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 id="2147483688" r:id="rId2"/>
  </p:sldMasterIdLst>
  <p:notesMasterIdLst>
    <p:notesMasterId r:id="rId5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Lst>
  <p:sldSz cx="9144000" cy="5143500" type="screen16x9"/>
  <p:notesSz cx="6858000" cy="9144000"/>
  <p:embeddedFontLst>
    <p:embeddedFont>
      <p:font typeface="Abhaya Libre" panose="020B0604020202020204" charset="0"/>
      <p:regular r:id="rId56"/>
      <p:bold r:id="rId57"/>
    </p:embeddedFont>
    <p:embeddedFont>
      <p:font typeface="Amatic SC" panose="00000500000000000000" pitchFamily="2" charset="-79"/>
      <p:regular r:id="rId58"/>
      <p:bold r:id="rId59"/>
    </p:embeddedFont>
    <p:embeddedFont>
      <p:font typeface="Anaheim" panose="020B0604020202020204" charset="0"/>
      <p:regular r:id="rId60"/>
    </p:embeddedFont>
    <p:embeddedFont>
      <p:font typeface="Calibri" panose="020F0502020204030204" pitchFamily="34" charset="0"/>
      <p:regular r:id="rId61"/>
      <p:bold r:id="rId62"/>
      <p:italic r:id="rId63"/>
      <p:boldItalic r:id="rId64"/>
    </p:embeddedFont>
    <p:embeddedFont>
      <p:font typeface="Chivo" panose="020B0604020202020204" charset="0"/>
      <p:regular r:id="rId65"/>
      <p:bold r:id="rId66"/>
      <p:italic r:id="rId67"/>
      <p:boldItalic r:id="rId68"/>
    </p:embeddedFont>
    <p:embeddedFont>
      <p:font typeface="Lexend Deca" panose="020B0604020202020204" charset="0"/>
      <p:regular r:id="rId69"/>
      <p:bold r:id="rId70"/>
    </p:embeddedFont>
    <p:embeddedFont>
      <p:font typeface="Palanquin Dark" panose="020B0604020202020204" charset="0"/>
      <p:regular r:id="rId71"/>
      <p:bold r:id="rId72"/>
    </p:embeddedFont>
    <p:embeddedFont>
      <p:font typeface="Poppins" panose="00000500000000000000" pitchFamily="2" charset="0"/>
      <p:regular r:id="rId73"/>
      <p:bold r:id="rId74"/>
      <p:italic r:id="rId75"/>
      <p:boldItalic r:id="rId76"/>
    </p:embeddedFont>
    <p:embeddedFont>
      <p:font typeface="Proxima Nova" panose="020B0604020202020204" charset="0"/>
      <p:regular r:id="rId77"/>
      <p:bold r:id="rId78"/>
      <p:italic r:id="rId79"/>
      <p:boldItalic r:id="rId80"/>
    </p:embeddedFont>
    <p:embeddedFont>
      <p:font typeface="Roboto Condensed" panose="02000000000000000000" pitchFamily="2" charset="0"/>
      <p:regular r:id="rId81"/>
      <p:bold r:id="rId82"/>
      <p:italic r:id="rId83"/>
      <p:boldItalic r:id="rId84"/>
    </p:embeddedFont>
    <p:embeddedFont>
      <p:font typeface="Roboto Medium" panose="02000000000000000000" pitchFamily="2" charset="0"/>
      <p:regular r:id="rId85"/>
      <p:bold r:id="rId86"/>
      <p:italic r:id="rId87"/>
      <p:boldItalic r:id="rId8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E8038BC-C7BB-4D18-BBBA-113EB8C9F51D}">
  <a:tblStyle styleId="{0E8038BC-C7BB-4D18-BBBA-113EB8C9F51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88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8.fntdata"/><Relationship Id="rId68" Type="http://schemas.openxmlformats.org/officeDocument/2006/relationships/font" Target="fonts/font13.fntdata"/><Relationship Id="rId84" Type="http://schemas.openxmlformats.org/officeDocument/2006/relationships/font" Target="fonts/font29.fntdata"/><Relationship Id="rId89" Type="http://schemas.openxmlformats.org/officeDocument/2006/relationships/presProps" Target="pres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3.fntdata"/><Relationship Id="rId74" Type="http://schemas.openxmlformats.org/officeDocument/2006/relationships/font" Target="fonts/font19.fntdata"/><Relationship Id="rId79" Type="http://schemas.openxmlformats.org/officeDocument/2006/relationships/font" Target="fonts/font24.fntdata"/><Relationship Id="rId5" Type="http://schemas.openxmlformats.org/officeDocument/2006/relationships/slide" Target="slides/slide3.xml"/><Relationship Id="rId90" Type="http://schemas.openxmlformats.org/officeDocument/2006/relationships/viewProps" Target="viewProp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font" Target="fonts/font14.fntdata"/><Relationship Id="rId77"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7.fntdata"/><Relationship Id="rId80" Type="http://schemas.openxmlformats.org/officeDocument/2006/relationships/font" Target="fonts/font25.fntdata"/><Relationship Id="rId85" Type="http://schemas.openxmlformats.org/officeDocument/2006/relationships/font" Target="fonts/font3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83" Type="http://schemas.openxmlformats.org/officeDocument/2006/relationships/font" Target="fonts/font28.fntdata"/><Relationship Id="rId88" Type="http://schemas.openxmlformats.org/officeDocument/2006/relationships/font" Target="fonts/font33.fntdata"/><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font" Target="fonts/font23.fntdata"/><Relationship Id="rId81" Type="http://schemas.openxmlformats.org/officeDocument/2006/relationships/font" Target="fonts/font26.fntdata"/><Relationship Id="rId86" Type="http://schemas.openxmlformats.org/officeDocument/2006/relationships/font" Target="fonts/font3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notesMaster" Target="notesMasters/notesMaster1.xml"/><Relationship Id="rId76"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font" Target="fonts/font16.fntdata"/><Relationship Id="rId92" Type="http://schemas.openxmlformats.org/officeDocument/2006/relationships/tableStyles" Target="tableStyle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1.fntdata"/><Relationship Id="rId87" Type="http://schemas.openxmlformats.org/officeDocument/2006/relationships/font" Target="fonts/font32.fntdata"/><Relationship Id="rId61" Type="http://schemas.openxmlformats.org/officeDocument/2006/relationships/font" Target="fonts/font6.fntdata"/><Relationship Id="rId82" Type="http://schemas.openxmlformats.org/officeDocument/2006/relationships/font" Target="fonts/font27.fntdata"/><Relationship Id="rId19" Type="http://schemas.openxmlformats.org/officeDocument/2006/relationships/slide" Target="slides/slide1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52a7caf94b_1_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52a7caf94b_1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52a7caf94b_1_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52a7caf94b_1_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
        <p:cNvGrpSpPr/>
        <p:nvPr/>
      </p:nvGrpSpPr>
      <p:grpSpPr>
        <a:xfrm>
          <a:off x="0" y="0"/>
          <a:ext cx="0" cy="0"/>
          <a:chOff x="0" y="0"/>
          <a:chExt cx="0" cy="0"/>
        </a:xfrm>
      </p:grpSpPr>
      <p:sp>
        <p:nvSpPr>
          <p:cNvPr id="633" name="Google Shape;633;g152a7caf94b_1_10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 name="Google Shape;634;g152a7caf94b_1_1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152a7caf94b_1_1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152a7caf94b_1_1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52a7caf94b_1_1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52a7caf94b_1_1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52a7caf94b_1_1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152a7caf94b_1_1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152a7caf94b_1_1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152a7caf94b_1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152a7caf94b_1_1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152a7caf94b_1_1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152a7caf94b_1_1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152a7caf94b_1_1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g152a7caf94b_1_18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152a7caf94b_1_1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5207a17831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15207a17831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152a7caf94b_1_19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152a7caf94b_1_1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152a7caf94b_1_19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 name="Google Shape;986;g152a7caf94b_1_1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152a7caf94b_1_19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152a7caf94b_1_1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
        <p:cNvGrpSpPr/>
        <p:nvPr/>
      </p:nvGrpSpPr>
      <p:grpSpPr>
        <a:xfrm>
          <a:off x="0" y="0"/>
          <a:ext cx="0" cy="0"/>
          <a:chOff x="0" y="0"/>
          <a:chExt cx="0" cy="0"/>
        </a:xfrm>
      </p:grpSpPr>
      <p:sp>
        <p:nvSpPr>
          <p:cNvPr id="1036" name="Google Shape;1036;g152a7caf94b_1_19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 name="Google Shape;1037;g152a7caf94b_1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152a7caf94b_1_22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152a7caf94b_1_2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
        <p:cNvGrpSpPr/>
        <p:nvPr/>
      </p:nvGrpSpPr>
      <p:grpSpPr>
        <a:xfrm>
          <a:off x="0" y="0"/>
          <a:ext cx="0" cy="0"/>
          <a:chOff x="0" y="0"/>
          <a:chExt cx="0" cy="0"/>
        </a:xfrm>
      </p:grpSpPr>
      <p:sp>
        <p:nvSpPr>
          <p:cNvPr id="1369" name="Google Shape;1369;g152a7caf94b_1_24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 name="Google Shape;1370;g152a7caf94b_1_24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1"/>
        <p:cNvGrpSpPr/>
        <p:nvPr/>
      </p:nvGrpSpPr>
      <p:grpSpPr>
        <a:xfrm>
          <a:off x="0" y="0"/>
          <a:ext cx="0" cy="0"/>
          <a:chOff x="0" y="0"/>
          <a:chExt cx="0" cy="0"/>
        </a:xfrm>
      </p:grpSpPr>
      <p:sp>
        <p:nvSpPr>
          <p:cNvPr id="1382" name="Google Shape;1382;g152a7caf94b_1_24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 name="Google Shape;1383;g152a7caf94b_1_2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152a7caf94b_1_25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152a7caf94b_1_2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152a7caf94b_1_26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152a7caf94b_1_2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52a7caf94b_1_18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52a7caf94b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5207a17831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15207a178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8"/>
        <p:cNvGrpSpPr/>
        <p:nvPr/>
      </p:nvGrpSpPr>
      <p:grpSpPr>
        <a:xfrm>
          <a:off x="0" y="0"/>
          <a:ext cx="0" cy="0"/>
          <a:chOff x="0" y="0"/>
          <a:chExt cx="0" cy="0"/>
        </a:xfrm>
      </p:grpSpPr>
      <p:sp>
        <p:nvSpPr>
          <p:cNvPr id="1529" name="Google Shape;1529;g152a7caf94b_1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0" name="Google Shape;1530;g152a7caf94b_1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
        <p:cNvGrpSpPr/>
        <p:nvPr/>
      </p:nvGrpSpPr>
      <p:grpSpPr>
        <a:xfrm>
          <a:off x="0" y="0"/>
          <a:ext cx="0" cy="0"/>
          <a:chOff x="0" y="0"/>
          <a:chExt cx="0" cy="0"/>
        </a:xfrm>
      </p:grpSpPr>
      <p:sp>
        <p:nvSpPr>
          <p:cNvPr id="1559" name="Google Shape;1559;g152a7caf94b_1_2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 name="Google Shape;1560;g152a7caf94b_1_2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0"/>
        <p:cNvGrpSpPr/>
        <p:nvPr/>
      </p:nvGrpSpPr>
      <p:grpSpPr>
        <a:xfrm>
          <a:off x="0" y="0"/>
          <a:ext cx="0" cy="0"/>
          <a:chOff x="0" y="0"/>
          <a:chExt cx="0" cy="0"/>
        </a:xfrm>
      </p:grpSpPr>
      <p:sp>
        <p:nvSpPr>
          <p:cNvPr id="1601" name="Google Shape;1601;g152a7caf94b_1_2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2" name="Google Shape;1602;g152a7caf94b_1_2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2"/>
        <p:cNvGrpSpPr/>
        <p:nvPr/>
      </p:nvGrpSpPr>
      <p:grpSpPr>
        <a:xfrm>
          <a:off x="0" y="0"/>
          <a:ext cx="0" cy="0"/>
          <a:chOff x="0" y="0"/>
          <a:chExt cx="0" cy="0"/>
        </a:xfrm>
      </p:grpSpPr>
      <p:sp>
        <p:nvSpPr>
          <p:cNvPr id="2253" name="Google Shape;2253;g152a7caf94b_1_2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4" name="Google Shape;2254;g152a7caf94b_1_2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0"/>
        <p:cNvGrpSpPr/>
        <p:nvPr/>
      </p:nvGrpSpPr>
      <p:grpSpPr>
        <a:xfrm>
          <a:off x="0" y="0"/>
          <a:ext cx="0" cy="0"/>
          <a:chOff x="0" y="0"/>
          <a:chExt cx="0" cy="0"/>
        </a:xfrm>
      </p:grpSpPr>
      <p:sp>
        <p:nvSpPr>
          <p:cNvPr id="2271" name="Google Shape;2271;g152a7caf94b_1_29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2" name="Google Shape;2272;g152a7caf94b_1_2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5"/>
        <p:cNvGrpSpPr/>
        <p:nvPr/>
      </p:nvGrpSpPr>
      <p:grpSpPr>
        <a:xfrm>
          <a:off x="0" y="0"/>
          <a:ext cx="0" cy="0"/>
          <a:chOff x="0" y="0"/>
          <a:chExt cx="0" cy="0"/>
        </a:xfrm>
      </p:grpSpPr>
      <p:sp>
        <p:nvSpPr>
          <p:cNvPr id="2286" name="Google Shape;2286;g15333f97440_1_76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7" name="Google Shape;2287;g15333f97440_1_7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1"/>
        <p:cNvGrpSpPr/>
        <p:nvPr/>
      </p:nvGrpSpPr>
      <p:grpSpPr>
        <a:xfrm>
          <a:off x="0" y="0"/>
          <a:ext cx="0" cy="0"/>
          <a:chOff x="0" y="0"/>
          <a:chExt cx="0" cy="0"/>
        </a:xfrm>
      </p:grpSpPr>
      <p:sp>
        <p:nvSpPr>
          <p:cNvPr id="2292" name="Google Shape;2292;g15333f97440_1_7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3" name="Google Shape;2293;g15333f97440_1_7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7"/>
        <p:cNvGrpSpPr/>
        <p:nvPr/>
      </p:nvGrpSpPr>
      <p:grpSpPr>
        <a:xfrm>
          <a:off x="0" y="0"/>
          <a:ext cx="0" cy="0"/>
          <a:chOff x="0" y="0"/>
          <a:chExt cx="0" cy="0"/>
        </a:xfrm>
      </p:grpSpPr>
      <p:sp>
        <p:nvSpPr>
          <p:cNvPr id="2298" name="Google Shape;2298;g15333f97440_1_76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9" name="Google Shape;2299;g15333f97440_1_7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5"/>
        <p:cNvGrpSpPr/>
        <p:nvPr/>
      </p:nvGrpSpPr>
      <p:grpSpPr>
        <a:xfrm>
          <a:off x="0" y="0"/>
          <a:ext cx="0" cy="0"/>
          <a:chOff x="0" y="0"/>
          <a:chExt cx="0" cy="0"/>
        </a:xfrm>
      </p:grpSpPr>
      <p:sp>
        <p:nvSpPr>
          <p:cNvPr id="2316" name="Google Shape;2316;g15333f97440_1_77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7" name="Google Shape;2317;g15333f97440_1_7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1"/>
        <p:cNvGrpSpPr/>
        <p:nvPr/>
      </p:nvGrpSpPr>
      <p:grpSpPr>
        <a:xfrm>
          <a:off x="0" y="0"/>
          <a:ext cx="0" cy="0"/>
          <a:chOff x="0" y="0"/>
          <a:chExt cx="0" cy="0"/>
        </a:xfrm>
      </p:grpSpPr>
      <p:sp>
        <p:nvSpPr>
          <p:cNvPr id="2332" name="Google Shape;2332;g15333f97440_1_7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3" name="Google Shape;2333;g15333f97440_1_7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52a7caf94b_1_4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52a7caf94b_1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8"/>
        <p:cNvGrpSpPr/>
        <p:nvPr/>
      </p:nvGrpSpPr>
      <p:grpSpPr>
        <a:xfrm>
          <a:off x="0" y="0"/>
          <a:ext cx="0" cy="0"/>
          <a:chOff x="0" y="0"/>
          <a:chExt cx="0" cy="0"/>
        </a:xfrm>
      </p:grpSpPr>
      <p:sp>
        <p:nvSpPr>
          <p:cNvPr id="2669" name="Google Shape;2669;g15333f97440_1_80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0" name="Google Shape;2670;g15333f97440_1_80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2"/>
        <p:cNvGrpSpPr/>
        <p:nvPr/>
      </p:nvGrpSpPr>
      <p:grpSpPr>
        <a:xfrm>
          <a:off x="0" y="0"/>
          <a:ext cx="0" cy="0"/>
          <a:chOff x="0" y="0"/>
          <a:chExt cx="0" cy="0"/>
        </a:xfrm>
      </p:grpSpPr>
      <p:sp>
        <p:nvSpPr>
          <p:cNvPr id="8583" name="Google Shape;8583;g15333f97440_1_1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4" name="Google Shape;8584;g15333f97440_1_1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9"/>
        <p:cNvGrpSpPr/>
        <p:nvPr/>
      </p:nvGrpSpPr>
      <p:grpSpPr>
        <a:xfrm>
          <a:off x="0" y="0"/>
          <a:ext cx="0" cy="0"/>
          <a:chOff x="0" y="0"/>
          <a:chExt cx="0" cy="0"/>
        </a:xfrm>
      </p:grpSpPr>
      <p:sp>
        <p:nvSpPr>
          <p:cNvPr id="9010" name="Google Shape;9010;g15333f97440_1_143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1" name="Google Shape;9011;g15333f97440_1_14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2"/>
        <p:cNvGrpSpPr/>
        <p:nvPr/>
      </p:nvGrpSpPr>
      <p:grpSpPr>
        <a:xfrm>
          <a:off x="0" y="0"/>
          <a:ext cx="0" cy="0"/>
          <a:chOff x="0" y="0"/>
          <a:chExt cx="0" cy="0"/>
        </a:xfrm>
      </p:grpSpPr>
      <p:sp>
        <p:nvSpPr>
          <p:cNvPr id="9173" name="Google Shape;9173;g15333f97440_1_14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4" name="Google Shape;9174;g15333f97440_1_14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4"/>
        <p:cNvGrpSpPr/>
        <p:nvPr/>
      </p:nvGrpSpPr>
      <p:grpSpPr>
        <a:xfrm>
          <a:off x="0" y="0"/>
          <a:ext cx="0" cy="0"/>
          <a:chOff x="0" y="0"/>
          <a:chExt cx="0" cy="0"/>
        </a:xfrm>
      </p:grpSpPr>
      <p:sp>
        <p:nvSpPr>
          <p:cNvPr id="9575" name="Google Shape;9575;g15333f97440_1_149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6" name="Google Shape;9576;g15333f97440_1_14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5"/>
        <p:cNvGrpSpPr/>
        <p:nvPr/>
      </p:nvGrpSpPr>
      <p:grpSpPr>
        <a:xfrm>
          <a:off x="0" y="0"/>
          <a:ext cx="0" cy="0"/>
          <a:chOff x="0" y="0"/>
          <a:chExt cx="0" cy="0"/>
        </a:xfrm>
      </p:grpSpPr>
      <p:sp>
        <p:nvSpPr>
          <p:cNvPr id="9946" name="Google Shape;9946;g15333f97440_1_15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7" name="Google Shape;9947;g15333f97440_1_15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7"/>
        <p:cNvGrpSpPr/>
        <p:nvPr/>
      </p:nvGrpSpPr>
      <p:grpSpPr>
        <a:xfrm>
          <a:off x="0" y="0"/>
          <a:ext cx="0" cy="0"/>
          <a:chOff x="0" y="0"/>
          <a:chExt cx="0" cy="0"/>
        </a:xfrm>
      </p:grpSpPr>
      <p:sp>
        <p:nvSpPr>
          <p:cNvPr id="10328" name="Google Shape;10328;g15333f97440_1_15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29" name="Google Shape;10329;g15333f97440_1_15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8"/>
        <p:cNvGrpSpPr/>
        <p:nvPr/>
      </p:nvGrpSpPr>
      <p:grpSpPr>
        <a:xfrm>
          <a:off x="0" y="0"/>
          <a:ext cx="0" cy="0"/>
          <a:chOff x="0" y="0"/>
          <a:chExt cx="0" cy="0"/>
        </a:xfrm>
      </p:grpSpPr>
      <p:sp>
        <p:nvSpPr>
          <p:cNvPr id="10759" name="Google Shape;10759;g15333f97440_1_16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0" name="Google Shape;10760;g15333f97440_1_16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1"/>
        <p:cNvGrpSpPr/>
        <p:nvPr/>
      </p:nvGrpSpPr>
      <p:grpSpPr>
        <a:xfrm>
          <a:off x="0" y="0"/>
          <a:ext cx="0" cy="0"/>
          <a:chOff x="0" y="0"/>
          <a:chExt cx="0" cy="0"/>
        </a:xfrm>
      </p:grpSpPr>
      <p:sp>
        <p:nvSpPr>
          <p:cNvPr id="11552" name="Google Shape;11552;g15333f97440_1_169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3" name="Google Shape;11553;g15333f97440_1_169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2"/>
        <p:cNvGrpSpPr/>
        <p:nvPr/>
      </p:nvGrpSpPr>
      <p:grpSpPr>
        <a:xfrm>
          <a:off x="0" y="0"/>
          <a:ext cx="0" cy="0"/>
          <a:chOff x="0" y="0"/>
          <a:chExt cx="0" cy="0"/>
        </a:xfrm>
      </p:grpSpPr>
      <p:sp>
        <p:nvSpPr>
          <p:cNvPr id="12293" name="Google Shape;12293;g15333f97440_1_176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4" name="Google Shape;12294;g15333f97440_1_176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52a7caf94b_1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52a7caf94b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85"/>
        <p:cNvGrpSpPr/>
        <p:nvPr/>
      </p:nvGrpSpPr>
      <p:grpSpPr>
        <a:xfrm>
          <a:off x="0" y="0"/>
          <a:ext cx="0" cy="0"/>
          <a:chOff x="0" y="0"/>
          <a:chExt cx="0" cy="0"/>
        </a:xfrm>
      </p:grpSpPr>
      <p:sp>
        <p:nvSpPr>
          <p:cNvPr id="12986" name="Google Shape;12986;g15333f97440_1_18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7" name="Google Shape;12987;g15333f97440_1_18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7"/>
        <p:cNvGrpSpPr/>
        <p:nvPr/>
      </p:nvGrpSpPr>
      <p:grpSpPr>
        <a:xfrm>
          <a:off x="0" y="0"/>
          <a:ext cx="0" cy="0"/>
          <a:chOff x="0" y="0"/>
          <a:chExt cx="0" cy="0"/>
        </a:xfrm>
      </p:grpSpPr>
      <p:sp>
        <p:nvSpPr>
          <p:cNvPr id="13288" name="Google Shape;13288;g15333f97440_1_18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89" name="Google Shape;13289;g15333f97440_1_18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7"/>
        <p:cNvGrpSpPr/>
        <p:nvPr/>
      </p:nvGrpSpPr>
      <p:grpSpPr>
        <a:xfrm>
          <a:off x="0" y="0"/>
          <a:ext cx="0" cy="0"/>
          <a:chOff x="0" y="0"/>
          <a:chExt cx="0" cy="0"/>
        </a:xfrm>
      </p:grpSpPr>
      <p:sp>
        <p:nvSpPr>
          <p:cNvPr id="13928" name="Google Shape;13928;g15333f97440_1_213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9" name="Google Shape;13929;g15333f97440_1_21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52a7caf94b_1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52a7caf94b_1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15207a17831_0_3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15207a17831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52a7caf94b_1_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52a7caf94b_1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152a7caf94b_1_4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152a7caf94b_1_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81700"/>
            <a:ext cx="7078500" cy="1581300"/>
          </a:xfrm>
          <a:prstGeom prst="rect">
            <a:avLst/>
          </a:prstGeom>
          <a:noFill/>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7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4055075"/>
            <a:ext cx="2304900" cy="553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3"/>
        <p:cNvGrpSpPr/>
        <p:nvPr/>
      </p:nvGrpSpPr>
      <p:grpSpPr>
        <a:xfrm>
          <a:off x="0" y="0"/>
          <a:ext cx="0" cy="0"/>
          <a:chOff x="0" y="0"/>
          <a:chExt cx="0" cy="0"/>
        </a:xfrm>
      </p:grpSpPr>
      <p:sp>
        <p:nvSpPr>
          <p:cNvPr id="74" name="Google Shape;74;p11"/>
          <p:cNvSpPr txBox="1">
            <a:spLocks noGrp="1"/>
          </p:cNvSpPr>
          <p:nvPr>
            <p:ph type="title" hasCustomPrompt="1"/>
          </p:nvPr>
        </p:nvSpPr>
        <p:spPr>
          <a:xfrm>
            <a:off x="1883100" y="1087900"/>
            <a:ext cx="53778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solidFill>
                  <a:schemeClr val="accent1"/>
                </a:solidFill>
                <a:latin typeface="Poppins"/>
                <a:ea typeface="Poppins"/>
                <a:cs typeface="Poppins"/>
                <a:sym typeface="Poppins"/>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5" name="Google Shape;75;p11"/>
          <p:cNvSpPr txBox="1">
            <a:spLocks noGrp="1"/>
          </p:cNvSpPr>
          <p:nvPr>
            <p:ph type="body" idx="1"/>
          </p:nvPr>
        </p:nvSpPr>
        <p:spPr>
          <a:xfrm>
            <a:off x="1883100" y="3134000"/>
            <a:ext cx="5377800" cy="5787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sz="16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76" name="Google Shape;76;p11"/>
          <p:cNvSpPr/>
          <p:nvPr/>
        </p:nvSpPr>
        <p:spPr>
          <a:xfrm rot="-448633">
            <a:off x="417593" y="27892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1"/>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
        <p:nvSpPr>
          <p:cNvPr id="78" name="Google Shape;78;p11"/>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7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26_1">
    <p:spTree>
      <p:nvGrpSpPr>
        <p:cNvPr id="1" name="Shape 80"/>
        <p:cNvGrpSpPr/>
        <p:nvPr/>
      </p:nvGrpSpPr>
      <p:grpSpPr>
        <a:xfrm>
          <a:off x="0" y="0"/>
          <a:ext cx="0" cy="0"/>
          <a:chOff x="0" y="0"/>
          <a:chExt cx="0" cy="0"/>
        </a:xfrm>
      </p:grpSpPr>
      <p:sp>
        <p:nvSpPr>
          <p:cNvPr id="81" name="Google Shape;81;p13"/>
          <p:cNvSpPr/>
          <p:nvPr/>
        </p:nvSpPr>
        <p:spPr>
          <a:xfrm>
            <a:off x="6947125" y="2704652"/>
            <a:ext cx="2718000" cy="2717400"/>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txBox="1">
            <a:spLocks noGrp="1"/>
          </p:cNvSpPr>
          <p:nvPr>
            <p:ph type="title" hasCustomPrompt="1"/>
          </p:nvPr>
        </p:nvSpPr>
        <p:spPr>
          <a:xfrm flipH="1">
            <a:off x="2644250" y="1722725"/>
            <a:ext cx="1676100" cy="851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8500">
                <a:solidFill>
                  <a:srgbClr val="6178F6"/>
                </a:solidFill>
                <a:latin typeface="Poppins"/>
                <a:ea typeface="Poppins"/>
                <a:cs typeface="Poppins"/>
                <a:sym typeface="Poppins"/>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3" name="Google Shape;83;p13"/>
          <p:cNvSpPr txBox="1">
            <a:spLocks noGrp="1"/>
          </p:cNvSpPr>
          <p:nvPr>
            <p:ph type="subTitle" idx="1"/>
          </p:nvPr>
        </p:nvSpPr>
        <p:spPr>
          <a:xfrm flipH="1">
            <a:off x="713224" y="1722725"/>
            <a:ext cx="2402400" cy="3714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None/>
              <a:defRPr sz="2500" b="1">
                <a:latin typeface="Abhaya Libre"/>
                <a:ea typeface="Abhaya Libre"/>
                <a:cs typeface="Abhaya Libre"/>
                <a:sym typeface="Abhaya Libre"/>
              </a:defRPr>
            </a:lvl1pPr>
            <a:lvl2pPr lvl="1" algn="r" rtl="0">
              <a:lnSpc>
                <a:spcPct val="100000"/>
              </a:lnSpc>
              <a:spcBef>
                <a:spcPts val="0"/>
              </a:spcBef>
              <a:spcAft>
                <a:spcPts val="0"/>
              </a:spcAft>
              <a:buNone/>
              <a:defRPr sz="2500" b="1">
                <a:latin typeface="Abhaya Libre"/>
                <a:ea typeface="Abhaya Libre"/>
                <a:cs typeface="Abhaya Libre"/>
                <a:sym typeface="Abhaya Libre"/>
              </a:defRPr>
            </a:lvl2pPr>
            <a:lvl3pPr lvl="2" algn="r" rtl="0">
              <a:lnSpc>
                <a:spcPct val="100000"/>
              </a:lnSpc>
              <a:spcBef>
                <a:spcPts val="0"/>
              </a:spcBef>
              <a:spcAft>
                <a:spcPts val="0"/>
              </a:spcAft>
              <a:buNone/>
              <a:defRPr sz="2500" b="1">
                <a:latin typeface="Abhaya Libre"/>
                <a:ea typeface="Abhaya Libre"/>
                <a:cs typeface="Abhaya Libre"/>
                <a:sym typeface="Abhaya Libre"/>
              </a:defRPr>
            </a:lvl3pPr>
            <a:lvl4pPr lvl="3" algn="r" rtl="0">
              <a:lnSpc>
                <a:spcPct val="100000"/>
              </a:lnSpc>
              <a:spcBef>
                <a:spcPts val="0"/>
              </a:spcBef>
              <a:spcAft>
                <a:spcPts val="0"/>
              </a:spcAft>
              <a:buNone/>
              <a:defRPr sz="2500" b="1">
                <a:latin typeface="Abhaya Libre"/>
                <a:ea typeface="Abhaya Libre"/>
                <a:cs typeface="Abhaya Libre"/>
                <a:sym typeface="Abhaya Libre"/>
              </a:defRPr>
            </a:lvl4pPr>
            <a:lvl5pPr lvl="4" algn="r" rtl="0">
              <a:lnSpc>
                <a:spcPct val="100000"/>
              </a:lnSpc>
              <a:spcBef>
                <a:spcPts val="0"/>
              </a:spcBef>
              <a:spcAft>
                <a:spcPts val="0"/>
              </a:spcAft>
              <a:buNone/>
              <a:defRPr sz="2500" b="1">
                <a:latin typeface="Abhaya Libre"/>
                <a:ea typeface="Abhaya Libre"/>
                <a:cs typeface="Abhaya Libre"/>
                <a:sym typeface="Abhaya Libre"/>
              </a:defRPr>
            </a:lvl5pPr>
            <a:lvl6pPr lvl="5" algn="r" rtl="0">
              <a:lnSpc>
                <a:spcPct val="100000"/>
              </a:lnSpc>
              <a:spcBef>
                <a:spcPts val="0"/>
              </a:spcBef>
              <a:spcAft>
                <a:spcPts val="0"/>
              </a:spcAft>
              <a:buNone/>
              <a:defRPr sz="2500" b="1">
                <a:latin typeface="Abhaya Libre"/>
                <a:ea typeface="Abhaya Libre"/>
                <a:cs typeface="Abhaya Libre"/>
                <a:sym typeface="Abhaya Libre"/>
              </a:defRPr>
            </a:lvl6pPr>
            <a:lvl7pPr lvl="6" algn="r" rtl="0">
              <a:lnSpc>
                <a:spcPct val="100000"/>
              </a:lnSpc>
              <a:spcBef>
                <a:spcPts val="0"/>
              </a:spcBef>
              <a:spcAft>
                <a:spcPts val="0"/>
              </a:spcAft>
              <a:buNone/>
              <a:defRPr sz="2500" b="1">
                <a:latin typeface="Abhaya Libre"/>
                <a:ea typeface="Abhaya Libre"/>
                <a:cs typeface="Abhaya Libre"/>
                <a:sym typeface="Abhaya Libre"/>
              </a:defRPr>
            </a:lvl7pPr>
            <a:lvl8pPr lvl="7" algn="r" rtl="0">
              <a:lnSpc>
                <a:spcPct val="100000"/>
              </a:lnSpc>
              <a:spcBef>
                <a:spcPts val="0"/>
              </a:spcBef>
              <a:spcAft>
                <a:spcPts val="0"/>
              </a:spcAft>
              <a:buNone/>
              <a:defRPr sz="2500" b="1">
                <a:latin typeface="Abhaya Libre"/>
                <a:ea typeface="Abhaya Libre"/>
                <a:cs typeface="Abhaya Libre"/>
                <a:sym typeface="Abhaya Libre"/>
              </a:defRPr>
            </a:lvl8pPr>
            <a:lvl9pPr lvl="8" algn="r"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84" name="Google Shape;84;p13"/>
          <p:cNvSpPr txBox="1">
            <a:spLocks noGrp="1"/>
          </p:cNvSpPr>
          <p:nvPr>
            <p:ph type="subTitle" idx="2"/>
          </p:nvPr>
        </p:nvSpPr>
        <p:spPr>
          <a:xfrm flipH="1">
            <a:off x="713225" y="2046325"/>
            <a:ext cx="2402400" cy="5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85" name="Google Shape;85;p13"/>
          <p:cNvSpPr txBox="1">
            <a:spLocks noGrp="1"/>
          </p:cNvSpPr>
          <p:nvPr>
            <p:ph type="title" idx="3" hasCustomPrompt="1"/>
          </p:nvPr>
        </p:nvSpPr>
        <p:spPr>
          <a:xfrm flipH="1">
            <a:off x="2644275" y="3249525"/>
            <a:ext cx="1676100" cy="851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8000">
                <a:solidFill>
                  <a:srgbClr val="6178F6"/>
                </a:solidFill>
                <a:latin typeface="Poppins"/>
                <a:ea typeface="Poppins"/>
                <a:cs typeface="Poppins"/>
                <a:sym typeface="Poppins"/>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6" name="Google Shape;86;p13"/>
          <p:cNvSpPr txBox="1">
            <a:spLocks noGrp="1"/>
          </p:cNvSpPr>
          <p:nvPr>
            <p:ph type="subTitle" idx="4"/>
          </p:nvPr>
        </p:nvSpPr>
        <p:spPr>
          <a:xfrm flipH="1">
            <a:off x="713224" y="3249537"/>
            <a:ext cx="2402400" cy="3714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None/>
              <a:defRPr sz="2500" b="1">
                <a:latin typeface="Abhaya Libre"/>
                <a:ea typeface="Abhaya Libre"/>
                <a:cs typeface="Abhaya Libre"/>
                <a:sym typeface="Abhaya Libre"/>
              </a:defRPr>
            </a:lvl1pPr>
            <a:lvl2pPr lvl="1" algn="r" rtl="0">
              <a:lnSpc>
                <a:spcPct val="100000"/>
              </a:lnSpc>
              <a:spcBef>
                <a:spcPts val="0"/>
              </a:spcBef>
              <a:spcAft>
                <a:spcPts val="0"/>
              </a:spcAft>
              <a:buNone/>
              <a:defRPr sz="2500" b="1">
                <a:latin typeface="Abhaya Libre"/>
                <a:ea typeface="Abhaya Libre"/>
                <a:cs typeface="Abhaya Libre"/>
                <a:sym typeface="Abhaya Libre"/>
              </a:defRPr>
            </a:lvl2pPr>
            <a:lvl3pPr lvl="2" algn="r" rtl="0">
              <a:lnSpc>
                <a:spcPct val="100000"/>
              </a:lnSpc>
              <a:spcBef>
                <a:spcPts val="0"/>
              </a:spcBef>
              <a:spcAft>
                <a:spcPts val="0"/>
              </a:spcAft>
              <a:buNone/>
              <a:defRPr sz="2500" b="1">
                <a:latin typeface="Abhaya Libre"/>
                <a:ea typeface="Abhaya Libre"/>
                <a:cs typeface="Abhaya Libre"/>
                <a:sym typeface="Abhaya Libre"/>
              </a:defRPr>
            </a:lvl3pPr>
            <a:lvl4pPr lvl="3" algn="r" rtl="0">
              <a:lnSpc>
                <a:spcPct val="100000"/>
              </a:lnSpc>
              <a:spcBef>
                <a:spcPts val="0"/>
              </a:spcBef>
              <a:spcAft>
                <a:spcPts val="0"/>
              </a:spcAft>
              <a:buNone/>
              <a:defRPr sz="2500" b="1">
                <a:latin typeface="Abhaya Libre"/>
                <a:ea typeface="Abhaya Libre"/>
                <a:cs typeface="Abhaya Libre"/>
                <a:sym typeface="Abhaya Libre"/>
              </a:defRPr>
            </a:lvl4pPr>
            <a:lvl5pPr lvl="4" algn="r" rtl="0">
              <a:lnSpc>
                <a:spcPct val="100000"/>
              </a:lnSpc>
              <a:spcBef>
                <a:spcPts val="0"/>
              </a:spcBef>
              <a:spcAft>
                <a:spcPts val="0"/>
              </a:spcAft>
              <a:buNone/>
              <a:defRPr sz="2500" b="1">
                <a:latin typeface="Abhaya Libre"/>
                <a:ea typeface="Abhaya Libre"/>
                <a:cs typeface="Abhaya Libre"/>
                <a:sym typeface="Abhaya Libre"/>
              </a:defRPr>
            </a:lvl5pPr>
            <a:lvl6pPr lvl="5" algn="r" rtl="0">
              <a:lnSpc>
                <a:spcPct val="100000"/>
              </a:lnSpc>
              <a:spcBef>
                <a:spcPts val="0"/>
              </a:spcBef>
              <a:spcAft>
                <a:spcPts val="0"/>
              </a:spcAft>
              <a:buNone/>
              <a:defRPr sz="2500" b="1">
                <a:latin typeface="Abhaya Libre"/>
                <a:ea typeface="Abhaya Libre"/>
                <a:cs typeface="Abhaya Libre"/>
                <a:sym typeface="Abhaya Libre"/>
              </a:defRPr>
            </a:lvl6pPr>
            <a:lvl7pPr lvl="6" algn="r" rtl="0">
              <a:lnSpc>
                <a:spcPct val="100000"/>
              </a:lnSpc>
              <a:spcBef>
                <a:spcPts val="0"/>
              </a:spcBef>
              <a:spcAft>
                <a:spcPts val="0"/>
              </a:spcAft>
              <a:buNone/>
              <a:defRPr sz="2500" b="1">
                <a:latin typeface="Abhaya Libre"/>
                <a:ea typeface="Abhaya Libre"/>
                <a:cs typeface="Abhaya Libre"/>
                <a:sym typeface="Abhaya Libre"/>
              </a:defRPr>
            </a:lvl7pPr>
            <a:lvl8pPr lvl="7" algn="r" rtl="0">
              <a:lnSpc>
                <a:spcPct val="100000"/>
              </a:lnSpc>
              <a:spcBef>
                <a:spcPts val="0"/>
              </a:spcBef>
              <a:spcAft>
                <a:spcPts val="0"/>
              </a:spcAft>
              <a:buNone/>
              <a:defRPr sz="2500" b="1">
                <a:latin typeface="Abhaya Libre"/>
                <a:ea typeface="Abhaya Libre"/>
                <a:cs typeface="Abhaya Libre"/>
                <a:sym typeface="Abhaya Libre"/>
              </a:defRPr>
            </a:lvl8pPr>
            <a:lvl9pPr lvl="8" algn="r"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87" name="Google Shape;87;p13"/>
          <p:cNvSpPr txBox="1">
            <a:spLocks noGrp="1"/>
          </p:cNvSpPr>
          <p:nvPr>
            <p:ph type="subTitle" idx="5"/>
          </p:nvPr>
        </p:nvSpPr>
        <p:spPr>
          <a:xfrm flipH="1">
            <a:off x="713225" y="3555487"/>
            <a:ext cx="2402400" cy="5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88" name="Google Shape;88;p13"/>
          <p:cNvSpPr txBox="1">
            <a:spLocks noGrp="1"/>
          </p:cNvSpPr>
          <p:nvPr>
            <p:ph type="title" idx="6" hasCustomPrompt="1"/>
          </p:nvPr>
        </p:nvSpPr>
        <p:spPr>
          <a:xfrm>
            <a:off x="4823650" y="1722725"/>
            <a:ext cx="1676100" cy="8511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3500"/>
              <a:buNone/>
              <a:defRPr sz="8000">
                <a:solidFill>
                  <a:srgbClr val="6178F6"/>
                </a:solidFill>
                <a:latin typeface="Poppins"/>
                <a:ea typeface="Poppins"/>
                <a:cs typeface="Poppins"/>
                <a:sym typeface="Poppins"/>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9" name="Google Shape;89;p13"/>
          <p:cNvSpPr txBox="1">
            <a:spLocks noGrp="1"/>
          </p:cNvSpPr>
          <p:nvPr>
            <p:ph type="subTitle" idx="7"/>
          </p:nvPr>
        </p:nvSpPr>
        <p:spPr>
          <a:xfrm>
            <a:off x="6028325" y="1722713"/>
            <a:ext cx="24024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90" name="Google Shape;90;p13"/>
          <p:cNvSpPr txBox="1">
            <a:spLocks noGrp="1"/>
          </p:cNvSpPr>
          <p:nvPr>
            <p:ph type="subTitle" idx="8"/>
          </p:nvPr>
        </p:nvSpPr>
        <p:spPr>
          <a:xfrm>
            <a:off x="6028326" y="2046325"/>
            <a:ext cx="24024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1" name="Google Shape;91;p13"/>
          <p:cNvSpPr txBox="1">
            <a:spLocks noGrp="1"/>
          </p:cNvSpPr>
          <p:nvPr>
            <p:ph type="title" idx="9" hasCustomPrompt="1"/>
          </p:nvPr>
        </p:nvSpPr>
        <p:spPr>
          <a:xfrm>
            <a:off x="4823625" y="3249525"/>
            <a:ext cx="1676100" cy="8511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3500"/>
              <a:buNone/>
              <a:defRPr sz="8000">
                <a:solidFill>
                  <a:srgbClr val="6178F6"/>
                </a:solidFill>
                <a:latin typeface="Poppins"/>
                <a:ea typeface="Poppins"/>
                <a:cs typeface="Poppins"/>
                <a:sym typeface="Poppins"/>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2" name="Google Shape;92;p13"/>
          <p:cNvSpPr txBox="1">
            <a:spLocks noGrp="1"/>
          </p:cNvSpPr>
          <p:nvPr>
            <p:ph type="subTitle" idx="13"/>
          </p:nvPr>
        </p:nvSpPr>
        <p:spPr>
          <a:xfrm>
            <a:off x="6028325" y="3249534"/>
            <a:ext cx="24024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93" name="Google Shape;93;p13"/>
          <p:cNvSpPr txBox="1">
            <a:spLocks noGrp="1"/>
          </p:cNvSpPr>
          <p:nvPr>
            <p:ph type="subTitle" idx="14"/>
          </p:nvPr>
        </p:nvSpPr>
        <p:spPr>
          <a:xfrm>
            <a:off x="6028326" y="3555487"/>
            <a:ext cx="24024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4" name="Google Shape;94;p13"/>
          <p:cNvSpPr txBox="1">
            <a:spLocks noGrp="1"/>
          </p:cNvSpPr>
          <p:nvPr>
            <p:ph type="title" idx="15"/>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95" name="Google Shape;95;p1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CUSTOM_23_1_2_2">
    <p:spTree>
      <p:nvGrpSpPr>
        <p:cNvPr id="1" name="Shape 96"/>
        <p:cNvGrpSpPr/>
        <p:nvPr/>
      </p:nvGrpSpPr>
      <p:grpSpPr>
        <a:xfrm>
          <a:off x="0" y="0"/>
          <a:ext cx="0" cy="0"/>
          <a:chOff x="0" y="0"/>
          <a:chExt cx="0" cy="0"/>
        </a:xfrm>
      </p:grpSpPr>
      <p:sp>
        <p:nvSpPr>
          <p:cNvPr id="97" name="Google Shape;97;p14"/>
          <p:cNvSpPr/>
          <p:nvPr/>
        </p:nvSpPr>
        <p:spPr>
          <a:xfrm rot="-448633">
            <a:off x="343693" y="23958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a:spLocks noGrp="1"/>
          </p:cNvSpPr>
          <p:nvPr>
            <p:ph type="pic" idx="2"/>
          </p:nvPr>
        </p:nvSpPr>
        <p:spPr>
          <a:xfrm>
            <a:off x="1785250" y="1545400"/>
            <a:ext cx="2886600" cy="2715300"/>
          </a:xfrm>
          <a:prstGeom prst="decagon">
            <a:avLst>
              <a:gd name="vf" fmla="val 105146"/>
            </a:avLst>
          </a:prstGeom>
          <a:noFill/>
          <a:ln>
            <a:noFill/>
          </a:ln>
        </p:spPr>
      </p:sp>
      <p:sp>
        <p:nvSpPr>
          <p:cNvPr id="99" name="Google Shape;99;p14"/>
          <p:cNvSpPr txBox="1">
            <a:spLocks noGrp="1"/>
          </p:cNvSpPr>
          <p:nvPr>
            <p:ph type="subTitle" idx="1"/>
          </p:nvPr>
        </p:nvSpPr>
        <p:spPr>
          <a:xfrm>
            <a:off x="5619475" y="1722125"/>
            <a:ext cx="27780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100" name="Google Shape;100;p14"/>
          <p:cNvSpPr txBox="1">
            <a:spLocks noGrp="1"/>
          </p:cNvSpPr>
          <p:nvPr>
            <p:ph type="subTitle" idx="3"/>
          </p:nvPr>
        </p:nvSpPr>
        <p:spPr>
          <a:xfrm>
            <a:off x="5619476" y="2028038"/>
            <a:ext cx="27780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1" name="Google Shape;101;p14"/>
          <p:cNvSpPr txBox="1">
            <a:spLocks noGrp="1"/>
          </p:cNvSpPr>
          <p:nvPr>
            <p:ph type="subTitle" idx="4"/>
          </p:nvPr>
        </p:nvSpPr>
        <p:spPr>
          <a:xfrm>
            <a:off x="5619475" y="3248946"/>
            <a:ext cx="27780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102" name="Google Shape;102;p14"/>
          <p:cNvSpPr txBox="1">
            <a:spLocks noGrp="1"/>
          </p:cNvSpPr>
          <p:nvPr>
            <p:ph type="subTitle" idx="5"/>
          </p:nvPr>
        </p:nvSpPr>
        <p:spPr>
          <a:xfrm>
            <a:off x="5619476" y="3554899"/>
            <a:ext cx="27780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3" name="Google Shape;103;p14"/>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104" name="Google Shape;104;p1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 name="Google Shape;105;p14"/>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10">
    <p:spTree>
      <p:nvGrpSpPr>
        <p:cNvPr id="1" name="Shape 106"/>
        <p:cNvGrpSpPr/>
        <p:nvPr/>
      </p:nvGrpSpPr>
      <p:grpSpPr>
        <a:xfrm>
          <a:off x="0" y="0"/>
          <a:ext cx="0" cy="0"/>
          <a:chOff x="0" y="0"/>
          <a:chExt cx="0" cy="0"/>
        </a:xfrm>
      </p:grpSpPr>
      <p:sp>
        <p:nvSpPr>
          <p:cNvPr id="107" name="Google Shape;107;p15"/>
          <p:cNvSpPr txBox="1">
            <a:spLocks noGrp="1"/>
          </p:cNvSpPr>
          <p:nvPr>
            <p:ph type="subTitle" idx="1"/>
          </p:nvPr>
        </p:nvSpPr>
        <p:spPr>
          <a:xfrm>
            <a:off x="1767336" y="2221511"/>
            <a:ext cx="2958900" cy="174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08" name="Google Shape;108;p15"/>
          <p:cNvSpPr txBox="1">
            <a:spLocks noGrp="1"/>
          </p:cNvSpPr>
          <p:nvPr>
            <p:ph type="title"/>
          </p:nvPr>
        </p:nvSpPr>
        <p:spPr>
          <a:xfrm>
            <a:off x="1036036" y="1559761"/>
            <a:ext cx="2958900" cy="595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a:endParaRPr/>
          </a:p>
        </p:txBody>
      </p:sp>
      <p:cxnSp>
        <p:nvCxnSpPr>
          <p:cNvPr id="109" name="Google Shape;109;p15"/>
          <p:cNvCxnSpPr/>
          <p:nvPr/>
        </p:nvCxnSpPr>
        <p:spPr>
          <a:xfrm>
            <a:off x="1176700" y="1399800"/>
            <a:ext cx="852000" cy="0"/>
          </a:xfrm>
          <a:prstGeom prst="straightConnector1">
            <a:avLst/>
          </a:prstGeom>
          <a:noFill/>
          <a:ln w="38100" cap="flat" cmpd="sng">
            <a:solidFill>
              <a:schemeClr val="accent1"/>
            </a:solidFill>
            <a:prstDash val="solid"/>
            <a:round/>
            <a:headEnd type="none" w="med" len="med"/>
            <a:tailEnd type="none" w="med" len="med"/>
          </a:ln>
        </p:spPr>
      </p:cxnSp>
      <p:sp>
        <p:nvSpPr>
          <p:cNvPr id="110" name="Google Shape;110;p1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5512425" y="66894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0_1">
    <p:spTree>
      <p:nvGrpSpPr>
        <p:cNvPr id="1" name="Shape 112"/>
        <p:cNvGrpSpPr/>
        <p:nvPr/>
      </p:nvGrpSpPr>
      <p:grpSpPr>
        <a:xfrm>
          <a:off x="0" y="0"/>
          <a:ext cx="0" cy="0"/>
          <a:chOff x="0" y="0"/>
          <a:chExt cx="0" cy="0"/>
        </a:xfrm>
      </p:grpSpPr>
      <p:sp>
        <p:nvSpPr>
          <p:cNvPr id="113" name="Google Shape;113;p16"/>
          <p:cNvSpPr txBox="1">
            <a:spLocks noGrp="1"/>
          </p:cNvSpPr>
          <p:nvPr>
            <p:ph type="subTitle" idx="1"/>
          </p:nvPr>
        </p:nvSpPr>
        <p:spPr>
          <a:xfrm>
            <a:off x="5424925" y="2221499"/>
            <a:ext cx="2958900" cy="161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14" name="Google Shape;114;p16"/>
          <p:cNvSpPr txBox="1">
            <a:spLocks noGrp="1"/>
          </p:cNvSpPr>
          <p:nvPr>
            <p:ph type="title"/>
          </p:nvPr>
        </p:nvSpPr>
        <p:spPr>
          <a:xfrm>
            <a:off x="4693636" y="1559761"/>
            <a:ext cx="2958900" cy="595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a:endParaRPr/>
          </a:p>
        </p:txBody>
      </p:sp>
      <p:sp>
        <p:nvSpPr>
          <p:cNvPr id="115" name="Google Shape;115;p16"/>
          <p:cNvSpPr/>
          <p:nvPr/>
        </p:nvSpPr>
        <p:spPr>
          <a:xfrm rot="-448633">
            <a:off x="1111368" y="260932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16"/>
          <p:cNvCxnSpPr/>
          <p:nvPr/>
        </p:nvCxnSpPr>
        <p:spPr>
          <a:xfrm>
            <a:off x="4834300" y="1399800"/>
            <a:ext cx="852000" cy="0"/>
          </a:xfrm>
          <a:prstGeom prst="straightConnector1">
            <a:avLst/>
          </a:prstGeom>
          <a:noFill/>
          <a:ln w="38100" cap="flat" cmpd="sng">
            <a:solidFill>
              <a:schemeClr val="accent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10_2">
    <p:spTree>
      <p:nvGrpSpPr>
        <p:cNvPr id="1" name="Shape 118"/>
        <p:cNvGrpSpPr/>
        <p:nvPr/>
      </p:nvGrpSpPr>
      <p:grpSpPr>
        <a:xfrm>
          <a:off x="0" y="0"/>
          <a:ext cx="0" cy="0"/>
          <a:chOff x="0" y="0"/>
          <a:chExt cx="0" cy="0"/>
        </a:xfrm>
      </p:grpSpPr>
      <p:sp>
        <p:nvSpPr>
          <p:cNvPr id="119" name="Google Shape;119;p17"/>
          <p:cNvSpPr txBox="1">
            <a:spLocks noGrp="1"/>
          </p:cNvSpPr>
          <p:nvPr>
            <p:ph type="subTitle" idx="1"/>
          </p:nvPr>
        </p:nvSpPr>
        <p:spPr>
          <a:xfrm>
            <a:off x="1767325" y="2267575"/>
            <a:ext cx="2958900" cy="121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20" name="Google Shape;120;p17"/>
          <p:cNvSpPr txBox="1">
            <a:spLocks noGrp="1"/>
          </p:cNvSpPr>
          <p:nvPr>
            <p:ph type="title"/>
          </p:nvPr>
        </p:nvSpPr>
        <p:spPr>
          <a:xfrm>
            <a:off x="1036036" y="1559761"/>
            <a:ext cx="2958900" cy="595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a:endParaRPr/>
          </a:p>
        </p:txBody>
      </p:sp>
      <p:cxnSp>
        <p:nvCxnSpPr>
          <p:cNvPr id="121" name="Google Shape;121;p17"/>
          <p:cNvCxnSpPr/>
          <p:nvPr/>
        </p:nvCxnSpPr>
        <p:spPr>
          <a:xfrm>
            <a:off x="1176700" y="1399800"/>
            <a:ext cx="852000" cy="0"/>
          </a:xfrm>
          <a:prstGeom prst="straightConnector1">
            <a:avLst/>
          </a:prstGeom>
          <a:noFill/>
          <a:ln w="38100" cap="flat" cmpd="sng">
            <a:solidFill>
              <a:schemeClr val="accent1"/>
            </a:solidFill>
            <a:prstDash val="solid"/>
            <a:round/>
            <a:headEnd type="none" w="med" len="med"/>
            <a:tailEnd type="none" w="med" len="med"/>
          </a:ln>
        </p:spPr>
      </p:cxnSp>
      <p:sp>
        <p:nvSpPr>
          <p:cNvPr id="122" name="Google Shape;122;p17"/>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rot="-448633">
            <a:off x="5914118" y="19036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 name="Google Shape;124;p17"/>
          <p:cNvPicPr preferRelativeResize="0"/>
          <p:nvPr/>
        </p:nvPicPr>
        <p:blipFill>
          <a:blip r:embed="rId2">
            <a:alphaModFix/>
          </a:blip>
          <a:stretch>
            <a:fillRect/>
          </a:stretch>
        </p:blipFill>
        <p:spPr>
          <a:xfrm>
            <a:off x="5351851" y="1559751"/>
            <a:ext cx="2367749" cy="1330700"/>
          </a:xfrm>
          <a:prstGeom prst="rect">
            <a:avLst/>
          </a:prstGeom>
          <a:noFill/>
          <a:ln w="19050" cap="flat" cmpd="sng">
            <a:solidFill>
              <a:schemeClr val="dk1"/>
            </a:solidFill>
            <a:prstDash val="solid"/>
            <a:round/>
            <a:headEnd type="none" w="sm" len="sm"/>
            <a:tailEnd type="none" w="sm" len="sm"/>
          </a:ln>
        </p:spPr>
      </p:pic>
      <p:sp>
        <p:nvSpPr>
          <p:cNvPr id="125" name="Google Shape;125;p17"/>
          <p:cNvSpPr>
            <a:spLocks noGrp="1"/>
          </p:cNvSpPr>
          <p:nvPr>
            <p:ph type="pic" idx="2"/>
          </p:nvPr>
        </p:nvSpPr>
        <p:spPr>
          <a:xfrm>
            <a:off x="5351775" y="1550550"/>
            <a:ext cx="2367900" cy="1349400"/>
          </a:xfrm>
          <a:prstGeom prst="rect">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USTOM_18_1_1">
    <p:spTree>
      <p:nvGrpSpPr>
        <p:cNvPr id="1" name="Shape 126"/>
        <p:cNvGrpSpPr/>
        <p:nvPr/>
      </p:nvGrpSpPr>
      <p:grpSpPr>
        <a:xfrm>
          <a:off x="0" y="0"/>
          <a:ext cx="0" cy="0"/>
          <a:chOff x="0" y="0"/>
          <a:chExt cx="0" cy="0"/>
        </a:xfrm>
      </p:grpSpPr>
      <p:sp>
        <p:nvSpPr>
          <p:cNvPr id="127" name="Google Shape;127;p18"/>
          <p:cNvSpPr txBox="1">
            <a:spLocks noGrp="1"/>
          </p:cNvSpPr>
          <p:nvPr>
            <p:ph type="title"/>
          </p:nvPr>
        </p:nvSpPr>
        <p:spPr>
          <a:xfrm>
            <a:off x="1106223" y="3586210"/>
            <a:ext cx="4798200" cy="402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500" b="1"/>
            </a:lvl1pPr>
            <a:lvl2pPr lvl="1" rtl="0">
              <a:spcBef>
                <a:spcPts val="0"/>
              </a:spcBef>
              <a:spcAft>
                <a:spcPts val="0"/>
              </a:spcAft>
              <a:buNone/>
              <a:defRPr sz="2400" b="1"/>
            </a:lvl2pPr>
            <a:lvl3pPr lvl="2" rtl="0">
              <a:spcBef>
                <a:spcPts val="0"/>
              </a:spcBef>
              <a:spcAft>
                <a:spcPts val="0"/>
              </a:spcAft>
              <a:buNone/>
              <a:defRPr sz="2400" b="1"/>
            </a:lvl3pPr>
            <a:lvl4pPr lvl="3" rtl="0">
              <a:spcBef>
                <a:spcPts val="0"/>
              </a:spcBef>
              <a:spcAft>
                <a:spcPts val="0"/>
              </a:spcAft>
              <a:buNone/>
              <a:defRPr sz="2400" b="1"/>
            </a:lvl4pPr>
            <a:lvl5pPr lvl="4" rtl="0">
              <a:spcBef>
                <a:spcPts val="0"/>
              </a:spcBef>
              <a:spcAft>
                <a:spcPts val="0"/>
              </a:spcAft>
              <a:buNone/>
              <a:defRPr sz="2400" b="1"/>
            </a:lvl5pPr>
            <a:lvl6pPr lvl="5" rtl="0">
              <a:spcBef>
                <a:spcPts val="0"/>
              </a:spcBef>
              <a:spcAft>
                <a:spcPts val="0"/>
              </a:spcAft>
              <a:buNone/>
              <a:defRPr sz="2400" b="1"/>
            </a:lvl6pPr>
            <a:lvl7pPr lvl="6" rtl="0">
              <a:spcBef>
                <a:spcPts val="0"/>
              </a:spcBef>
              <a:spcAft>
                <a:spcPts val="0"/>
              </a:spcAft>
              <a:buNone/>
              <a:defRPr sz="2400" b="1"/>
            </a:lvl7pPr>
            <a:lvl8pPr lvl="7" rtl="0">
              <a:spcBef>
                <a:spcPts val="0"/>
              </a:spcBef>
              <a:spcAft>
                <a:spcPts val="0"/>
              </a:spcAft>
              <a:buNone/>
              <a:defRPr sz="2400" b="1"/>
            </a:lvl8pPr>
            <a:lvl9pPr lvl="8" rtl="0">
              <a:spcBef>
                <a:spcPts val="0"/>
              </a:spcBef>
              <a:spcAft>
                <a:spcPts val="0"/>
              </a:spcAft>
              <a:buNone/>
              <a:defRPr sz="2400" b="1"/>
            </a:lvl9pPr>
          </a:lstStyle>
          <a:p>
            <a:endParaRPr/>
          </a:p>
        </p:txBody>
      </p:sp>
      <p:sp>
        <p:nvSpPr>
          <p:cNvPr id="128" name="Google Shape;128;p18"/>
          <p:cNvSpPr txBox="1">
            <a:spLocks noGrp="1"/>
          </p:cNvSpPr>
          <p:nvPr>
            <p:ph type="subTitle" idx="1"/>
          </p:nvPr>
        </p:nvSpPr>
        <p:spPr>
          <a:xfrm>
            <a:off x="1106223" y="1540463"/>
            <a:ext cx="4798200" cy="1936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129" name="Google Shape;129;p18"/>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 name="Google Shape;130;p18"/>
          <p:cNvCxnSpPr/>
          <p:nvPr/>
        </p:nvCxnSpPr>
        <p:spPr>
          <a:xfrm>
            <a:off x="1176700" y="1154988"/>
            <a:ext cx="852000" cy="0"/>
          </a:xfrm>
          <a:prstGeom prst="straightConnector1">
            <a:avLst/>
          </a:prstGeom>
          <a:noFill/>
          <a:ln w="38100" cap="flat" cmpd="sng">
            <a:solidFill>
              <a:schemeClr val="accent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1"/>
        <p:cNvGrpSpPr/>
        <p:nvPr/>
      </p:nvGrpSpPr>
      <p:grpSpPr>
        <a:xfrm>
          <a:off x="0" y="0"/>
          <a:ext cx="0" cy="0"/>
          <a:chOff x="0" y="0"/>
          <a:chExt cx="0" cy="0"/>
        </a:xfrm>
      </p:grpSpPr>
      <p:sp>
        <p:nvSpPr>
          <p:cNvPr id="132" name="Google Shape;132;p19"/>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3" name="Google Shape;133;p19"/>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 name="Google Shape;134;p19"/>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cxnSp>
        <p:nvCxnSpPr>
          <p:cNvPr id="135" name="Google Shape;135;p19"/>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136" name="Google Shape;136;p19"/>
          <p:cNvSpPr/>
          <p:nvPr/>
        </p:nvSpPr>
        <p:spPr>
          <a:xfrm rot="-448633">
            <a:off x="6260693" y="2463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37"/>
        <p:cNvGrpSpPr/>
        <p:nvPr/>
      </p:nvGrpSpPr>
      <p:grpSpPr>
        <a:xfrm>
          <a:off x="0" y="0"/>
          <a:ext cx="0" cy="0"/>
          <a:chOff x="0" y="0"/>
          <a:chExt cx="0" cy="0"/>
        </a:xfrm>
      </p:grpSpPr>
      <p:sp>
        <p:nvSpPr>
          <p:cNvPr id="138" name="Google Shape;138;p20"/>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9" name="Google Shape;139;p20"/>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 name="Google Shape;140;p20"/>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808175" y="1946513"/>
            <a:ext cx="4539600" cy="15120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15" name="Google Shape;15;p3"/>
          <p:cNvSpPr txBox="1">
            <a:spLocks noGrp="1"/>
          </p:cNvSpPr>
          <p:nvPr>
            <p:ph type="title" idx="2" hasCustomPrompt="1"/>
          </p:nvPr>
        </p:nvSpPr>
        <p:spPr>
          <a:xfrm>
            <a:off x="3639150" y="348100"/>
            <a:ext cx="1812600" cy="17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5000"/>
              <a:buNone/>
              <a:defRPr sz="12500">
                <a:solidFill>
                  <a:schemeClr val="accent1"/>
                </a:solidFill>
                <a:latin typeface="Poppins"/>
                <a:ea typeface="Poppins"/>
                <a:cs typeface="Poppins"/>
                <a:sym typeface="Poppins"/>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16" name="Google Shape;16;p3"/>
          <p:cNvSpPr txBox="1">
            <a:spLocks noGrp="1"/>
          </p:cNvSpPr>
          <p:nvPr>
            <p:ph type="subTitle" idx="1"/>
          </p:nvPr>
        </p:nvSpPr>
        <p:spPr>
          <a:xfrm>
            <a:off x="3808175" y="3485888"/>
            <a:ext cx="2964900" cy="69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17" name="Google Shape;17;p3"/>
          <p:cNvSpPr txBox="1">
            <a:spLocks noGrp="1"/>
          </p:cNvSpPr>
          <p:nvPr>
            <p:ph type="title" idx="3"/>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
        <p:nvSpPr>
          <p:cNvPr id="18" name="Google Shape;18;p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3">
  <p:cSld name="TITLE_ONLY_3">
    <p:spTree>
      <p:nvGrpSpPr>
        <p:cNvPr id="1" name="Shape 141"/>
        <p:cNvGrpSpPr/>
        <p:nvPr/>
      </p:nvGrpSpPr>
      <p:grpSpPr>
        <a:xfrm>
          <a:off x="0" y="0"/>
          <a:ext cx="0" cy="0"/>
          <a:chOff x="0" y="0"/>
          <a:chExt cx="0" cy="0"/>
        </a:xfrm>
      </p:grpSpPr>
      <p:sp>
        <p:nvSpPr>
          <p:cNvPr id="142" name="Google Shape;142;p21"/>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3" name="Google Shape;143;p21"/>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 name="Google Shape;144;p21"/>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cxnSp>
        <p:nvCxnSpPr>
          <p:cNvPr id="145" name="Google Shape;145;p21"/>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4">
  <p:cSld name="TITLE_ONLY_4">
    <p:spTree>
      <p:nvGrpSpPr>
        <p:cNvPr id="1" name="Shape 146"/>
        <p:cNvGrpSpPr/>
        <p:nvPr/>
      </p:nvGrpSpPr>
      <p:grpSpPr>
        <a:xfrm>
          <a:off x="0" y="0"/>
          <a:ext cx="0" cy="0"/>
          <a:chOff x="0" y="0"/>
          <a:chExt cx="0" cy="0"/>
        </a:xfrm>
      </p:grpSpPr>
      <p:sp>
        <p:nvSpPr>
          <p:cNvPr id="147" name="Google Shape;147;p22"/>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8" name="Google Shape;148;p22"/>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 name="Google Shape;150;p22"/>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cxnSp>
        <p:nvCxnSpPr>
          <p:cNvPr id="151" name="Google Shape;151;p22"/>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5">
  <p:cSld name="TITLE_ONLY_5">
    <p:spTree>
      <p:nvGrpSpPr>
        <p:cNvPr id="1" name="Shape 152"/>
        <p:cNvGrpSpPr/>
        <p:nvPr/>
      </p:nvGrpSpPr>
      <p:grpSpPr>
        <a:xfrm>
          <a:off x="0" y="0"/>
          <a:ext cx="0" cy="0"/>
          <a:chOff x="0" y="0"/>
          <a:chExt cx="0" cy="0"/>
        </a:xfrm>
      </p:grpSpPr>
      <p:sp>
        <p:nvSpPr>
          <p:cNvPr id="153" name="Google Shape;153;p23"/>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4" name="Google Shape;154;p2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 name="Google Shape;156;p23"/>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cxnSp>
        <p:nvCxnSpPr>
          <p:cNvPr id="157" name="Google Shape;157;p23"/>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6">
  <p:cSld name="TITLE_ONLY_6">
    <p:spTree>
      <p:nvGrpSpPr>
        <p:cNvPr id="1" name="Shape 158"/>
        <p:cNvGrpSpPr/>
        <p:nvPr/>
      </p:nvGrpSpPr>
      <p:grpSpPr>
        <a:xfrm>
          <a:off x="0" y="0"/>
          <a:ext cx="0" cy="0"/>
          <a:chOff x="0" y="0"/>
          <a:chExt cx="0" cy="0"/>
        </a:xfrm>
      </p:grpSpPr>
      <p:sp>
        <p:nvSpPr>
          <p:cNvPr id="159" name="Google Shape;159;p24"/>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0" name="Google Shape;160;p2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2" name="Google Shape;162;p24"/>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163" name="Google Shape;163;p24"/>
          <p:cNvSpPr/>
          <p:nvPr/>
        </p:nvSpPr>
        <p:spPr>
          <a:xfrm rot="-448633">
            <a:off x="2159068" y="309732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4" name="Google Shape;164;p24"/>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7">
  <p:cSld name="TITLE_ONLY_7">
    <p:spTree>
      <p:nvGrpSpPr>
        <p:cNvPr id="1" name="Shape 165"/>
        <p:cNvGrpSpPr/>
        <p:nvPr/>
      </p:nvGrpSpPr>
      <p:grpSpPr>
        <a:xfrm>
          <a:off x="0" y="0"/>
          <a:ext cx="0" cy="0"/>
          <a:chOff x="0" y="0"/>
          <a:chExt cx="0" cy="0"/>
        </a:xfrm>
      </p:grpSpPr>
      <p:sp>
        <p:nvSpPr>
          <p:cNvPr id="166" name="Google Shape;166;p25"/>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7" name="Google Shape;167;p2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25"/>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cxnSp>
        <p:nvCxnSpPr>
          <p:cNvPr id="170" name="Google Shape;170;p25"/>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171" name="Google Shape;171;p25"/>
          <p:cNvSpPr/>
          <p:nvPr/>
        </p:nvSpPr>
        <p:spPr>
          <a:xfrm rot="-448633">
            <a:off x="7395843" y="265302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8">
  <p:cSld name="TITLE_ONLY_8">
    <p:spTree>
      <p:nvGrpSpPr>
        <p:cNvPr id="1" name="Shape 172"/>
        <p:cNvGrpSpPr/>
        <p:nvPr/>
      </p:nvGrpSpPr>
      <p:grpSpPr>
        <a:xfrm>
          <a:off x="0" y="0"/>
          <a:ext cx="0" cy="0"/>
          <a:chOff x="0" y="0"/>
          <a:chExt cx="0" cy="0"/>
        </a:xfrm>
      </p:grpSpPr>
      <p:sp>
        <p:nvSpPr>
          <p:cNvPr id="173" name="Google Shape;173;p26"/>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4" name="Google Shape;174;p2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5" name="Google Shape;175;p26"/>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cxnSp>
        <p:nvCxnSpPr>
          <p:cNvPr id="176" name="Google Shape;176;p26"/>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2">
  <p:cSld name="CUSTOM_10_1_1">
    <p:spTree>
      <p:nvGrpSpPr>
        <p:cNvPr id="1" name="Shape 177"/>
        <p:cNvGrpSpPr/>
        <p:nvPr/>
      </p:nvGrpSpPr>
      <p:grpSpPr>
        <a:xfrm>
          <a:off x="0" y="0"/>
          <a:ext cx="0" cy="0"/>
          <a:chOff x="0" y="0"/>
          <a:chExt cx="0" cy="0"/>
        </a:xfrm>
      </p:grpSpPr>
      <p:sp>
        <p:nvSpPr>
          <p:cNvPr id="178" name="Google Shape;178;p27"/>
          <p:cNvSpPr txBox="1">
            <a:spLocks noGrp="1"/>
          </p:cNvSpPr>
          <p:nvPr>
            <p:ph type="body" idx="1"/>
          </p:nvPr>
        </p:nvSpPr>
        <p:spPr>
          <a:xfrm>
            <a:off x="720025" y="1407000"/>
            <a:ext cx="5022300" cy="3201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Char char="●"/>
              <a:defRPr sz="1400"/>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179" name="Google Shape;179;p27"/>
          <p:cNvSpPr/>
          <p:nvPr/>
        </p:nvSpPr>
        <p:spPr>
          <a:xfrm>
            <a:off x="8270263" y="645063"/>
            <a:ext cx="302725" cy="301900"/>
          </a:xfrm>
          <a:custGeom>
            <a:avLst/>
            <a:gdLst/>
            <a:ahLst/>
            <a:cxnLst/>
            <a:rect l="l" t="t" r="r" b="b"/>
            <a:pathLst>
              <a:path w="12109" h="12076" extrusionOk="0">
                <a:moveTo>
                  <a:pt x="6071" y="1"/>
                </a:moveTo>
                <a:lnTo>
                  <a:pt x="5504" y="2336"/>
                </a:lnTo>
                <a:cubicBezTo>
                  <a:pt x="5137" y="3903"/>
                  <a:pt x="3903" y="5138"/>
                  <a:pt x="2335" y="5505"/>
                </a:cubicBezTo>
                <a:lnTo>
                  <a:pt x="0" y="6038"/>
                </a:lnTo>
                <a:lnTo>
                  <a:pt x="2335" y="6605"/>
                </a:lnTo>
                <a:cubicBezTo>
                  <a:pt x="3903" y="6972"/>
                  <a:pt x="5137" y="8207"/>
                  <a:pt x="5504" y="9774"/>
                </a:cubicBezTo>
                <a:lnTo>
                  <a:pt x="6038" y="12076"/>
                </a:lnTo>
                <a:lnTo>
                  <a:pt x="6605" y="9774"/>
                </a:lnTo>
                <a:cubicBezTo>
                  <a:pt x="6972" y="8207"/>
                  <a:pt x="8206" y="6972"/>
                  <a:pt x="9774" y="6605"/>
                </a:cubicBezTo>
                <a:lnTo>
                  <a:pt x="12109" y="6038"/>
                </a:lnTo>
                <a:lnTo>
                  <a:pt x="9774" y="5505"/>
                </a:lnTo>
                <a:cubicBezTo>
                  <a:pt x="8206" y="5104"/>
                  <a:pt x="6972" y="3903"/>
                  <a:pt x="6605" y="2336"/>
                </a:cubicBezTo>
                <a:lnTo>
                  <a:pt x="6071"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7"/>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181" name="Google Shape;181;p27"/>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 name="Google Shape;182;p27"/>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83"/>
        <p:cNvGrpSpPr/>
        <p:nvPr/>
      </p:nvGrpSpPr>
      <p:grpSpPr>
        <a:xfrm>
          <a:off x="0" y="0"/>
          <a:ext cx="0" cy="0"/>
          <a:chOff x="0" y="0"/>
          <a:chExt cx="0" cy="0"/>
        </a:xfrm>
      </p:grpSpPr>
      <p:sp>
        <p:nvSpPr>
          <p:cNvPr id="184" name="Google Shape;184;p28"/>
          <p:cNvSpPr txBox="1">
            <a:spLocks noGrp="1"/>
          </p:cNvSpPr>
          <p:nvPr>
            <p:ph type="body" idx="1"/>
          </p:nvPr>
        </p:nvSpPr>
        <p:spPr>
          <a:xfrm>
            <a:off x="4748375" y="1397200"/>
            <a:ext cx="3675600" cy="3211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1"/>
              </a:buClr>
              <a:buSzPts val="1400"/>
              <a:buChar char="●"/>
              <a:defRPr sz="1400"/>
            </a:lvl1pPr>
            <a:lvl2pPr marL="914400" lvl="1" indent="-330200" rtl="0">
              <a:lnSpc>
                <a:spcPct val="100000"/>
              </a:lnSpc>
              <a:spcBef>
                <a:spcPts val="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sp>
        <p:nvSpPr>
          <p:cNvPr id="185" name="Google Shape;185;p28"/>
          <p:cNvSpPr txBox="1">
            <a:spLocks noGrp="1"/>
          </p:cNvSpPr>
          <p:nvPr>
            <p:ph type="body" idx="2"/>
          </p:nvPr>
        </p:nvSpPr>
        <p:spPr>
          <a:xfrm>
            <a:off x="720025" y="1397201"/>
            <a:ext cx="3675600" cy="32112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chemeClr val="accent1"/>
              </a:buClr>
              <a:buSzPts val="1500"/>
              <a:buChar char="●"/>
              <a:defRPr sz="1400"/>
            </a:lvl1pPr>
            <a:lvl2pPr marL="914400" lvl="1" indent="-330200" rtl="0">
              <a:lnSpc>
                <a:spcPct val="100000"/>
              </a:lnSpc>
              <a:spcBef>
                <a:spcPts val="0"/>
              </a:spcBef>
              <a:spcAft>
                <a:spcPts val="0"/>
              </a:spcAft>
              <a:buSzPts val="1600"/>
              <a:buChar char="○"/>
              <a:defRPr sz="1600"/>
            </a:lvl2pPr>
            <a:lvl3pPr marL="1371600" lvl="2" indent="-330200" rtl="0">
              <a:lnSpc>
                <a:spcPct val="100000"/>
              </a:lnSpc>
              <a:spcBef>
                <a:spcPts val="0"/>
              </a:spcBef>
              <a:spcAft>
                <a:spcPts val="0"/>
              </a:spcAft>
              <a:buSzPts val="1600"/>
              <a:buChar char="■"/>
              <a:defRPr sz="1600"/>
            </a:lvl3pPr>
            <a:lvl4pPr marL="1828800" lvl="3" indent="-330200" rtl="0">
              <a:lnSpc>
                <a:spcPct val="100000"/>
              </a:lnSpc>
              <a:spcBef>
                <a:spcPts val="0"/>
              </a:spcBef>
              <a:spcAft>
                <a:spcPts val="0"/>
              </a:spcAft>
              <a:buSzPts val="1600"/>
              <a:buChar char="●"/>
              <a:defRPr sz="1600"/>
            </a:lvl4pPr>
            <a:lvl5pPr marL="2286000" lvl="4" indent="-330200" rtl="0">
              <a:lnSpc>
                <a:spcPct val="100000"/>
              </a:lnSpc>
              <a:spcBef>
                <a:spcPts val="0"/>
              </a:spcBef>
              <a:spcAft>
                <a:spcPts val="0"/>
              </a:spcAft>
              <a:buSzPts val="1600"/>
              <a:buChar char="○"/>
              <a:defRPr sz="1600"/>
            </a:lvl5pPr>
            <a:lvl6pPr marL="2743200" lvl="5" indent="-330200" rtl="0">
              <a:lnSpc>
                <a:spcPct val="100000"/>
              </a:lnSpc>
              <a:spcBef>
                <a:spcPts val="0"/>
              </a:spcBef>
              <a:spcAft>
                <a:spcPts val="0"/>
              </a:spcAft>
              <a:buSzPts val="1600"/>
              <a:buChar char="■"/>
              <a:defRPr sz="1600"/>
            </a:lvl6pPr>
            <a:lvl7pPr marL="3200400" lvl="6" indent="-330200" rtl="0">
              <a:lnSpc>
                <a:spcPct val="100000"/>
              </a:lnSpc>
              <a:spcBef>
                <a:spcPts val="0"/>
              </a:spcBef>
              <a:spcAft>
                <a:spcPts val="0"/>
              </a:spcAft>
              <a:buSzPts val="1600"/>
              <a:buChar char="●"/>
              <a:defRPr sz="1600"/>
            </a:lvl7pPr>
            <a:lvl8pPr marL="3657600" lvl="7" indent="-330200" rtl="0">
              <a:lnSpc>
                <a:spcPct val="100000"/>
              </a:lnSpc>
              <a:spcBef>
                <a:spcPts val="0"/>
              </a:spcBef>
              <a:spcAft>
                <a:spcPts val="0"/>
              </a:spcAft>
              <a:buSzPts val="1600"/>
              <a:buChar char="○"/>
              <a:defRPr sz="1600"/>
            </a:lvl8pPr>
            <a:lvl9pPr marL="4114800" lvl="8" indent="-330200" rtl="0">
              <a:lnSpc>
                <a:spcPct val="100000"/>
              </a:lnSpc>
              <a:spcBef>
                <a:spcPts val="0"/>
              </a:spcBef>
              <a:spcAft>
                <a:spcPts val="0"/>
              </a:spcAft>
              <a:buSzPts val="1600"/>
              <a:buChar char="■"/>
              <a:defRPr sz="1600"/>
            </a:lvl9pPr>
          </a:lstStyle>
          <a:p>
            <a:endParaRPr/>
          </a:p>
        </p:txBody>
      </p:sp>
      <p:sp>
        <p:nvSpPr>
          <p:cNvPr id="186" name="Google Shape;186;p28"/>
          <p:cNvSpPr/>
          <p:nvPr/>
        </p:nvSpPr>
        <p:spPr>
          <a:xfrm>
            <a:off x="7273350" y="673049"/>
            <a:ext cx="274662" cy="273914"/>
          </a:xfrm>
          <a:custGeom>
            <a:avLst/>
            <a:gdLst/>
            <a:ahLst/>
            <a:cxnLst/>
            <a:rect l="l" t="t" r="r" b="b"/>
            <a:pathLst>
              <a:path w="12109" h="12076" extrusionOk="0">
                <a:moveTo>
                  <a:pt x="6071" y="1"/>
                </a:moveTo>
                <a:lnTo>
                  <a:pt x="5504" y="2336"/>
                </a:lnTo>
                <a:cubicBezTo>
                  <a:pt x="5137" y="3903"/>
                  <a:pt x="3903" y="5138"/>
                  <a:pt x="2335" y="5505"/>
                </a:cubicBezTo>
                <a:lnTo>
                  <a:pt x="0" y="6038"/>
                </a:lnTo>
                <a:lnTo>
                  <a:pt x="2335" y="6605"/>
                </a:lnTo>
                <a:cubicBezTo>
                  <a:pt x="3903" y="6972"/>
                  <a:pt x="5137" y="8207"/>
                  <a:pt x="5504" y="9774"/>
                </a:cubicBezTo>
                <a:lnTo>
                  <a:pt x="6038" y="12076"/>
                </a:lnTo>
                <a:lnTo>
                  <a:pt x="6605" y="9774"/>
                </a:lnTo>
                <a:cubicBezTo>
                  <a:pt x="6972" y="8207"/>
                  <a:pt x="8206" y="6972"/>
                  <a:pt x="9774" y="6605"/>
                </a:cubicBezTo>
                <a:lnTo>
                  <a:pt x="12109" y="6038"/>
                </a:lnTo>
                <a:lnTo>
                  <a:pt x="9774" y="5505"/>
                </a:lnTo>
                <a:cubicBezTo>
                  <a:pt x="8206" y="5104"/>
                  <a:pt x="6972" y="3903"/>
                  <a:pt x="6605" y="2336"/>
                </a:cubicBezTo>
                <a:lnTo>
                  <a:pt x="6071"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188" name="Google Shape;188;p28"/>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9" name="Google Shape;189;p28"/>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p:cSld name="CUSTOM_2_2_1_1">
    <p:spTree>
      <p:nvGrpSpPr>
        <p:cNvPr id="1" name="Shape 190"/>
        <p:cNvGrpSpPr/>
        <p:nvPr/>
      </p:nvGrpSpPr>
      <p:grpSpPr>
        <a:xfrm>
          <a:off x="0" y="0"/>
          <a:ext cx="0" cy="0"/>
          <a:chOff x="0" y="0"/>
          <a:chExt cx="0" cy="0"/>
        </a:xfrm>
      </p:grpSpPr>
      <p:sp>
        <p:nvSpPr>
          <p:cNvPr id="191" name="Google Shape;191;p29"/>
          <p:cNvSpPr txBox="1">
            <a:spLocks noGrp="1"/>
          </p:cNvSpPr>
          <p:nvPr>
            <p:ph type="title" hasCustomPrompt="1"/>
          </p:nvPr>
        </p:nvSpPr>
        <p:spPr>
          <a:xfrm>
            <a:off x="3442950" y="3689500"/>
            <a:ext cx="2258100" cy="7179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5000"/>
              <a:buNone/>
              <a:defRPr sz="5000">
                <a:solidFill>
                  <a:schemeClr val="accent1"/>
                </a:solidFill>
                <a:latin typeface="Poppins"/>
                <a:ea typeface="Poppins"/>
                <a:cs typeface="Poppins"/>
                <a:sym typeface="Poppins"/>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192" name="Google Shape;192;p29"/>
          <p:cNvSpPr txBox="1">
            <a:spLocks noGrp="1"/>
          </p:cNvSpPr>
          <p:nvPr>
            <p:ph type="title" idx="2" hasCustomPrompt="1"/>
          </p:nvPr>
        </p:nvSpPr>
        <p:spPr>
          <a:xfrm>
            <a:off x="827225" y="3689500"/>
            <a:ext cx="2258100" cy="7179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5000">
                <a:solidFill>
                  <a:schemeClr val="accent1"/>
                </a:solidFill>
                <a:latin typeface="Poppins"/>
                <a:ea typeface="Poppins"/>
                <a:cs typeface="Poppins"/>
                <a:sym typeface="Poppins"/>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193" name="Google Shape;193;p29"/>
          <p:cNvSpPr txBox="1">
            <a:spLocks noGrp="1"/>
          </p:cNvSpPr>
          <p:nvPr>
            <p:ph type="subTitle" idx="1"/>
          </p:nvPr>
        </p:nvSpPr>
        <p:spPr>
          <a:xfrm>
            <a:off x="827227" y="2621685"/>
            <a:ext cx="22581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400" b="1">
                <a:latin typeface="Abhaya Libre"/>
                <a:ea typeface="Abhaya Libre"/>
                <a:cs typeface="Abhaya Libre"/>
                <a:sym typeface="Abhaya Libre"/>
              </a:defRPr>
            </a:lvl1pPr>
            <a:lvl2pPr lvl="1" rtl="0">
              <a:lnSpc>
                <a:spcPct val="100000"/>
              </a:lnSpc>
              <a:spcBef>
                <a:spcPts val="0"/>
              </a:spcBef>
              <a:spcAft>
                <a:spcPts val="0"/>
              </a:spcAft>
              <a:buNone/>
              <a:defRPr sz="2400" b="1">
                <a:latin typeface="Abhaya Libre"/>
                <a:ea typeface="Abhaya Libre"/>
                <a:cs typeface="Abhaya Libre"/>
                <a:sym typeface="Abhaya Libre"/>
              </a:defRPr>
            </a:lvl2pPr>
            <a:lvl3pPr lvl="2" rtl="0">
              <a:lnSpc>
                <a:spcPct val="100000"/>
              </a:lnSpc>
              <a:spcBef>
                <a:spcPts val="0"/>
              </a:spcBef>
              <a:spcAft>
                <a:spcPts val="0"/>
              </a:spcAft>
              <a:buNone/>
              <a:defRPr sz="2400" b="1">
                <a:latin typeface="Abhaya Libre"/>
                <a:ea typeface="Abhaya Libre"/>
                <a:cs typeface="Abhaya Libre"/>
                <a:sym typeface="Abhaya Libre"/>
              </a:defRPr>
            </a:lvl3pPr>
            <a:lvl4pPr lvl="3" rtl="0">
              <a:lnSpc>
                <a:spcPct val="100000"/>
              </a:lnSpc>
              <a:spcBef>
                <a:spcPts val="0"/>
              </a:spcBef>
              <a:spcAft>
                <a:spcPts val="0"/>
              </a:spcAft>
              <a:buNone/>
              <a:defRPr sz="2400" b="1">
                <a:latin typeface="Abhaya Libre"/>
                <a:ea typeface="Abhaya Libre"/>
                <a:cs typeface="Abhaya Libre"/>
                <a:sym typeface="Abhaya Libre"/>
              </a:defRPr>
            </a:lvl4pPr>
            <a:lvl5pPr lvl="4" rtl="0">
              <a:lnSpc>
                <a:spcPct val="100000"/>
              </a:lnSpc>
              <a:spcBef>
                <a:spcPts val="0"/>
              </a:spcBef>
              <a:spcAft>
                <a:spcPts val="0"/>
              </a:spcAft>
              <a:buNone/>
              <a:defRPr sz="2400" b="1">
                <a:latin typeface="Abhaya Libre"/>
                <a:ea typeface="Abhaya Libre"/>
                <a:cs typeface="Abhaya Libre"/>
                <a:sym typeface="Abhaya Libre"/>
              </a:defRPr>
            </a:lvl5pPr>
            <a:lvl6pPr lvl="5" rtl="0">
              <a:lnSpc>
                <a:spcPct val="100000"/>
              </a:lnSpc>
              <a:spcBef>
                <a:spcPts val="0"/>
              </a:spcBef>
              <a:spcAft>
                <a:spcPts val="0"/>
              </a:spcAft>
              <a:buNone/>
              <a:defRPr sz="2400" b="1">
                <a:latin typeface="Abhaya Libre"/>
                <a:ea typeface="Abhaya Libre"/>
                <a:cs typeface="Abhaya Libre"/>
                <a:sym typeface="Abhaya Libre"/>
              </a:defRPr>
            </a:lvl6pPr>
            <a:lvl7pPr lvl="6" rtl="0">
              <a:lnSpc>
                <a:spcPct val="100000"/>
              </a:lnSpc>
              <a:spcBef>
                <a:spcPts val="0"/>
              </a:spcBef>
              <a:spcAft>
                <a:spcPts val="0"/>
              </a:spcAft>
              <a:buNone/>
              <a:defRPr sz="2400" b="1">
                <a:latin typeface="Abhaya Libre"/>
                <a:ea typeface="Abhaya Libre"/>
                <a:cs typeface="Abhaya Libre"/>
                <a:sym typeface="Abhaya Libre"/>
              </a:defRPr>
            </a:lvl7pPr>
            <a:lvl8pPr lvl="7" rtl="0">
              <a:lnSpc>
                <a:spcPct val="100000"/>
              </a:lnSpc>
              <a:spcBef>
                <a:spcPts val="0"/>
              </a:spcBef>
              <a:spcAft>
                <a:spcPts val="0"/>
              </a:spcAft>
              <a:buNone/>
              <a:defRPr sz="2400" b="1">
                <a:latin typeface="Abhaya Libre"/>
                <a:ea typeface="Abhaya Libre"/>
                <a:cs typeface="Abhaya Libre"/>
                <a:sym typeface="Abhaya Libre"/>
              </a:defRPr>
            </a:lvl8pPr>
            <a:lvl9pPr lvl="8" rtl="0">
              <a:lnSpc>
                <a:spcPct val="100000"/>
              </a:lnSpc>
              <a:spcBef>
                <a:spcPts val="0"/>
              </a:spcBef>
              <a:spcAft>
                <a:spcPts val="0"/>
              </a:spcAft>
              <a:buNone/>
              <a:defRPr sz="2400" b="1">
                <a:latin typeface="Abhaya Libre"/>
                <a:ea typeface="Abhaya Libre"/>
                <a:cs typeface="Abhaya Libre"/>
                <a:sym typeface="Abhaya Libre"/>
              </a:defRPr>
            </a:lvl9pPr>
          </a:lstStyle>
          <a:p>
            <a:endParaRPr/>
          </a:p>
        </p:txBody>
      </p:sp>
      <p:sp>
        <p:nvSpPr>
          <p:cNvPr id="194" name="Google Shape;194;p29"/>
          <p:cNvSpPr txBox="1">
            <a:spLocks noGrp="1"/>
          </p:cNvSpPr>
          <p:nvPr>
            <p:ph type="subTitle" idx="3"/>
          </p:nvPr>
        </p:nvSpPr>
        <p:spPr>
          <a:xfrm>
            <a:off x="827225" y="2993077"/>
            <a:ext cx="2258100" cy="720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95" name="Google Shape;195;p29"/>
          <p:cNvSpPr txBox="1">
            <a:spLocks noGrp="1"/>
          </p:cNvSpPr>
          <p:nvPr>
            <p:ph type="subTitle" idx="4"/>
          </p:nvPr>
        </p:nvSpPr>
        <p:spPr>
          <a:xfrm>
            <a:off x="3442950" y="2621685"/>
            <a:ext cx="22581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400" b="1">
                <a:latin typeface="Abhaya Libre"/>
                <a:ea typeface="Abhaya Libre"/>
                <a:cs typeface="Abhaya Libre"/>
                <a:sym typeface="Abhaya Libre"/>
              </a:defRPr>
            </a:lvl1pPr>
            <a:lvl2pPr lvl="1" rtl="0">
              <a:lnSpc>
                <a:spcPct val="100000"/>
              </a:lnSpc>
              <a:spcBef>
                <a:spcPts val="0"/>
              </a:spcBef>
              <a:spcAft>
                <a:spcPts val="0"/>
              </a:spcAft>
              <a:buNone/>
              <a:defRPr sz="2400" b="1">
                <a:latin typeface="Abhaya Libre"/>
                <a:ea typeface="Abhaya Libre"/>
                <a:cs typeface="Abhaya Libre"/>
                <a:sym typeface="Abhaya Libre"/>
              </a:defRPr>
            </a:lvl2pPr>
            <a:lvl3pPr lvl="2" rtl="0">
              <a:lnSpc>
                <a:spcPct val="100000"/>
              </a:lnSpc>
              <a:spcBef>
                <a:spcPts val="0"/>
              </a:spcBef>
              <a:spcAft>
                <a:spcPts val="0"/>
              </a:spcAft>
              <a:buNone/>
              <a:defRPr sz="2400" b="1">
                <a:latin typeface="Abhaya Libre"/>
                <a:ea typeface="Abhaya Libre"/>
                <a:cs typeface="Abhaya Libre"/>
                <a:sym typeface="Abhaya Libre"/>
              </a:defRPr>
            </a:lvl3pPr>
            <a:lvl4pPr lvl="3" rtl="0">
              <a:lnSpc>
                <a:spcPct val="100000"/>
              </a:lnSpc>
              <a:spcBef>
                <a:spcPts val="0"/>
              </a:spcBef>
              <a:spcAft>
                <a:spcPts val="0"/>
              </a:spcAft>
              <a:buNone/>
              <a:defRPr sz="2400" b="1">
                <a:latin typeface="Abhaya Libre"/>
                <a:ea typeface="Abhaya Libre"/>
                <a:cs typeface="Abhaya Libre"/>
                <a:sym typeface="Abhaya Libre"/>
              </a:defRPr>
            </a:lvl4pPr>
            <a:lvl5pPr lvl="4" rtl="0">
              <a:lnSpc>
                <a:spcPct val="100000"/>
              </a:lnSpc>
              <a:spcBef>
                <a:spcPts val="0"/>
              </a:spcBef>
              <a:spcAft>
                <a:spcPts val="0"/>
              </a:spcAft>
              <a:buNone/>
              <a:defRPr sz="2400" b="1">
                <a:latin typeface="Abhaya Libre"/>
                <a:ea typeface="Abhaya Libre"/>
                <a:cs typeface="Abhaya Libre"/>
                <a:sym typeface="Abhaya Libre"/>
              </a:defRPr>
            </a:lvl5pPr>
            <a:lvl6pPr lvl="5" rtl="0">
              <a:lnSpc>
                <a:spcPct val="100000"/>
              </a:lnSpc>
              <a:spcBef>
                <a:spcPts val="0"/>
              </a:spcBef>
              <a:spcAft>
                <a:spcPts val="0"/>
              </a:spcAft>
              <a:buNone/>
              <a:defRPr sz="2400" b="1">
                <a:latin typeface="Abhaya Libre"/>
                <a:ea typeface="Abhaya Libre"/>
                <a:cs typeface="Abhaya Libre"/>
                <a:sym typeface="Abhaya Libre"/>
              </a:defRPr>
            </a:lvl6pPr>
            <a:lvl7pPr lvl="6" rtl="0">
              <a:lnSpc>
                <a:spcPct val="100000"/>
              </a:lnSpc>
              <a:spcBef>
                <a:spcPts val="0"/>
              </a:spcBef>
              <a:spcAft>
                <a:spcPts val="0"/>
              </a:spcAft>
              <a:buNone/>
              <a:defRPr sz="2400" b="1">
                <a:latin typeface="Abhaya Libre"/>
                <a:ea typeface="Abhaya Libre"/>
                <a:cs typeface="Abhaya Libre"/>
                <a:sym typeface="Abhaya Libre"/>
              </a:defRPr>
            </a:lvl7pPr>
            <a:lvl8pPr lvl="7" rtl="0">
              <a:lnSpc>
                <a:spcPct val="100000"/>
              </a:lnSpc>
              <a:spcBef>
                <a:spcPts val="0"/>
              </a:spcBef>
              <a:spcAft>
                <a:spcPts val="0"/>
              </a:spcAft>
              <a:buNone/>
              <a:defRPr sz="2400" b="1">
                <a:latin typeface="Abhaya Libre"/>
                <a:ea typeface="Abhaya Libre"/>
                <a:cs typeface="Abhaya Libre"/>
                <a:sym typeface="Abhaya Libre"/>
              </a:defRPr>
            </a:lvl8pPr>
            <a:lvl9pPr lvl="8" rtl="0">
              <a:lnSpc>
                <a:spcPct val="100000"/>
              </a:lnSpc>
              <a:spcBef>
                <a:spcPts val="0"/>
              </a:spcBef>
              <a:spcAft>
                <a:spcPts val="0"/>
              </a:spcAft>
              <a:buNone/>
              <a:defRPr sz="2400" b="1">
                <a:latin typeface="Abhaya Libre"/>
                <a:ea typeface="Abhaya Libre"/>
                <a:cs typeface="Abhaya Libre"/>
                <a:sym typeface="Abhaya Libre"/>
              </a:defRPr>
            </a:lvl9pPr>
          </a:lstStyle>
          <a:p>
            <a:endParaRPr/>
          </a:p>
        </p:txBody>
      </p:sp>
      <p:sp>
        <p:nvSpPr>
          <p:cNvPr id="196" name="Google Shape;196;p29"/>
          <p:cNvSpPr txBox="1">
            <a:spLocks noGrp="1"/>
          </p:cNvSpPr>
          <p:nvPr>
            <p:ph type="subTitle" idx="5"/>
          </p:nvPr>
        </p:nvSpPr>
        <p:spPr>
          <a:xfrm>
            <a:off x="3442950" y="2993077"/>
            <a:ext cx="2258100" cy="720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97" name="Google Shape;197;p29"/>
          <p:cNvSpPr txBox="1">
            <a:spLocks noGrp="1"/>
          </p:cNvSpPr>
          <p:nvPr>
            <p:ph type="subTitle" idx="6"/>
          </p:nvPr>
        </p:nvSpPr>
        <p:spPr>
          <a:xfrm>
            <a:off x="6058673" y="2621685"/>
            <a:ext cx="22581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400" b="1">
                <a:latin typeface="Abhaya Libre"/>
                <a:ea typeface="Abhaya Libre"/>
                <a:cs typeface="Abhaya Libre"/>
                <a:sym typeface="Abhaya Libre"/>
              </a:defRPr>
            </a:lvl1pPr>
            <a:lvl2pPr lvl="1" rtl="0">
              <a:lnSpc>
                <a:spcPct val="100000"/>
              </a:lnSpc>
              <a:spcBef>
                <a:spcPts val="0"/>
              </a:spcBef>
              <a:spcAft>
                <a:spcPts val="0"/>
              </a:spcAft>
              <a:buNone/>
              <a:defRPr sz="2400" b="1">
                <a:latin typeface="Abhaya Libre"/>
                <a:ea typeface="Abhaya Libre"/>
                <a:cs typeface="Abhaya Libre"/>
                <a:sym typeface="Abhaya Libre"/>
              </a:defRPr>
            </a:lvl2pPr>
            <a:lvl3pPr lvl="2" rtl="0">
              <a:lnSpc>
                <a:spcPct val="100000"/>
              </a:lnSpc>
              <a:spcBef>
                <a:spcPts val="0"/>
              </a:spcBef>
              <a:spcAft>
                <a:spcPts val="0"/>
              </a:spcAft>
              <a:buNone/>
              <a:defRPr sz="2400" b="1">
                <a:latin typeface="Abhaya Libre"/>
                <a:ea typeface="Abhaya Libre"/>
                <a:cs typeface="Abhaya Libre"/>
                <a:sym typeface="Abhaya Libre"/>
              </a:defRPr>
            </a:lvl3pPr>
            <a:lvl4pPr lvl="3" rtl="0">
              <a:lnSpc>
                <a:spcPct val="100000"/>
              </a:lnSpc>
              <a:spcBef>
                <a:spcPts val="0"/>
              </a:spcBef>
              <a:spcAft>
                <a:spcPts val="0"/>
              </a:spcAft>
              <a:buNone/>
              <a:defRPr sz="2400" b="1">
                <a:latin typeface="Abhaya Libre"/>
                <a:ea typeface="Abhaya Libre"/>
                <a:cs typeface="Abhaya Libre"/>
                <a:sym typeface="Abhaya Libre"/>
              </a:defRPr>
            </a:lvl4pPr>
            <a:lvl5pPr lvl="4" rtl="0">
              <a:lnSpc>
                <a:spcPct val="100000"/>
              </a:lnSpc>
              <a:spcBef>
                <a:spcPts val="0"/>
              </a:spcBef>
              <a:spcAft>
                <a:spcPts val="0"/>
              </a:spcAft>
              <a:buNone/>
              <a:defRPr sz="2400" b="1">
                <a:latin typeface="Abhaya Libre"/>
                <a:ea typeface="Abhaya Libre"/>
                <a:cs typeface="Abhaya Libre"/>
                <a:sym typeface="Abhaya Libre"/>
              </a:defRPr>
            </a:lvl5pPr>
            <a:lvl6pPr lvl="5" rtl="0">
              <a:lnSpc>
                <a:spcPct val="100000"/>
              </a:lnSpc>
              <a:spcBef>
                <a:spcPts val="0"/>
              </a:spcBef>
              <a:spcAft>
                <a:spcPts val="0"/>
              </a:spcAft>
              <a:buNone/>
              <a:defRPr sz="2400" b="1">
                <a:latin typeface="Abhaya Libre"/>
                <a:ea typeface="Abhaya Libre"/>
                <a:cs typeface="Abhaya Libre"/>
                <a:sym typeface="Abhaya Libre"/>
              </a:defRPr>
            </a:lvl6pPr>
            <a:lvl7pPr lvl="6" rtl="0">
              <a:lnSpc>
                <a:spcPct val="100000"/>
              </a:lnSpc>
              <a:spcBef>
                <a:spcPts val="0"/>
              </a:spcBef>
              <a:spcAft>
                <a:spcPts val="0"/>
              </a:spcAft>
              <a:buNone/>
              <a:defRPr sz="2400" b="1">
                <a:latin typeface="Abhaya Libre"/>
                <a:ea typeface="Abhaya Libre"/>
                <a:cs typeface="Abhaya Libre"/>
                <a:sym typeface="Abhaya Libre"/>
              </a:defRPr>
            </a:lvl7pPr>
            <a:lvl8pPr lvl="7" rtl="0">
              <a:lnSpc>
                <a:spcPct val="100000"/>
              </a:lnSpc>
              <a:spcBef>
                <a:spcPts val="0"/>
              </a:spcBef>
              <a:spcAft>
                <a:spcPts val="0"/>
              </a:spcAft>
              <a:buNone/>
              <a:defRPr sz="2400" b="1">
                <a:latin typeface="Abhaya Libre"/>
                <a:ea typeface="Abhaya Libre"/>
                <a:cs typeface="Abhaya Libre"/>
                <a:sym typeface="Abhaya Libre"/>
              </a:defRPr>
            </a:lvl8pPr>
            <a:lvl9pPr lvl="8" rtl="0">
              <a:lnSpc>
                <a:spcPct val="100000"/>
              </a:lnSpc>
              <a:spcBef>
                <a:spcPts val="0"/>
              </a:spcBef>
              <a:spcAft>
                <a:spcPts val="0"/>
              </a:spcAft>
              <a:buNone/>
              <a:defRPr sz="2400" b="1">
                <a:latin typeface="Abhaya Libre"/>
                <a:ea typeface="Abhaya Libre"/>
                <a:cs typeface="Abhaya Libre"/>
                <a:sym typeface="Abhaya Libre"/>
              </a:defRPr>
            </a:lvl9pPr>
          </a:lstStyle>
          <a:p>
            <a:endParaRPr/>
          </a:p>
        </p:txBody>
      </p:sp>
      <p:sp>
        <p:nvSpPr>
          <p:cNvPr id="198" name="Google Shape;198;p29"/>
          <p:cNvSpPr txBox="1">
            <a:spLocks noGrp="1"/>
          </p:cNvSpPr>
          <p:nvPr>
            <p:ph type="subTitle" idx="7"/>
          </p:nvPr>
        </p:nvSpPr>
        <p:spPr>
          <a:xfrm>
            <a:off x="6058674" y="2993077"/>
            <a:ext cx="2258100" cy="720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99" name="Google Shape;199;p29"/>
          <p:cNvSpPr/>
          <p:nvPr/>
        </p:nvSpPr>
        <p:spPr>
          <a:xfrm>
            <a:off x="8296510" y="4331203"/>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txBox="1">
            <a:spLocks noGrp="1"/>
          </p:cNvSpPr>
          <p:nvPr>
            <p:ph type="title" idx="8"/>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201" name="Google Shape;201;p29"/>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29"/>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203" name="Google Shape;203;p29"/>
          <p:cNvSpPr txBox="1">
            <a:spLocks noGrp="1"/>
          </p:cNvSpPr>
          <p:nvPr>
            <p:ph type="title" idx="9" hasCustomPrompt="1"/>
          </p:nvPr>
        </p:nvSpPr>
        <p:spPr>
          <a:xfrm>
            <a:off x="6058674" y="3689500"/>
            <a:ext cx="2258100" cy="7179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5000">
                <a:solidFill>
                  <a:schemeClr val="accent1"/>
                </a:solidFill>
                <a:latin typeface="Poppins"/>
                <a:ea typeface="Poppins"/>
                <a:cs typeface="Poppins"/>
                <a:sym typeface="Poppins"/>
              </a:defRPr>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1">
  <p:cSld name="CUSTOM_2_2_1_1_1">
    <p:spTree>
      <p:nvGrpSpPr>
        <p:cNvPr id="1" name="Shape 204"/>
        <p:cNvGrpSpPr/>
        <p:nvPr/>
      </p:nvGrpSpPr>
      <p:grpSpPr>
        <a:xfrm>
          <a:off x="0" y="0"/>
          <a:ext cx="0" cy="0"/>
          <a:chOff x="0" y="0"/>
          <a:chExt cx="0" cy="0"/>
        </a:xfrm>
      </p:grpSpPr>
      <p:sp>
        <p:nvSpPr>
          <p:cNvPr id="205" name="Google Shape;205;p30"/>
          <p:cNvSpPr txBox="1">
            <a:spLocks noGrp="1"/>
          </p:cNvSpPr>
          <p:nvPr>
            <p:ph type="subTitle" idx="1"/>
          </p:nvPr>
        </p:nvSpPr>
        <p:spPr>
          <a:xfrm>
            <a:off x="827227" y="2007535"/>
            <a:ext cx="22581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400" b="1">
                <a:latin typeface="Abhaya Libre"/>
                <a:ea typeface="Abhaya Libre"/>
                <a:cs typeface="Abhaya Libre"/>
                <a:sym typeface="Abhaya Libre"/>
              </a:defRPr>
            </a:lvl1pPr>
            <a:lvl2pPr lvl="1" rtl="0">
              <a:lnSpc>
                <a:spcPct val="100000"/>
              </a:lnSpc>
              <a:spcBef>
                <a:spcPts val="0"/>
              </a:spcBef>
              <a:spcAft>
                <a:spcPts val="0"/>
              </a:spcAft>
              <a:buNone/>
              <a:defRPr sz="2400" b="1">
                <a:latin typeface="Abhaya Libre"/>
                <a:ea typeface="Abhaya Libre"/>
                <a:cs typeface="Abhaya Libre"/>
                <a:sym typeface="Abhaya Libre"/>
              </a:defRPr>
            </a:lvl2pPr>
            <a:lvl3pPr lvl="2" rtl="0">
              <a:lnSpc>
                <a:spcPct val="100000"/>
              </a:lnSpc>
              <a:spcBef>
                <a:spcPts val="0"/>
              </a:spcBef>
              <a:spcAft>
                <a:spcPts val="0"/>
              </a:spcAft>
              <a:buNone/>
              <a:defRPr sz="2400" b="1">
                <a:latin typeface="Abhaya Libre"/>
                <a:ea typeface="Abhaya Libre"/>
                <a:cs typeface="Abhaya Libre"/>
                <a:sym typeface="Abhaya Libre"/>
              </a:defRPr>
            </a:lvl3pPr>
            <a:lvl4pPr lvl="3" rtl="0">
              <a:lnSpc>
                <a:spcPct val="100000"/>
              </a:lnSpc>
              <a:spcBef>
                <a:spcPts val="0"/>
              </a:spcBef>
              <a:spcAft>
                <a:spcPts val="0"/>
              </a:spcAft>
              <a:buNone/>
              <a:defRPr sz="2400" b="1">
                <a:latin typeface="Abhaya Libre"/>
                <a:ea typeface="Abhaya Libre"/>
                <a:cs typeface="Abhaya Libre"/>
                <a:sym typeface="Abhaya Libre"/>
              </a:defRPr>
            </a:lvl4pPr>
            <a:lvl5pPr lvl="4" rtl="0">
              <a:lnSpc>
                <a:spcPct val="100000"/>
              </a:lnSpc>
              <a:spcBef>
                <a:spcPts val="0"/>
              </a:spcBef>
              <a:spcAft>
                <a:spcPts val="0"/>
              </a:spcAft>
              <a:buNone/>
              <a:defRPr sz="2400" b="1">
                <a:latin typeface="Abhaya Libre"/>
                <a:ea typeface="Abhaya Libre"/>
                <a:cs typeface="Abhaya Libre"/>
                <a:sym typeface="Abhaya Libre"/>
              </a:defRPr>
            </a:lvl5pPr>
            <a:lvl6pPr lvl="5" rtl="0">
              <a:lnSpc>
                <a:spcPct val="100000"/>
              </a:lnSpc>
              <a:spcBef>
                <a:spcPts val="0"/>
              </a:spcBef>
              <a:spcAft>
                <a:spcPts val="0"/>
              </a:spcAft>
              <a:buNone/>
              <a:defRPr sz="2400" b="1">
                <a:latin typeface="Abhaya Libre"/>
                <a:ea typeface="Abhaya Libre"/>
                <a:cs typeface="Abhaya Libre"/>
                <a:sym typeface="Abhaya Libre"/>
              </a:defRPr>
            </a:lvl6pPr>
            <a:lvl7pPr lvl="6" rtl="0">
              <a:lnSpc>
                <a:spcPct val="100000"/>
              </a:lnSpc>
              <a:spcBef>
                <a:spcPts val="0"/>
              </a:spcBef>
              <a:spcAft>
                <a:spcPts val="0"/>
              </a:spcAft>
              <a:buNone/>
              <a:defRPr sz="2400" b="1">
                <a:latin typeface="Abhaya Libre"/>
                <a:ea typeface="Abhaya Libre"/>
                <a:cs typeface="Abhaya Libre"/>
                <a:sym typeface="Abhaya Libre"/>
              </a:defRPr>
            </a:lvl7pPr>
            <a:lvl8pPr lvl="7" rtl="0">
              <a:lnSpc>
                <a:spcPct val="100000"/>
              </a:lnSpc>
              <a:spcBef>
                <a:spcPts val="0"/>
              </a:spcBef>
              <a:spcAft>
                <a:spcPts val="0"/>
              </a:spcAft>
              <a:buNone/>
              <a:defRPr sz="2400" b="1">
                <a:latin typeface="Abhaya Libre"/>
                <a:ea typeface="Abhaya Libre"/>
                <a:cs typeface="Abhaya Libre"/>
                <a:sym typeface="Abhaya Libre"/>
              </a:defRPr>
            </a:lvl8pPr>
            <a:lvl9pPr lvl="8" rtl="0">
              <a:lnSpc>
                <a:spcPct val="100000"/>
              </a:lnSpc>
              <a:spcBef>
                <a:spcPts val="0"/>
              </a:spcBef>
              <a:spcAft>
                <a:spcPts val="0"/>
              </a:spcAft>
              <a:buNone/>
              <a:defRPr sz="2400" b="1">
                <a:latin typeface="Abhaya Libre"/>
                <a:ea typeface="Abhaya Libre"/>
                <a:cs typeface="Abhaya Libre"/>
                <a:sym typeface="Abhaya Libre"/>
              </a:defRPr>
            </a:lvl9pPr>
          </a:lstStyle>
          <a:p>
            <a:endParaRPr/>
          </a:p>
        </p:txBody>
      </p:sp>
      <p:sp>
        <p:nvSpPr>
          <p:cNvPr id="206" name="Google Shape;206;p30"/>
          <p:cNvSpPr txBox="1">
            <a:spLocks noGrp="1"/>
          </p:cNvSpPr>
          <p:nvPr>
            <p:ph type="subTitle" idx="2"/>
          </p:nvPr>
        </p:nvSpPr>
        <p:spPr>
          <a:xfrm>
            <a:off x="827225" y="2378917"/>
            <a:ext cx="2258100" cy="15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07" name="Google Shape;207;p30"/>
          <p:cNvSpPr txBox="1">
            <a:spLocks noGrp="1"/>
          </p:cNvSpPr>
          <p:nvPr>
            <p:ph type="subTitle" idx="3"/>
          </p:nvPr>
        </p:nvSpPr>
        <p:spPr>
          <a:xfrm>
            <a:off x="3442950" y="2007535"/>
            <a:ext cx="22581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400" b="1">
                <a:latin typeface="Abhaya Libre"/>
                <a:ea typeface="Abhaya Libre"/>
                <a:cs typeface="Abhaya Libre"/>
                <a:sym typeface="Abhaya Libre"/>
              </a:defRPr>
            </a:lvl1pPr>
            <a:lvl2pPr lvl="1" rtl="0">
              <a:lnSpc>
                <a:spcPct val="100000"/>
              </a:lnSpc>
              <a:spcBef>
                <a:spcPts val="0"/>
              </a:spcBef>
              <a:spcAft>
                <a:spcPts val="0"/>
              </a:spcAft>
              <a:buNone/>
              <a:defRPr sz="2400" b="1">
                <a:latin typeface="Abhaya Libre"/>
                <a:ea typeface="Abhaya Libre"/>
                <a:cs typeface="Abhaya Libre"/>
                <a:sym typeface="Abhaya Libre"/>
              </a:defRPr>
            </a:lvl2pPr>
            <a:lvl3pPr lvl="2" rtl="0">
              <a:lnSpc>
                <a:spcPct val="100000"/>
              </a:lnSpc>
              <a:spcBef>
                <a:spcPts val="0"/>
              </a:spcBef>
              <a:spcAft>
                <a:spcPts val="0"/>
              </a:spcAft>
              <a:buNone/>
              <a:defRPr sz="2400" b="1">
                <a:latin typeface="Abhaya Libre"/>
                <a:ea typeface="Abhaya Libre"/>
                <a:cs typeface="Abhaya Libre"/>
                <a:sym typeface="Abhaya Libre"/>
              </a:defRPr>
            </a:lvl3pPr>
            <a:lvl4pPr lvl="3" rtl="0">
              <a:lnSpc>
                <a:spcPct val="100000"/>
              </a:lnSpc>
              <a:spcBef>
                <a:spcPts val="0"/>
              </a:spcBef>
              <a:spcAft>
                <a:spcPts val="0"/>
              </a:spcAft>
              <a:buNone/>
              <a:defRPr sz="2400" b="1">
                <a:latin typeface="Abhaya Libre"/>
                <a:ea typeface="Abhaya Libre"/>
                <a:cs typeface="Abhaya Libre"/>
                <a:sym typeface="Abhaya Libre"/>
              </a:defRPr>
            </a:lvl4pPr>
            <a:lvl5pPr lvl="4" rtl="0">
              <a:lnSpc>
                <a:spcPct val="100000"/>
              </a:lnSpc>
              <a:spcBef>
                <a:spcPts val="0"/>
              </a:spcBef>
              <a:spcAft>
                <a:spcPts val="0"/>
              </a:spcAft>
              <a:buNone/>
              <a:defRPr sz="2400" b="1">
                <a:latin typeface="Abhaya Libre"/>
                <a:ea typeface="Abhaya Libre"/>
                <a:cs typeface="Abhaya Libre"/>
                <a:sym typeface="Abhaya Libre"/>
              </a:defRPr>
            </a:lvl5pPr>
            <a:lvl6pPr lvl="5" rtl="0">
              <a:lnSpc>
                <a:spcPct val="100000"/>
              </a:lnSpc>
              <a:spcBef>
                <a:spcPts val="0"/>
              </a:spcBef>
              <a:spcAft>
                <a:spcPts val="0"/>
              </a:spcAft>
              <a:buNone/>
              <a:defRPr sz="2400" b="1">
                <a:latin typeface="Abhaya Libre"/>
                <a:ea typeface="Abhaya Libre"/>
                <a:cs typeface="Abhaya Libre"/>
                <a:sym typeface="Abhaya Libre"/>
              </a:defRPr>
            </a:lvl6pPr>
            <a:lvl7pPr lvl="6" rtl="0">
              <a:lnSpc>
                <a:spcPct val="100000"/>
              </a:lnSpc>
              <a:spcBef>
                <a:spcPts val="0"/>
              </a:spcBef>
              <a:spcAft>
                <a:spcPts val="0"/>
              </a:spcAft>
              <a:buNone/>
              <a:defRPr sz="2400" b="1">
                <a:latin typeface="Abhaya Libre"/>
                <a:ea typeface="Abhaya Libre"/>
                <a:cs typeface="Abhaya Libre"/>
                <a:sym typeface="Abhaya Libre"/>
              </a:defRPr>
            </a:lvl7pPr>
            <a:lvl8pPr lvl="7" rtl="0">
              <a:lnSpc>
                <a:spcPct val="100000"/>
              </a:lnSpc>
              <a:spcBef>
                <a:spcPts val="0"/>
              </a:spcBef>
              <a:spcAft>
                <a:spcPts val="0"/>
              </a:spcAft>
              <a:buNone/>
              <a:defRPr sz="2400" b="1">
                <a:latin typeface="Abhaya Libre"/>
                <a:ea typeface="Abhaya Libre"/>
                <a:cs typeface="Abhaya Libre"/>
                <a:sym typeface="Abhaya Libre"/>
              </a:defRPr>
            </a:lvl8pPr>
            <a:lvl9pPr lvl="8" rtl="0">
              <a:lnSpc>
                <a:spcPct val="100000"/>
              </a:lnSpc>
              <a:spcBef>
                <a:spcPts val="0"/>
              </a:spcBef>
              <a:spcAft>
                <a:spcPts val="0"/>
              </a:spcAft>
              <a:buNone/>
              <a:defRPr sz="2400" b="1">
                <a:latin typeface="Abhaya Libre"/>
                <a:ea typeface="Abhaya Libre"/>
                <a:cs typeface="Abhaya Libre"/>
                <a:sym typeface="Abhaya Libre"/>
              </a:defRPr>
            </a:lvl9pPr>
          </a:lstStyle>
          <a:p>
            <a:endParaRPr/>
          </a:p>
        </p:txBody>
      </p:sp>
      <p:sp>
        <p:nvSpPr>
          <p:cNvPr id="208" name="Google Shape;208;p30"/>
          <p:cNvSpPr txBox="1">
            <a:spLocks noGrp="1"/>
          </p:cNvSpPr>
          <p:nvPr>
            <p:ph type="subTitle" idx="4"/>
          </p:nvPr>
        </p:nvSpPr>
        <p:spPr>
          <a:xfrm>
            <a:off x="3442950" y="2378917"/>
            <a:ext cx="2258100" cy="15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09" name="Google Shape;209;p30"/>
          <p:cNvSpPr txBox="1">
            <a:spLocks noGrp="1"/>
          </p:cNvSpPr>
          <p:nvPr>
            <p:ph type="subTitle" idx="5"/>
          </p:nvPr>
        </p:nvSpPr>
        <p:spPr>
          <a:xfrm>
            <a:off x="6058673" y="2007535"/>
            <a:ext cx="22581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400" b="1">
                <a:latin typeface="Abhaya Libre"/>
                <a:ea typeface="Abhaya Libre"/>
                <a:cs typeface="Abhaya Libre"/>
                <a:sym typeface="Abhaya Libre"/>
              </a:defRPr>
            </a:lvl1pPr>
            <a:lvl2pPr lvl="1" rtl="0">
              <a:lnSpc>
                <a:spcPct val="100000"/>
              </a:lnSpc>
              <a:spcBef>
                <a:spcPts val="0"/>
              </a:spcBef>
              <a:spcAft>
                <a:spcPts val="0"/>
              </a:spcAft>
              <a:buNone/>
              <a:defRPr sz="2400" b="1">
                <a:latin typeface="Abhaya Libre"/>
                <a:ea typeface="Abhaya Libre"/>
                <a:cs typeface="Abhaya Libre"/>
                <a:sym typeface="Abhaya Libre"/>
              </a:defRPr>
            </a:lvl2pPr>
            <a:lvl3pPr lvl="2" rtl="0">
              <a:lnSpc>
                <a:spcPct val="100000"/>
              </a:lnSpc>
              <a:spcBef>
                <a:spcPts val="0"/>
              </a:spcBef>
              <a:spcAft>
                <a:spcPts val="0"/>
              </a:spcAft>
              <a:buNone/>
              <a:defRPr sz="2400" b="1">
                <a:latin typeface="Abhaya Libre"/>
                <a:ea typeface="Abhaya Libre"/>
                <a:cs typeface="Abhaya Libre"/>
                <a:sym typeface="Abhaya Libre"/>
              </a:defRPr>
            </a:lvl3pPr>
            <a:lvl4pPr lvl="3" rtl="0">
              <a:lnSpc>
                <a:spcPct val="100000"/>
              </a:lnSpc>
              <a:spcBef>
                <a:spcPts val="0"/>
              </a:spcBef>
              <a:spcAft>
                <a:spcPts val="0"/>
              </a:spcAft>
              <a:buNone/>
              <a:defRPr sz="2400" b="1">
                <a:latin typeface="Abhaya Libre"/>
                <a:ea typeface="Abhaya Libre"/>
                <a:cs typeface="Abhaya Libre"/>
                <a:sym typeface="Abhaya Libre"/>
              </a:defRPr>
            </a:lvl4pPr>
            <a:lvl5pPr lvl="4" rtl="0">
              <a:lnSpc>
                <a:spcPct val="100000"/>
              </a:lnSpc>
              <a:spcBef>
                <a:spcPts val="0"/>
              </a:spcBef>
              <a:spcAft>
                <a:spcPts val="0"/>
              </a:spcAft>
              <a:buNone/>
              <a:defRPr sz="2400" b="1">
                <a:latin typeface="Abhaya Libre"/>
                <a:ea typeface="Abhaya Libre"/>
                <a:cs typeface="Abhaya Libre"/>
                <a:sym typeface="Abhaya Libre"/>
              </a:defRPr>
            </a:lvl5pPr>
            <a:lvl6pPr lvl="5" rtl="0">
              <a:lnSpc>
                <a:spcPct val="100000"/>
              </a:lnSpc>
              <a:spcBef>
                <a:spcPts val="0"/>
              </a:spcBef>
              <a:spcAft>
                <a:spcPts val="0"/>
              </a:spcAft>
              <a:buNone/>
              <a:defRPr sz="2400" b="1">
                <a:latin typeface="Abhaya Libre"/>
                <a:ea typeface="Abhaya Libre"/>
                <a:cs typeface="Abhaya Libre"/>
                <a:sym typeface="Abhaya Libre"/>
              </a:defRPr>
            </a:lvl6pPr>
            <a:lvl7pPr lvl="6" rtl="0">
              <a:lnSpc>
                <a:spcPct val="100000"/>
              </a:lnSpc>
              <a:spcBef>
                <a:spcPts val="0"/>
              </a:spcBef>
              <a:spcAft>
                <a:spcPts val="0"/>
              </a:spcAft>
              <a:buNone/>
              <a:defRPr sz="2400" b="1">
                <a:latin typeface="Abhaya Libre"/>
                <a:ea typeface="Abhaya Libre"/>
                <a:cs typeface="Abhaya Libre"/>
                <a:sym typeface="Abhaya Libre"/>
              </a:defRPr>
            </a:lvl7pPr>
            <a:lvl8pPr lvl="7" rtl="0">
              <a:lnSpc>
                <a:spcPct val="100000"/>
              </a:lnSpc>
              <a:spcBef>
                <a:spcPts val="0"/>
              </a:spcBef>
              <a:spcAft>
                <a:spcPts val="0"/>
              </a:spcAft>
              <a:buNone/>
              <a:defRPr sz="2400" b="1">
                <a:latin typeface="Abhaya Libre"/>
                <a:ea typeface="Abhaya Libre"/>
                <a:cs typeface="Abhaya Libre"/>
                <a:sym typeface="Abhaya Libre"/>
              </a:defRPr>
            </a:lvl8pPr>
            <a:lvl9pPr lvl="8" rtl="0">
              <a:lnSpc>
                <a:spcPct val="100000"/>
              </a:lnSpc>
              <a:spcBef>
                <a:spcPts val="0"/>
              </a:spcBef>
              <a:spcAft>
                <a:spcPts val="0"/>
              </a:spcAft>
              <a:buNone/>
              <a:defRPr sz="2400" b="1">
                <a:latin typeface="Abhaya Libre"/>
                <a:ea typeface="Abhaya Libre"/>
                <a:cs typeface="Abhaya Libre"/>
                <a:sym typeface="Abhaya Libre"/>
              </a:defRPr>
            </a:lvl9pPr>
          </a:lstStyle>
          <a:p>
            <a:endParaRPr/>
          </a:p>
        </p:txBody>
      </p:sp>
      <p:sp>
        <p:nvSpPr>
          <p:cNvPr id="210" name="Google Shape;210;p30"/>
          <p:cNvSpPr txBox="1">
            <a:spLocks noGrp="1"/>
          </p:cNvSpPr>
          <p:nvPr>
            <p:ph type="subTitle" idx="6"/>
          </p:nvPr>
        </p:nvSpPr>
        <p:spPr>
          <a:xfrm>
            <a:off x="6058674" y="2378917"/>
            <a:ext cx="2258100" cy="157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11" name="Google Shape;211;p30"/>
          <p:cNvSpPr/>
          <p:nvPr/>
        </p:nvSpPr>
        <p:spPr>
          <a:xfrm>
            <a:off x="8296510" y="4331203"/>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cxnSp>
        <p:nvCxnSpPr>
          <p:cNvPr id="213" name="Google Shape;213;p30"/>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214" name="Google Shape;214;p30"/>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rot="-448633">
            <a:off x="3852018" y="29920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1" name="Google Shape;21;p4"/>
          <p:cNvSpPr txBox="1">
            <a:spLocks noGrp="1"/>
          </p:cNvSpPr>
          <p:nvPr>
            <p:ph type="body" idx="1"/>
          </p:nvPr>
        </p:nvSpPr>
        <p:spPr>
          <a:xfrm>
            <a:off x="713225" y="1670575"/>
            <a:ext cx="4253700" cy="20253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Clr>
                <a:schemeClr val="accent1"/>
              </a:buClr>
              <a:buSzPts val="1500"/>
              <a:buFont typeface="Chivo"/>
              <a:buChar char="●"/>
              <a:defRPr sz="1400"/>
            </a:lvl1pPr>
            <a:lvl2pPr marL="914400" lvl="1" indent="-323850">
              <a:spcBef>
                <a:spcPts val="0"/>
              </a:spcBef>
              <a:spcAft>
                <a:spcPts val="0"/>
              </a:spcAft>
              <a:buClr>
                <a:srgbClr val="434343"/>
              </a:buClr>
              <a:buSzPts val="1500"/>
              <a:buFont typeface="Roboto Condensed"/>
              <a:buChar char="○"/>
              <a:defRPr/>
            </a:lvl2pPr>
            <a:lvl3pPr marL="1371600" lvl="2" indent="-323850">
              <a:spcBef>
                <a:spcPts val="0"/>
              </a:spcBef>
              <a:spcAft>
                <a:spcPts val="0"/>
              </a:spcAft>
              <a:buClr>
                <a:srgbClr val="434343"/>
              </a:buClr>
              <a:buSzPts val="1500"/>
              <a:buFont typeface="Roboto Condensed"/>
              <a:buChar char="■"/>
              <a:defRPr/>
            </a:lvl3pPr>
            <a:lvl4pPr marL="1828800" lvl="3" indent="-323850">
              <a:spcBef>
                <a:spcPts val="0"/>
              </a:spcBef>
              <a:spcAft>
                <a:spcPts val="0"/>
              </a:spcAft>
              <a:buClr>
                <a:srgbClr val="434343"/>
              </a:buClr>
              <a:buSzPts val="1500"/>
              <a:buFont typeface="Roboto Condensed"/>
              <a:buChar char="●"/>
              <a:defRPr/>
            </a:lvl4pPr>
            <a:lvl5pPr marL="2286000" lvl="4" indent="-323850">
              <a:spcBef>
                <a:spcPts val="0"/>
              </a:spcBef>
              <a:spcAft>
                <a:spcPts val="0"/>
              </a:spcAft>
              <a:buClr>
                <a:srgbClr val="434343"/>
              </a:buClr>
              <a:buSzPts val="1500"/>
              <a:buFont typeface="Roboto Condensed"/>
              <a:buChar char="○"/>
              <a:defRPr/>
            </a:lvl5pPr>
            <a:lvl6pPr marL="2743200" lvl="5" indent="-323850">
              <a:spcBef>
                <a:spcPts val="0"/>
              </a:spcBef>
              <a:spcAft>
                <a:spcPts val="0"/>
              </a:spcAft>
              <a:buClr>
                <a:srgbClr val="434343"/>
              </a:buClr>
              <a:buSzPts val="1500"/>
              <a:buFont typeface="Roboto Condensed"/>
              <a:buChar char="■"/>
              <a:defRPr/>
            </a:lvl6pPr>
            <a:lvl7pPr marL="3200400" lvl="6" indent="-323850">
              <a:spcBef>
                <a:spcPts val="0"/>
              </a:spcBef>
              <a:spcAft>
                <a:spcPts val="0"/>
              </a:spcAft>
              <a:buClr>
                <a:srgbClr val="434343"/>
              </a:buClr>
              <a:buSzPts val="1500"/>
              <a:buFont typeface="Roboto Condensed"/>
              <a:buChar char="●"/>
              <a:defRPr/>
            </a:lvl7pPr>
            <a:lvl8pPr marL="3657600" lvl="7" indent="-323850">
              <a:spcBef>
                <a:spcPts val="0"/>
              </a:spcBef>
              <a:spcAft>
                <a:spcPts val="0"/>
              </a:spcAft>
              <a:buClr>
                <a:srgbClr val="434343"/>
              </a:buClr>
              <a:buSzPts val="1500"/>
              <a:buFont typeface="Roboto Condensed"/>
              <a:buChar char="○"/>
              <a:defRPr/>
            </a:lvl8pPr>
            <a:lvl9pPr marL="4114800" lvl="8" indent="-323850">
              <a:spcBef>
                <a:spcPts val="0"/>
              </a:spcBef>
              <a:spcAft>
                <a:spcPts val="0"/>
              </a:spcAft>
              <a:buClr>
                <a:srgbClr val="434343"/>
              </a:buClr>
              <a:buSzPts val="1500"/>
              <a:buFont typeface="Roboto Condensed"/>
              <a:buChar char="■"/>
              <a:defRPr/>
            </a:lvl9pPr>
          </a:lstStyle>
          <a:p>
            <a:endParaRPr/>
          </a:p>
        </p:txBody>
      </p:sp>
      <p:sp>
        <p:nvSpPr>
          <p:cNvPr id="22" name="Google Shape;22;p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448633">
            <a:off x="5982493" y="23958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24;p4"/>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25" name="Google Shape;25;p4"/>
          <p:cNvSpPr>
            <a:spLocks noGrp="1"/>
          </p:cNvSpPr>
          <p:nvPr>
            <p:ph type="pic" idx="2"/>
          </p:nvPr>
        </p:nvSpPr>
        <p:spPr>
          <a:xfrm>
            <a:off x="5138050" y="1213950"/>
            <a:ext cx="2886600" cy="2715600"/>
          </a:xfrm>
          <a:prstGeom prst="decagon">
            <a:avLst>
              <a:gd name="vf" fmla="val 105146"/>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16"/>
        <p:cNvGrpSpPr/>
        <p:nvPr/>
      </p:nvGrpSpPr>
      <p:grpSpPr>
        <a:xfrm>
          <a:off x="0" y="0"/>
          <a:ext cx="0" cy="0"/>
          <a:chOff x="0" y="0"/>
          <a:chExt cx="0" cy="0"/>
        </a:xfrm>
      </p:grpSpPr>
      <p:sp>
        <p:nvSpPr>
          <p:cNvPr id="217" name="Google Shape;217;p31"/>
          <p:cNvSpPr txBox="1">
            <a:spLocks noGrp="1"/>
          </p:cNvSpPr>
          <p:nvPr>
            <p:ph type="title" hasCustomPrompt="1"/>
          </p:nvPr>
        </p:nvSpPr>
        <p:spPr>
          <a:xfrm>
            <a:off x="713225" y="3754100"/>
            <a:ext cx="2430000" cy="8343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4800"/>
              <a:buNone/>
              <a:defRPr sz="8500">
                <a:solidFill>
                  <a:schemeClr val="accent1"/>
                </a:solidFill>
                <a:latin typeface="Poppins"/>
                <a:ea typeface="Poppins"/>
                <a:cs typeface="Poppins"/>
                <a:sym typeface="Poppins"/>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18" name="Google Shape;218;p31"/>
          <p:cNvSpPr txBox="1">
            <a:spLocks noGrp="1"/>
          </p:cNvSpPr>
          <p:nvPr>
            <p:ph type="title" idx="2" hasCustomPrompt="1"/>
          </p:nvPr>
        </p:nvSpPr>
        <p:spPr>
          <a:xfrm>
            <a:off x="713225" y="1731625"/>
            <a:ext cx="2430000" cy="8343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4800"/>
              <a:buNone/>
              <a:defRPr sz="8500">
                <a:solidFill>
                  <a:schemeClr val="accent1"/>
                </a:solidFill>
                <a:latin typeface="Poppins"/>
                <a:ea typeface="Poppins"/>
                <a:cs typeface="Poppins"/>
                <a:sym typeface="Poppins"/>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19" name="Google Shape;219;p31"/>
          <p:cNvSpPr txBox="1">
            <a:spLocks noGrp="1"/>
          </p:cNvSpPr>
          <p:nvPr>
            <p:ph type="title" idx="3" hasCustomPrompt="1"/>
          </p:nvPr>
        </p:nvSpPr>
        <p:spPr>
          <a:xfrm>
            <a:off x="3935000" y="2742875"/>
            <a:ext cx="2430000" cy="8343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4800"/>
              <a:buNone/>
              <a:defRPr sz="8500">
                <a:solidFill>
                  <a:schemeClr val="accent1"/>
                </a:solidFill>
                <a:latin typeface="Poppins"/>
                <a:ea typeface="Poppins"/>
                <a:cs typeface="Poppins"/>
                <a:sym typeface="Poppins"/>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20" name="Google Shape;220;p31"/>
          <p:cNvSpPr txBox="1">
            <a:spLocks noGrp="1"/>
          </p:cNvSpPr>
          <p:nvPr>
            <p:ph type="subTitle" idx="1"/>
          </p:nvPr>
        </p:nvSpPr>
        <p:spPr>
          <a:xfrm>
            <a:off x="2708950" y="4061025"/>
            <a:ext cx="2173200" cy="527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21" name="Google Shape;221;p31"/>
          <p:cNvSpPr txBox="1">
            <a:spLocks noGrp="1"/>
          </p:cNvSpPr>
          <p:nvPr>
            <p:ph type="title" idx="4"/>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222" name="Google Shape;222;p31"/>
          <p:cNvSpPr txBox="1">
            <a:spLocks noGrp="1"/>
          </p:cNvSpPr>
          <p:nvPr>
            <p:ph type="subTitle" idx="5"/>
          </p:nvPr>
        </p:nvSpPr>
        <p:spPr>
          <a:xfrm>
            <a:off x="2708950" y="3754108"/>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23" name="Google Shape;223;p31"/>
          <p:cNvSpPr txBox="1">
            <a:spLocks noGrp="1"/>
          </p:cNvSpPr>
          <p:nvPr>
            <p:ph type="subTitle" idx="6"/>
          </p:nvPr>
        </p:nvSpPr>
        <p:spPr>
          <a:xfrm>
            <a:off x="5955600" y="3049788"/>
            <a:ext cx="2173200" cy="527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24" name="Google Shape;224;p31"/>
          <p:cNvSpPr txBox="1">
            <a:spLocks noGrp="1"/>
          </p:cNvSpPr>
          <p:nvPr>
            <p:ph type="subTitle" idx="7"/>
          </p:nvPr>
        </p:nvSpPr>
        <p:spPr>
          <a:xfrm>
            <a:off x="5955601" y="2742871"/>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25" name="Google Shape;225;p31"/>
          <p:cNvSpPr txBox="1">
            <a:spLocks noGrp="1"/>
          </p:cNvSpPr>
          <p:nvPr>
            <p:ph type="subTitle" idx="8"/>
          </p:nvPr>
        </p:nvSpPr>
        <p:spPr>
          <a:xfrm>
            <a:off x="2708950" y="2038550"/>
            <a:ext cx="2173200" cy="5274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226" name="Google Shape;226;p31"/>
          <p:cNvSpPr txBox="1">
            <a:spLocks noGrp="1"/>
          </p:cNvSpPr>
          <p:nvPr>
            <p:ph type="subTitle" idx="9"/>
          </p:nvPr>
        </p:nvSpPr>
        <p:spPr>
          <a:xfrm>
            <a:off x="2708950" y="1731633"/>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27" name="Google Shape;227;p31"/>
          <p:cNvSpPr txBox="1">
            <a:spLocks noGrp="1"/>
          </p:cNvSpPr>
          <p:nvPr>
            <p:ph type="title" idx="13"/>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four columns">
  <p:cSld name="CUSTOM_3_1_4_2">
    <p:spTree>
      <p:nvGrpSpPr>
        <p:cNvPr id="1" name="Shape 228"/>
        <p:cNvGrpSpPr/>
        <p:nvPr/>
      </p:nvGrpSpPr>
      <p:grpSpPr>
        <a:xfrm>
          <a:off x="0" y="0"/>
          <a:ext cx="0" cy="0"/>
          <a:chOff x="0" y="0"/>
          <a:chExt cx="0" cy="0"/>
        </a:xfrm>
      </p:grpSpPr>
      <p:sp>
        <p:nvSpPr>
          <p:cNvPr id="229" name="Google Shape;229;p32"/>
          <p:cNvSpPr/>
          <p:nvPr/>
        </p:nvSpPr>
        <p:spPr>
          <a:xfrm rot="-448633">
            <a:off x="6943268" y="156300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2"/>
          <p:cNvSpPr txBox="1">
            <a:spLocks noGrp="1"/>
          </p:cNvSpPr>
          <p:nvPr>
            <p:ph type="subTitle" idx="1"/>
          </p:nvPr>
        </p:nvSpPr>
        <p:spPr>
          <a:xfrm>
            <a:off x="713226" y="1763896"/>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31" name="Google Shape;231;p32"/>
          <p:cNvSpPr txBox="1">
            <a:spLocks noGrp="1"/>
          </p:cNvSpPr>
          <p:nvPr>
            <p:ph type="subTitle" idx="2"/>
          </p:nvPr>
        </p:nvSpPr>
        <p:spPr>
          <a:xfrm>
            <a:off x="713225" y="20680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32" name="Google Shape;232;p32"/>
          <p:cNvSpPr txBox="1">
            <a:spLocks noGrp="1"/>
          </p:cNvSpPr>
          <p:nvPr>
            <p:ph type="subTitle" idx="3"/>
          </p:nvPr>
        </p:nvSpPr>
        <p:spPr>
          <a:xfrm>
            <a:off x="713226" y="3247112"/>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33" name="Google Shape;233;p32"/>
          <p:cNvSpPr txBox="1">
            <a:spLocks noGrp="1"/>
          </p:cNvSpPr>
          <p:nvPr>
            <p:ph type="subTitle" idx="4"/>
          </p:nvPr>
        </p:nvSpPr>
        <p:spPr>
          <a:xfrm>
            <a:off x="713225" y="35530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34" name="Google Shape;234;p32"/>
          <p:cNvSpPr txBox="1">
            <a:spLocks noGrp="1"/>
          </p:cNvSpPr>
          <p:nvPr>
            <p:ph type="subTitle" idx="5"/>
          </p:nvPr>
        </p:nvSpPr>
        <p:spPr>
          <a:xfrm>
            <a:off x="6255650" y="1763896"/>
            <a:ext cx="2173200" cy="371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2500" b="1">
                <a:latin typeface="Abhaya Libre"/>
                <a:ea typeface="Abhaya Libre"/>
                <a:cs typeface="Abhaya Libre"/>
                <a:sym typeface="Abhaya Libre"/>
              </a:defRPr>
            </a:lvl1pPr>
            <a:lvl2pPr lvl="1" algn="r" rtl="0">
              <a:lnSpc>
                <a:spcPct val="100000"/>
              </a:lnSpc>
              <a:spcBef>
                <a:spcPts val="0"/>
              </a:spcBef>
              <a:spcAft>
                <a:spcPts val="0"/>
              </a:spcAft>
              <a:buNone/>
              <a:defRPr sz="2500" b="1">
                <a:latin typeface="Abhaya Libre"/>
                <a:ea typeface="Abhaya Libre"/>
                <a:cs typeface="Abhaya Libre"/>
                <a:sym typeface="Abhaya Libre"/>
              </a:defRPr>
            </a:lvl2pPr>
            <a:lvl3pPr lvl="2" algn="r" rtl="0">
              <a:lnSpc>
                <a:spcPct val="100000"/>
              </a:lnSpc>
              <a:spcBef>
                <a:spcPts val="0"/>
              </a:spcBef>
              <a:spcAft>
                <a:spcPts val="0"/>
              </a:spcAft>
              <a:buNone/>
              <a:defRPr sz="2500" b="1">
                <a:latin typeface="Abhaya Libre"/>
                <a:ea typeface="Abhaya Libre"/>
                <a:cs typeface="Abhaya Libre"/>
                <a:sym typeface="Abhaya Libre"/>
              </a:defRPr>
            </a:lvl3pPr>
            <a:lvl4pPr lvl="3" algn="r" rtl="0">
              <a:lnSpc>
                <a:spcPct val="100000"/>
              </a:lnSpc>
              <a:spcBef>
                <a:spcPts val="0"/>
              </a:spcBef>
              <a:spcAft>
                <a:spcPts val="0"/>
              </a:spcAft>
              <a:buNone/>
              <a:defRPr sz="2500" b="1">
                <a:latin typeface="Abhaya Libre"/>
                <a:ea typeface="Abhaya Libre"/>
                <a:cs typeface="Abhaya Libre"/>
                <a:sym typeface="Abhaya Libre"/>
              </a:defRPr>
            </a:lvl4pPr>
            <a:lvl5pPr lvl="4" algn="r" rtl="0">
              <a:lnSpc>
                <a:spcPct val="100000"/>
              </a:lnSpc>
              <a:spcBef>
                <a:spcPts val="0"/>
              </a:spcBef>
              <a:spcAft>
                <a:spcPts val="0"/>
              </a:spcAft>
              <a:buNone/>
              <a:defRPr sz="2500" b="1">
                <a:latin typeface="Abhaya Libre"/>
                <a:ea typeface="Abhaya Libre"/>
                <a:cs typeface="Abhaya Libre"/>
                <a:sym typeface="Abhaya Libre"/>
              </a:defRPr>
            </a:lvl5pPr>
            <a:lvl6pPr lvl="5" algn="r" rtl="0">
              <a:lnSpc>
                <a:spcPct val="100000"/>
              </a:lnSpc>
              <a:spcBef>
                <a:spcPts val="0"/>
              </a:spcBef>
              <a:spcAft>
                <a:spcPts val="0"/>
              </a:spcAft>
              <a:buNone/>
              <a:defRPr sz="2500" b="1">
                <a:latin typeface="Abhaya Libre"/>
                <a:ea typeface="Abhaya Libre"/>
                <a:cs typeface="Abhaya Libre"/>
                <a:sym typeface="Abhaya Libre"/>
              </a:defRPr>
            </a:lvl6pPr>
            <a:lvl7pPr lvl="6" algn="r" rtl="0">
              <a:lnSpc>
                <a:spcPct val="100000"/>
              </a:lnSpc>
              <a:spcBef>
                <a:spcPts val="0"/>
              </a:spcBef>
              <a:spcAft>
                <a:spcPts val="0"/>
              </a:spcAft>
              <a:buNone/>
              <a:defRPr sz="2500" b="1">
                <a:latin typeface="Abhaya Libre"/>
                <a:ea typeface="Abhaya Libre"/>
                <a:cs typeface="Abhaya Libre"/>
                <a:sym typeface="Abhaya Libre"/>
              </a:defRPr>
            </a:lvl7pPr>
            <a:lvl8pPr lvl="7" algn="r" rtl="0">
              <a:lnSpc>
                <a:spcPct val="100000"/>
              </a:lnSpc>
              <a:spcBef>
                <a:spcPts val="0"/>
              </a:spcBef>
              <a:spcAft>
                <a:spcPts val="0"/>
              </a:spcAft>
              <a:buNone/>
              <a:defRPr sz="2500" b="1">
                <a:latin typeface="Abhaya Libre"/>
                <a:ea typeface="Abhaya Libre"/>
                <a:cs typeface="Abhaya Libre"/>
                <a:sym typeface="Abhaya Libre"/>
              </a:defRPr>
            </a:lvl8pPr>
            <a:lvl9pPr lvl="8" algn="r"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35" name="Google Shape;235;p32"/>
          <p:cNvSpPr txBox="1">
            <a:spLocks noGrp="1"/>
          </p:cNvSpPr>
          <p:nvPr>
            <p:ph type="subTitle" idx="6"/>
          </p:nvPr>
        </p:nvSpPr>
        <p:spPr>
          <a:xfrm>
            <a:off x="6255650" y="2068012"/>
            <a:ext cx="2173200" cy="5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236" name="Google Shape;236;p32"/>
          <p:cNvSpPr txBox="1">
            <a:spLocks noGrp="1"/>
          </p:cNvSpPr>
          <p:nvPr>
            <p:ph type="subTitle" idx="7"/>
          </p:nvPr>
        </p:nvSpPr>
        <p:spPr>
          <a:xfrm>
            <a:off x="6255650" y="3248946"/>
            <a:ext cx="2173200" cy="371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None/>
              <a:defRPr sz="2500" b="1">
                <a:latin typeface="Abhaya Libre"/>
                <a:ea typeface="Abhaya Libre"/>
                <a:cs typeface="Abhaya Libre"/>
                <a:sym typeface="Abhaya Libre"/>
              </a:defRPr>
            </a:lvl1pPr>
            <a:lvl2pPr lvl="1" algn="r" rtl="0">
              <a:lnSpc>
                <a:spcPct val="100000"/>
              </a:lnSpc>
              <a:spcBef>
                <a:spcPts val="0"/>
              </a:spcBef>
              <a:spcAft>
                <a:spcPts val="0"/>
              </a:spcAft>
              <a:buNone/>
              <a:defRPr sz="2500" b="1">
                <a:latin typeface="Abhaya Libre"/>
                <a:ea typeface="Abhaya Libre"/>
                <a:cs typeface="Abhaya Libre"/>
                <a:sym typeface="Abhaya Libre"/>
              </a:defRPr>
            </a:lvl2pPr>
            <a:lvl3pPr lvl="2" algn="r" rtl="0">
              <a:lnSpc>
                <a:spcPct val="100000"/>
              </a:lnSpc>
              <a:spcBef>
                <a:spcPts val="0"/>
              </a:spcBef>
              <a:spcAft>
                <a:spcPts val="0"/>
              </a:spcAft>
              <a:buNone/>
              <a:defRPr sz="2500" b="1">
                <a:latin typeface="Abhaya Libre"/>
                <a:ea typeface="Abhaya Libre"/>
                <a:cs typeface="Abhaya Libre"/>
                <a:sym typeface="Abhaya Libre"/>
              </a:defRPr>
            </a:lvl3pPr>
            <a:lvl4pPr lvl="3" algn="r" rtl="0">
              <a:lnSpc>
                <a:spcPct val="100000"/>
              </a:lnSpc>
              <a:spcBef>
                <a:spcPts val="0"/>
              </a:spcBef>
              <a:spcAft>
                <a:spcPts val="0"/>
              </a:spcAft>
              <a:buNone/>
              <a:defRPr sz="2500" b="1">
                <a:latin typeface="Abhaya Libre"/>
                <a:ea typeface="Abhaya Libre"/>
                <a:cs typeface="Abhaya Libre"/>
                <a:sym typeface="Abhaya Libre"/>
              </a:defRPr>
            </a:lvl4pPr>
            <a:lvl5pPr lvl="4" algn="r" rtl="0">
              <a:lnSpc>
                <a:spcPct val="100000"/>
              </a:lnSpc>
              <a:spcBef>
                <a:spcPts val="0"/>
              </a:spcBef>
              <a:spcAft>
                <a:spcPts val="0"/>
              </a:spcAft>
              <a:buNone/>
              <a:defRPr sz="2500" b="1">
                <a:latin typeface="Abhaya Libre"/>
                <a:ea typeface="Abhaya Libre"/>
                <a:cs typeface="Abhaya Libre"/>
                <a:sym typeface="Abhaya Libre"/>
              </a:defRPr>
            </a:lvl5pPr>
            <a:lvl6pPr lvl="5" algn="r" rtl="0">
              <a:lnSpc>
                <a:spcPct val="100000"/>
              </a:lnSpc>
              <a:spcBef>
                <a:spcPts val="0"/>
              </a:spcBef>
              <a:spcAft>
                <a:spcPts val="0"/>
              </a:spcAft>
              <a:buNone/>
              <a:defRPr sz="2500" b="1">
                <a:latin typeface="Abhaya Libre"/>
                <a:ea typeface="Abhaya Libre"/>
                <a:cs typeface="Abhaya Libre"/>
                <a:sym typeface="Abhaya Libre"/>
              </a:defRPr>
            </a:lvl6pPr>
            <a:lvl7pPr lvl="6" algn="r" rtl="0">
              <a:lnSpc>
                <a:spcPct val="100000"/>
              </a:lnSpc>
              <a:spcBef>
                <a:spcPts val="0"/>
              </a:spcBef>
              <a:spcAft>
                <a:spcPts val="0"/>
              </a:spcAft>
              <a:buNone/>
              <a:defRPr sz="2500" b="1">
                <a:latin typeface="Abhaya Libre"/>
                <a:ea typeface="Abhaya Libre"/>
                <a:cs typeface="Abhaya Libre"/>
                <a:sym typeface="Abhaya Libre"/>
              </a:defRPr>
            </a:lvl7pPr>
            <a:lvl8pPr lvl="7" algn="r" rtl="0">
              <a:lnSpc>
                <a:spcPct val="100000"/>
              </a:lnSpc>
              <a:spcBef>
                <a:spcPts val="0"/>
              </a:spcBef>
              <a:spcAft>
                <a:spcPts val="0"/>
              </a:spcAft>
              <a:buNone/>
              <a:defRPr sz="2500" b="1">
                <a:latin typeface="Abhaya Libre"/>
                <a:ea typeface="Abhaya Libre"/>
                <a:cs typeface="Abhaya Libre"/>
                <a:sym typeface="Abhaya Libre"/>
              </a:defRPr>
            </a:lvl8pPr>
            <a:lvl9pPr lvl="8" algn="r"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37" name="Google Shape;237;p32"/>
          <p:cNvSpPr txBox="1">
            <a:spLocks noGrp="1"/>
          </p:cNvSpPr>
          <p:nvPr>
            <p:ph type="subTitle" idx="8"/>
          </p:nvPr>
        </p:nvSpPr>
        <p:spPr>
          <a:xfrm>
            <a:off x="6255650" y="3553062"/>
            <a:ext cx="2173200" cy="5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238" name="Google Shape;238;p32"/>
          <p:cNvSpPr/>
          <p:nvPr/>
        </p:nvSpPr>
        <p:spPr>
          <a:xfrm>
            <a:off x="8307865" y="4318573"/>
            <a:ext cx="227528" cy="226908"/>
          </a:xfrm>
          <a:custGeom>
            <a:avLst/>
            <a:gdLst/>
            <a:ahLst/>
            <a:cxnLst/>
            <a:rect l="l" t="t" r="r" b="b"/>
            <a:pathLst>
              <a:path w="12109" h="12076" extrusionOk="0">
                <a:moveTo>
                  <a:pt x="6071" y="0"/>
                </a:moveTo>
                <a:lnTo>
                  <a:pt x="5504" y="2302"/>
                </a:lnTo>
                <a:cubicBezTo>
                  <a:pt x="5137" y="3870"/>
                  <a:pt x="3903" y="5104"/>
                  <a:pt x="2335" y="5471"/>
                </a:cubicBezTo>
                <a:lnTo>
                  <a:pt x="0" y="6005"/>
                </a:lnTo>
                <a:lnTo>
                  <a:pt x="2335" y="6572"/>
                </a:lnTo>
                <a:cubicBezTo>
                  <a:pt x="3903" y="6939"/>
                  <a:pt x="5137" y="8173"/>
                  <a:pt x="5504" y="9741"/>
                </a:cubicBezTo>
                <a:lnTo>
                  <a:pt x="6038" y="12076"/>
                </a:lnTo>
                <a:lnTo>
                  <a:pt x="6605" y="9741"/>
                </a:lnTo>
                <a:cubicBezTo>
                  <a:pt x="6972" y="8173"/>
                  <a:pt x="8206" y="6939"/>
                  <a:pt x="9774" y="6572"/>
                </a:cubicBezTo>
                <a:lnTo>
                  <a:pt x="12109" y="6038"/>
                </a:lnTo>
                <a:lnTo>
                  <a:pt x="9774" y="5471"/>
                </a:lnTo>
                <a:cubicBezTo>
                  <a:pt x="8206" y="5104"/>
                  <a:pt x="6972" y="3870"/>
                  <a:pt x="6605" y="2302"/>
                </a:cubicBezTo>
                <a:lnTo>
                  <a:pt x="6071" y="0"/>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cxnSp>
        <p:nvCxnSpPr>
          <p:cNvPr id="240" name="Google Shape;240;p32"/>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241" name="Google Shape;241;p32"/>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our columns 1">
  <p:cSld name="CUSTOM_3_1_4_2_1">
    <p:spTree>
      <p:nvGrpSpPr>
        <p:cNvPr id="1" name="Shape 242"/>
        <p:cNvGrpSpPr/>
        <p:nvPr/>
      </p:nvGrpSpPr>
      <p:grpSpPr>
        <a:xfrm>
          <a:off x="0" y="0"/>
          <a:ext cx="0" cy="0"/>
          <a:chOff x="0" y="0"/>
          <a:chExt cx="0" cy="0"/>
        </a:xfrm>
      </p:grpSpPr>
      <p:sp>
        <p:nvSpPr>
          <p:cNvPr id="243" name="Google Shape;243;p33"/>
          <p:cNvSpPr txBox="1">
            <a:spLocks noGrp="1"/>
          </p:cNvSpPr>
          <p:nvPr>
            <p:ph type="subTitle" idx="1"/>
          </p:nvPr>
        </p:nvSpPr>
        <p:spPr>
          <a:xfrm>
            <a:off x="2349576" y="1916296"/>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44" name="Google Shape;244;p33"/>
          <p:cNvSpPr txBox="1">
            <a:spLocks noGrp="1"/>
          </p:cNvSpPr>
          <p:nvPr>
            <p:ph type="subTitle" idx="2"/>
          </p:nvPr>
        </p:nvSpPr>
        <p:spPr>
          <a:xfrm>
            <a:off x="2349575" y="22204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45" name="Google Shape;245;p33"/>
          <p:cNvSpPr txBox="1">
            <a:spLocks noGrp="1"/>
          </p:cNvSpPr>
          <p:nvPr>
            <p:ph type="subTitle" idx="3"/>
          </p:nvPr>
        </p:nvSpPr>
        <p:spPr>
          <a:xfrm>
            <a:off x="2349576" y="3399512"/>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46" name="Google Shape;246;p33"/>
          <p:cNvSpPr txBox="1">
            <a:spLocks noGrp="1"/>
          </p:cNvSpPr>
          <p:nvPr>
            <p:ph type="subTitle" idx="4"/>
          </p:nvPr>
        </p:nvSpPr>
        <p:spPr>
          <a:xfrm>
            <a:off x="2349575" y="37054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47" name="Google Shape;247;p33"/>
          <p:cNvSpPr txBox="1">
            <a:spLocks noGrp="1"/>
          </p:cNvSpPr>
          <p:nvPr>
            <p:ph type="subTitle" idx="5"/>
          </p:nvPr>
        </p:nvSpPr>
        <p:spPr>
          <a:xfrm>
            <a:off x="6255650" y="1916296"/>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48" name="Google Shape;248;p33"/>
          <p:cNvSpPr txBox="1">
            <a:spLocks noGrp="1"/>
          </p:cNvSpPr>
          <p:nvPr>
            <p:ph type="subTitle" idx="6"/>
          </p:nvPr>
        </p:nvSpPr>
        <p:spPr>
          <a:xfrm>
            <a:off x="6255650" y="22204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49" name="Google Shape;249;p33"/>
          <p:cNvSpPr txBox="1">
            <a:spLocks noGrp="1"/>
          </p:cNvSpPr>
          <p:nvPr>
            <p:ph type="subTitle" idx="7"/>
          </p:nvPr>
        </p:nvSpPr>
        <p:spPr>
          <a:xfrm>
            <a:off x="6255650" y="3401346"/>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50" name="Google Shape;250;p33"/>
          <p:cNvSpPr txBox="1">
            <a:spLocks noGrp="1"/>
          </p:cNvSpPr>
          <p:nvPr>
            <p:ph type="subTitle" idx="8"/>
          </p:nvPr>
        </p:nvSpPr>
        <p:spPr>
          <a:xfrm>
            <a:off x="6255650" y="37054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51" name="Google Shape;251;p33"/>
          <p:cNvSpPr/>
          <p:nvPr/>
        </p:nvSpPr>
        <p:spPr>
          <a:xfrm>
            <a:off x="8307865" y="4318573"/>
            <a:ext cx="227528" cy="226908"/>
          </a:xfrm>
          <a:custGeom>
            <a:avLst/>
            <a:gdLst/>
            <a:ahLst/>
            <a:cxnLst/>
            <a:rect l="l" t="t" r="r" b="b"/>
            <a:pathLst>
              <a:path w="12109" h="12076" extrusionOk="0">
                <a:moveTo>
                  <a:pt x="6071" y="0"/>
                </a:moveTo>
                <a:lnTo>
                  <a:pt x="5504" y="2302"/>
                </a:lnTo>
                <a:cubicBezTo>
                  <a:pt x="5137" y="3870"/>
                  <a:pt x="3903" y="5104"/>
                  <a:pt x="2335" y="5471"/>
                </a:cubicBezTo>
                <a:lnTo>
                  <a:pt x="0" y="6005"/>
                </a:lnTo>
                <a:lnTo>
                  <a:pt x="2335" y="6572"/>
                </a:lnTo>
                <a:cubicBezTo>
                  <a:pt x="3903" y="6939"/>
                  <a:pt x="5137" y="8173"/>
                  <a:pt x="5504" y="9741"/>
                </a:cubicBezTo>
                <a:lnTo>
                  <a:pt x="6038" y="12076"/>
                </a:lnTo>
                <a:lnTo>
                  <a:pt x="6605" y="9741"/>
                </a:lnTo>
                <a:cubicBezTo>
                  <a:pt x="6972" y="8173"/>
                  <a:pt x="8206" y="6939"/>
                  <a:pt x="9774" y="6572"/>
                </a:cubicBezTo>
                <a:lnTo>
                  <a:pt x="12109" y="6038"/>
                </a:lnTo>
                <a:lnTo>
                  <a:pt x="9774" y="5471"/>
                </a:lnTo>
                <a:cubicBezTo>
                  <a:pt x="8206" y="5104"/>
                  <a:pt x="6972" y="3870"/>
                  <a:pt x="6605" y="2302"/>
                </a:cubicBezTo>
                <a:lnTo>
                  <a:pt x="6071" y="0"/>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3"/>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cxnSp>
        <p:nvCxnSpPr>
          <p:cNvPr id="253" name="Google Shape;253;p33"/>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254" name="Google Shape;254;p3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ive columns ">
  <p:cSld name="CUSTOM_3_1_4_2_1_1">
    <p:spTree>
      <p:nvGrpSpPr>
        <p:cNvPr id="1" name="Shape 255"/>
        <p:cNvGrpSpPr/>
        <p:nvPr/>
      </p:nvGrpSpPr>
      <p:grpSpPr>
        <a:xfrm>
          <a:off x="0" y="0"/>
          <a:ext cx="0" cy="0"/>
          <a:chOff x="0" y="0"/>
          <a:chExt cx="0" cy="0"/>
        </a:xfrm>
      </p:grpSpPr>
      <p:sp>
        <p:nvSpPr>
          <p:cNvPr id="256" name="Google Shape;256;p34"/>
          <p:cNvSpPr txBox="1">
            <a:spLocks noGrp="1"/>
          </p:cNvSpPr>
          <p:nvPr>
            <p:ph type="subTitle" idx="1"/>
          </p:nvPr>
        </p:nvSpPr>
        <p:spPr>
          <a:xfrm>
            <a:off x="2000651" y="1916296"/>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57" name="Google Shape;257;p34"/>
          <p:cNvSpPr txBox="1">
            <a:spLocks noGrp="1"/>
          </p:cNvSpPr>
          <p:nvPr>
            <p:ph type="subTitle" idx="2"/>
          </p:nvPr>
        </p:nvSpPr>
        <p:spPr>
          <a:xfrm>
            <a:off x="2000650" y="22204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58" name="Google Shape;258;p34"/>
          <p:cNvSpPr txBox="1">
            <a:spLocks noGrp="1"/>
          </p:cNvSpPr>
          <p:nvPr>
            <p:ph type="subTitle" idx="3"/>
          </p:nvPr>
        </p:nvSpPr>
        <p:spPr>
          <a:xfrm>
            <a:off x="3484439" y="3401362"/>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59" name="Google Shape;259;p34"/>
          <p:cNvSpPr txBox="1">
            <a:spLocks noGrp="1"/>
          </p:cNvSpPr>
          <p:nvPr>
            <p:ph type="subTitle" idx="4"/>
          </p:nvPr>
        </p:nvSpPr>
        <p:spPr>
          <a:xfrm>
            <a:off x="3484438" y="37073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60" name="Google Shape;260;p34"/>
          <p:cNvSpPr txBox="1">
            <a:spLocks noGrp="1"/>
          </p:cNvSpPr>
          <p:nvPr>
            <p:ph type="subTitle" idx="5"/>
          </p:nvPr>
        </p:nvSpPr>
        <p:spPr>
          <a:xfrm>
            <a:off x="4970150" y="1916296"/>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61" name="Google Shape;261;p34"/>
          <p:cNvSpPr txBox="1">
            <a:spLocks noGrp="1"/>
          </p:cNvSpPr>
          <p:nvPr>
            <p:ph type="subTitle" idx="6"/>
          </p:nvPr>
        </p:nvSpPr>
        <p:spPr>
          <a:xfrm>
            <a:off x="4970150" y="22204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62" name="Google Shape;262;p34"/>
          <p:cNvSpPr txBox="1">
            <a:spLocks noGrp="1"/>
          </p:cNvSpPr>
          <p:nvPr>
            <p:ph type="subTitle" idx="7"/>
          </p:nvPr>
        </p:nvSpPr>
        <p:spPr>
          <a:xfrm>
            <a:off x="6255650" y="3401346"/>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63" name="Google Shape;263;p34"/>
          <p:cNvSpPr txBox="1">
            <a:spLocks noGrp="1"/>
          </p:cNvSpPr>
          <p:nvPr>
            <p:ph type="subTitle" idx="8"/>
          </p:nvPr>
        </p:nvSpPr>
        <p:spPr>
          <a:xfrm>
            <a:off x="6255650" y="37054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64" name="Google Shape;264;p34"/>
          <p:cNvSpPr/>
          <p:nvPr/>
        </p:nvSpPr>
        <p:spPr>
          <a:xfrm>
            <a:off x="8307865" y="4318573"/>
            <a:ext cx="227528" cy="226908"/>
          </a:xfrm>
          <a:custGeom>
            <a:avLst/>
            <a:gdLst/>
            <a:ahLst/>
            <a:cxnLst/>
            <a:rect l="l" t="t" r="r" b="b"/>
            <a:pathLst>
              <a:path w="12109" h="12076" extrusionOk="0">
                <a:moveTo>
                  <a:pt x="6071" y="0"/>
                </a:moveTo>
                <a:lnTo>
                  <a:pt x="5504" y="2302"/>
                </a:lnTo>
                <a:cubicBezTo>
                  <a:pt x="5137" y="3870"/>
                  <a:pt x="3903" y="5104"/>
                  <a:pt x="2335" y="5471"/>
                </a:cubicBezTo>
                <a:lnTo>
                  <a:pt x="0" y="6005"/>
                </a:lnTo>
                <a:lnTo>
                  <a:pt x="2335" y="6572"/>
                </a:lnTo>
                <a:cubicBezTo>
                  <a:pt x="3903" y="6939"/>
                  <a:pt x="5137" y="8173"/>
                  <a:pt x="5504" y="9741"/>
                </a:cubicBezTo>
                <a:lnTo>
                  <a:pt x="6038" y="12076"/>
                </a:lnTo>
                <a:lnTo>
                  <a:pt x="6605" y="9741"/>
                </a:lnTo>
                <a:cubicBezTo>
                  <a:pt x="6972" y="8173"/>
                  <a:pt x="8206" y="6939"/>
                  <a:pt x="9774" y="6572"/>
                </a:cubicBezTo>
                <a:lnTo>
                  <a:pt x="12109" y="6038"/>
                </a:lnTo>
                <a:lnTo>
                  <a:pt x="9774" y="5471"/>
                </a:lnTo>
                <a:cubicBezTo>
                  <a:pt x="8206" y="5104"/>
                  <a:pt x="6972" y="3870"/>
                  <a:pt x="6605" y="2302"/>
                </a:cubicBezTo>
                <a:lnTo>
                  <a:pt x="6071" y="0"/>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266" name="Google Shape;266;p34"/>
          <p:cNvSpPr txBox="1">
            <a:spLocks noGrp="1"/>
          </p:cNvSpPr>
          <p:nvPr>
            <p:ph type="subTitle" idx="9"/>
          </p:nvPr>
        </p:nvSpPr>
        <p:spPr>
          <a:xfrm>
            <a:off x="713226" y="3401362"/>
            <a:ext cx="21732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67" name="Google Shape;267;p34"/>
          <p:cNvSpPr txBox="1">
            <a:spLocks noGrp="1"/>
          </p:cNvSpPr>
          <p:nvPr>
            <p:ph type="subTitle" idx="13"/>
          </p:nvPr>
        </p:nvSpPr>
        <p:spPr>
          <a:xfrm>
            <a:off x="713225" y="37073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cxnSp>
        <p:nvCxnSpPr>
          <p:cNvPr id="268" name="Google Shape;268;p34"/>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269" name="Google Shape;269;p34"/>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4"/>
          <p:cNvSpPr/>
          <p:nvPr/>
        </p:nvSpPr>
        <p:spPr>
          <a:xfrm rot="-448633">
            <a:off x="3852018" y="29920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six columns">
  <p:cSld name="CUSTOM_4_1_1_1">
    <p:spTree>
      <p:nvGrpSpPr>
        <p:cNvPr id="1" name="Shape 271"/>
        <p:cNvGrpSpPr/>
        <p:nvPr/>
      </p:nvGrpSpPr>
      <p:grpSpPr>
        <a:xfrm>
          <a:off x="0" y="0"/>
          <a:ext cx="0" cy="0"/>
          <a:chOff x="0" y="0"/>
          <a:chExt cx="0" cy="0"/>
        </a:xfrm>
      </p:grpSpPr>
      <p:sp>
        <p:nvSpPr>
          <p:cNvPr id="272" name="Google Shape;272;p35"/>
          <p:cNvSpPr/>
          <p:nvPr/>
        </p:nvSpPr>
        <p:spPr>
          <a:xfrm rot="-448633">
            <a:off x="417593" y="29759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5"/>
          <p:cNvSpPr txBox="1">
            <a:spLocks noGrp="1"/>
          </p:cNvSpPr>
          <p:nvPr>
            <p:ph type="subTitle" idx="1"/>
          </p:nvPr>
        </p:nvSpPr>
        <p:spPr>
          <a:xfrm>
            <a:off x="5668750" y="2609261"/>
            <a:ext cx="26415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74" name="Google Shape;274;p35"/>
          <p:cNvSpPr txBox="1">
            <a:spLocks noGrp="1"/>
          </p:cNvSpPr>
          <p:nvPr>
            <p:ph type="subTitle" idx="2"/>
          </p:nvPr>
        </p:nvSpPr>
        <p:spPr>
          <a:xfrm>
            <a:off x="5668750" y="2924498"/>
            <a:ext cx="2641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75" name="Google Shape;275;p35"/>
          <p:cNvSpPr txBox="1">
            <a:spLocks noGrp="1"/>
          </p:cNvSpPr>
          <p:nvPr>
            <p:ph type="subTitle" idx="3"/>
          </p:nvPr>
        </p:nvSpPr>
        <p:spPr>
          <a:xfrm>
            <a:off x="5668750" y="1485449"/>
            <a:ext cx="26415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76" name="Google Shape;276;p35"/>
          <p:cNvSpPr txBox="1">
            <a:spLocks noGrp="1"/>
          </p:cNvSpPr>
          <p:nvPr>
            <p:ph type="subTitle" idx="4"/>
          </p:nvPr>
        </p:nvSpPr>
        <p:spPr>
          <a:xfrm>
            <a:off x="5668750" y="1800676"/>
            <a:ext cx="2641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77" name="Google Shape;277;p35"/>
          <p:cNvSpPr txBox="1">
            <a:spLocks noGrp="1"/>
          </p:cNvSpPr>
          <p:nvPr>
            <p:ph type="subTitle" idx="5"/>
          </p:nvPr>
        </p:nvSpPr>
        <p:spPr>
          <a:xfrm>
            <a:off x="5668750" y="3733073"/>
            <a:ext cx="2641500" cy="3714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78" name="Google Shape;278;p35"/>
          <p:cNvSpPr txBox="1">
            <a:spLocks noGrp="1"/>
          </p:cNvSpPr>
          <p:nvPr>
            <p:ph type="subTitle" idx="6"/>
          </p:nvPr>
        </p:nvSpPr>
        <p:spPr>
          <a:xfrm>
            <a:off x="5668750" y="4048300"/>
            <a:ext cx="2641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79" name="Google Shape;279;p35"/>
          <p:cNvSpPr txBox="1">
            <a:spLocks noGrp="1"/>
          </p:cNvSpPr>
          <p:nvPr>
            <p:ph type="subTitle" idx="7"/>
          </p:nvPr>
        </p:nvSpPr>
        <p:spPr>
          <a:xfrm>
            <a:off x="1739500" y="1485449"/>
            <a:ext cx="26415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80" name="Google Shape;280;p35"/>
          <p:cNvSpPr txBox="1">
            <a:spLocks noGrp="1"/>
          </p:cNvSpPr>
          <p:nvPr>
            <p:ph type="subTitle" idx="8"/>
          </p:nvPr>
        </p:nvSpPr>
        <p:spPr>
          <a:xfrm>
            <a:off x="1739500" y="1800676"/>
            <a:ext cx="2641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81" name="Google Shape;281;p35"/>
          <p:cNvSpPr txBox="1">
            <a:spLocks noGrp="1"/>
          </p:cNvSpPr>
          <p:nvPr>
            <p:ph type="subTitle" idx="9"/>
          </p:nvPr>
        </p:nvSpPr>
        <p:spPr>
          <a:xfrm>
            <a:off x="1739500" y="2609261"/>
            <a:ext cx="26415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82" name="Google Shape;282;p35"/>
          <p:cNvSpPr txBox="1">
            <a:spLocks noGrp="1"/>
          </p:cNvSpPr>
          <p:nvPr>
            <p:ph type="subTitle" idx="13"/>
          </p:nvPr>
        </p:nvSpPr>
        <p:spPr>
          <a:xfrm>
            <a:off x="1739500" y="2924498"/>
            <a:ext cx="2641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83" name="Google Shape;283;p35"/>
          <p:cNvSpPr txBox="1">
            <a:spLocks noGrp="1"/>
          </p:cNvSpPr>
          <p:nvPr>
            <p:ph type="subTitle" idx="14"/>
          </p:nvPr>
        </p:nvSpPr>
        <p:spPr>
          <a:xfrm>
            <a:off x="1739500" y="3733073"/>
            <a:ext cx="2641500" cy="371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284" name="Google Shape;284;p35"/>
          <p:cNvSpPr txBox="1">
            <a:spLocks noGrp="1"/>
          </p:cNvSpPr>
          <p:nvPr>
            <p:ph type="subTitle" idx="15"/>
          </p:nvPr>
        </p:nvSpPr>
        <p:spPr>
          <a:xfrm>
            <a:off x="1739500" y="4048300"/>
            <a:ext cx="2641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285" name="Google Shape;285;p35"/>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286" name="Google Shape;286;p3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7" name="Google Shape;287;p35"/>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hanks">
  <p:cSld name="CUSTOM_12_3">
    <p:spTree>
      <p:nvGrpSpPr>
        <p:cNvPr id="1" name="Shape 288"/>
        <p:cNvGrpSpPr/>
        <p:nvPr/>
      </p:nvGrpSpPr>
      <p:grpSpPr>
        <a:xfrm>
          <a:off x="0" y="0"/>
          <a:ext cx="0" cy="0"/>
          <a:chOff x="0" y="0"/>
          <a:chExt cx="0" cy="0"/>
        </a:xfrm>
      </p:grpSpPr>
      <p:sp>
        <p:nvSpPr>
          <p:cNvPr id="289" name="Google Shape;289;p36"/>
          <p:cNvSpPr txBox="1">
            <a:spLocks noGrp="1"/>
          </p:cNvSpPr>
          <p:nvPr>
            <p:ph type="title"/>
          </p:nvPr>
        </p:nvSpPr>
        <p:spPr>
          <a:xfrm>
            <a:off x="722375" y="572425"/>
            <a:ext cx="3849600" cy="10950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8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0" name="Google Shape;290;p36"/>
          <p:cNvSpPr txBox="1">
            <a:spLocks noGrp="1"/>
          </p:cNvSpPr>
          <p:nvPr>
            <p:ph type="subTitle" idx="1"/>
          </p:nvPr>
        </p:nvSpPr>
        <p:spPr>
          <a:xfrm>
            <a:off x="2004400" y="1844672"/>
            <a:ext cx="3849600" cy="1017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91" name="Google Shape;291;p36"/>
          <p:cNvSpPr txBox="1"/>
          <p:nvPr/>
        </p:nvSpPr>
        <p:spPr>
          <a:xfrm>
            <a:off x="2004400" y="3579175"/>
            <a:ext cx="3849600" cy="659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200">
                <a:solidFill>
                  <a:schemeClr val="dk1"/>
                </a:solidFill>
                <a:latin typeface="Poppins"/>
                <a:ea typeface="Poppins"/>
                <a:cs typeface="Poppins"/>
                <a:sym typeface="Poppins"/>
              </a:rPr>
              <a:t>CREDITS: This presentation template was created by </a:t>
            </a:r>
            <a:r>
              <a:rPr lang="en" sz="1200">
                <a:solidFill>
                  <a:schemeClr val="dk1"/>
                </a:solidFill>
                <a:uFill>
                  <a:noFill/>
                </a:u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 sz="1200">
                <a:solidFill>
                  <a:schemeClr val="dk1"/>
                </a:solidFill>
                <a:latin typeface="Poppins"/>
                <a:ea typeface="Poppins"/>
                <a:cs typeface="Poppins"/>
                <a:sym typeface="Poppins"/>
              </a:rPr>
              <a:t>, including icons by </a:t>
            </a:r>
            <a:r>
              <a:rPr lang="en" sz="1200">
                <a:solidFill>
                  <a:schemeClr val="dk1"/>
                </a:solidFill>
                <a:uFill>
                  <a:noFill/>
                </a:u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 sz="1200">
                <a:solidFill>
                  <a:schemeClr val="dk1"/>
                </a:solidFill>
                <a:latin typeface="Poppins"/>
                <a:ea typeface="Poppins"/>
                <a:cs typeface="Poppins"/>
                <a:sym typeface="Poppins"/>
              </a:rPr>
              <a:t>, and infographics &amp; images by </a:t>
            </a:r>
            <a:r>
              <a:rPr lang="en" sz="1200">
                <a:solidFill>
                  <a:schemeClr val="dk1"/>
                </a:solidFill>
                <a:uFill>
                  <a:noFill/>
                </a:u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endParaRPr sz="1200">
              <a:solidFill>
                <a:schemeClr val="dk1"/>
              </a:solidFill>
              <a:latin typeface="Poppins"/>
              <a:ea typeface="Poppins"/>
              <a:cs typeface="Poppins"/>
              <a:sym typeface="Poppins"/>
            </a:endParaRPr>
          </a:p>
        </p:txBody>
      </p:sp>
      <p:sp>
        <p:nvSpPr>
          <p:cNvPr id="292" name="Google Shape;292;p36"/>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
        <p:nvSpPr>
          <p:cNvPr id="293" name="Google Shape;293;p36"/>
          <p:cNvSpPr/>
          <p:nvPr/>
        </p:nvSpPr>
        <p:spPr>
          <a:xfrm rot="-448633">
            <a:off x="5743043" y="32498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295"/>
        <p:cNvGrpSpPr/>
        <p:nvPr/>
      </p:nvGrpSpPr>
      <p:grpSpPr>
        <a:xfrm>
          <a:off x="0" y="0"/>
          <a:ext cx="0" cy="0"/>
          <a:chOff x="0" y="0"/>
          <a:chExt cx="0" cy="0"/>
        </a:xfrm>
      </p:grpSpPr>
      <p:sp>
        <p:nvSpPr>
          <p:cNvPr id="296" name="Google Shape;296;p37"/>
          <p:cNvSpPr/>
          <p:nvPr/>
        </p:nvSpPr>
        <p:spPr>
          <a:xfrm>
            <a:off x="597253" y="562378"/>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7"/>
          <p:cNvSpPr/>
          <p:nvPr/>
        </p:nvSpPr>
        <p:spPr>
          <a:xfrm>
            <a:off x="8296503" y="4330878"/>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7"/>
          <p:cNvSpPr/>
          <p:nvPr/>
        </p:nvSpPr>
        <p:spPr>
          <a:xfrm rot="-448633">
            <a:off x="494218" y="-15420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299"/>
        <p:cNvGrpSpPr/>
        <p:nvPr/>
      </p:nvGrpSpPr>
      <p:grpSpPr>
        <a:xfrm>
          <a:off x="0" y="0"/>
          <a:ext cx="0" cy="0"/>
          <a:chOff x="0" y="0"/>
          <a:chExt cx="0" cy="0"/>
        </a:xfrm>
      </p:grpSpPr>
      <p:sp>
        <p:nvSpPr>
          <p:cNvPr id="300" name="Google Shape;300;p38"/>
          <p:cNvSpPr/>
          <p:nvPr/>
        </p:nvSpPr>
        <p:spPr>
          <a:xfrm>
            <a:off x="597253" y="562378"/>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8"/>
          <p:cNvSpPr/>
          <p:nvPr/>
        </p:nvSpPr>
        <p:spPr>
          <a:xfrm>
            <a:off x="8296503" y="4330878"/>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rot="-448633">
            <a:off x="417593" y="29759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txBox="1">
            <a:spLocks noGrp="1"/>
          </p:cNvSpPr>
          <p:nvPr>
            <p:ph type="title"/>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07"/>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08"/>
        <p:cNvGrpSpPr/>
        <p:nvPr/>
      </p:nvGrpSpPr>
      <p:grpSpPr>
        <a:xfrm>
          <a:off x="0" y="0"/>
          <a:ext cx="0" cy="0"/>
          <a:chOff x="0" y="0"/>
          <a:chExt cx="0" cy="0"/>
        </a:xfrm>
      </p:grpSpPr>
      <p:sp>
        <p:nvSpPr>
          <p:cNvPr id="309" name="Google Shape;309;p4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1370038" y="2191300"/>
            <a:ext cx="2776800" cy="234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8" name="Google Shape;28;p5"/>
          <p:cNvSpPr txBox="1">
            <a:spLocks noGrp="1"/>
          </p:cNvSpPr>
          <p:nvPr>
            <p:ph type="subTitle" idx="2"/>
          </p:nvPr>
        </p:nvSpPr>
        <p:spPr>
          <a:xfrm>
            <a:off x="5638288" y="2191305"/>
            <a:ext cx="2776800" cy="2342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9" name="Google Shape;29;p5"/>
          <p:cNvSpPr txBox="1">
            <a:spLocks noGrp="1"/>
          </p:cNvSpPr>
          <p:nvPr>
            <p:ph type="title"/>
          </p:nvPr>
        </p:nvSpPr>
        <p:spPr>
          <a:xfrm>
            <a:off x="728913" y="1540466"/>
            <a:ext cx="2776800" cy="5922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2"/>
              </a:buClr>
              <a:buSzPts val="3200"/>
              <a:buFont typeface="Fredoka One"/>
              <a:buNone/>
              <a:defRPr/>
            </a:lvl1pPr>
            <a:lvl2pPr lvl="1"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30" name="Google Shape;30;p5"/>
          <p:cNvSpPr txBox="1">
            <a:spLocks noGrp="1"/>
          </p:cNvSpPr>
          <p:nvPr>
            <p:ph type="title" idx="3"/>
          </p:nvPr>
        </p:nvSpPr>
        <p:spPr>
          <a:xfrm>
            <a:off x="4997163" y="1540466"/>
            <a:ext cx="2776800" cy="5922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dk2"/>
              </a:buClr>
              <a:buSzPts val="3200"/>
              <a:buFont typeface="Fredoka One"/>
              <a:buNone/>
              <a:defRPr/>
            </a:lvl1pPr>
            <a:lvl2pPr lvl="1"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31" name="Google Shape;31;p5"/>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sz="3500"/>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34" name="Google Shape;34;p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5;p6"/>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cxnSp>
        <p:nvCxnSpPr>
          <p:cNvPr id="36" name="Google Shape;36;p6"/>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p:nvPr/>
        </p:nvSpPr>
        <p:spPr>
          <a:xfrm rot="-448633">
            <a:off x="765143" y="25118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a:spLocks noGrp="1"/>
          </p:cNvSpPr>
          <p:nvPr>
            <p:ph type="pic" idx="2"/>
          </p:nvPr>
        </p:nvSpPr>
        <p:spPr>
          <a:xfrm>
            <a:off x="994625" y="988750"/>
            <a:ext cx="2886600" cy="2715300"/>
          </a:xfrm>
          <a:prstGeom prst="decagon">
            <a:avLst>
              <a:gd name="vf" fmla="val 105146"/>
            </a:avLst>
          </a:prstGeom>
          <a:noFill/>
          <a:ln>
            <a:noFill/>
          </a:ln>
        </p:spPr>
      </p:sp>
      <p:sp>
        <p:nvSpPr>
          <p:cNvPr id="40" name="Google Shape;40;p7"/>
          <p:cNvSpPr txBox="1">
            <a:spLocks noGrp="1"/>
          </p:cNvSpPr>
          <p:nvPr>
            <p:ph type="subTitle" idx="1"/>
          </p:nvPr>
        </p:nvSpPr>
        <p:spPr>
          <a:xfrm>
            <a:off x="5320875" y="2727563"/>
            <a:ext cx="3130500" cy="121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41" name="Google Shape;41;p7"/>
          <p:cNvSpPr txBox="1">
            <a:spLocks noGrp="1"/>
          </p:cNvSpPr>
          <p:nvPr>
            <p:ph type="title"/>
          </p:nvPr>
        </p:nvSpPr>
        <p:spPr>
          <a:xfrm>
            <a:off x="4228750" y="775375"/>
            <a:ext cx="3642600" cy="1839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4000"/>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a:endParaRPr/>
          </a:p>
        </p:txBody>
      </p:sp>
      <p:cxnSp>
        <p:nvCxnSpPr>
          <p:cNvPr id="42" name="Google Shape;42;p7"/>
          <p:cNvCxnSpPr/>
          <p:nvPr/>
        </p:nvCxnSpPr>
        <p:spPr>
          <a:xfrm>
            <a:off x="4351575" y="2926863"/>
            <a:ext cx="852000" cy="0"/>
          </a:xfrm>
          <a:prstGeom prst="straightConnector1">
            <a:avLst/>
          </a:prstGeom>
          <a:noFill/>
          <a:ln w="38100" cap="flat" cmpd="sng">
            <a:solidFill>
              <a:schemeClr val="accent1"/>
            </a:solidFill>
            <a:prstDash val="solid"/>
            <a:round/>
            <a:headEnd type="none" w="med" len="med"/>
            <a:tailEnd type="none" w="med" len="med"/>
          </a:ln>
        </p:spPr>
      </p:cxnSp>
      <p:sp>
        <p:nvSpPr>
          <p:cNvPr id="43" name="Google Shape;43;p7"/>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1957650" y="1478450"/>
            <a:ext cx="5228700" cy="2733000"/>
          </a:xfrm>
          <a:prstGeom prst="rect">
            <a:avLst/>
          </a:prstGeom>
        </p:spPr>
        <p:txBody>
          <a:bodyPr spcFirstLastPara="1" wrap="square" lIns="91425" tIns="91425" rIns="91425" bIns="91425" anchor="ctr" anchorCtr="0">
            <a:noAutofit/>
          </a:bodyPr>
          <a:lstStyle>
            <a:lvl1pPr lvl="0" algn="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6" name="Google Shape;46;p8"/>
          <p:cNvSpPr/>
          <p:nvPr/>
        </p:nvSpPr>
        <p:spPr>
          <a:xfrm>
            <a:off x="747438" y="5735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8"/>
          <p:cNvGrpSpPr/>
          <p:nvPr/>
        </p:nvGrpSpPr>
        <p:grpSpPr>
          <a:xfrm>
            <a:off x="1013050" y="869375"/>
            <a:ext cx="510088" cy="449425"/>
            <a:chOff x="3155513" y="3003000"/>
            <a:chExt cx="510088" cy="449425"/>
          </a:xfrm>
        </p:grpSpPr>
        <p:sp>
          <p:nvSpPr>
            <p:cNvPr id="48" name="Google Shape;48;p8"/>
            <p:cNvSpPr/>
            <p:nvPr/>
          </p:nvSpPr>
          <p:spPr>
            <a:xfrm>
              <a:off x="3178275" y="3033775"/>
              <a:ext cx="487325" cy="418650"/>
            </a:xfrm>
            <a:custGeom>
              <a:avLst/>
              <a:gdLst/>
              <a:ahLst/>
              <a:cxnLst/>
              <a:rect l="l" t="t" r="r" b="b"/>
              <a:pathLst>
                <a:path w="19493" h="16746" extrusionOk="0">
                  <a:moveTo>
                    <a:pt x="785" y="1"/>
                  </a:moveTo>
                  <a:cubicBezTo>
                    <a:pt x="348" y="1"/>
                    <a:pt x="0" y="348"/>
                    <a:pt x="0" y="777"/>
                  </a:cubicBezTo>
                  <a:lnTo>
                    <a:pt x="0" y="3560"/>
                  </a:lnTo>
                  <a:lnTo>
                    <a:pt x="0" y="16388"/>
                  </a:lnTo>
                  <a:cubicBezTo>
                    <a:pt x="0" y="16585"/>
                    <a:pt x="161" y="16745"/>
                    <a:pt x="357" y="16745"/>
                  </a:cubicBezTo>
                  <a:lnTo>
                    <a:pt x="19136" y="16745"/>
                  </a:lnTo>
                  <a:cubicBezTo>
                    <a:pt x="19332" y="16745"/>
                    <a:pt x="19493" y="16585"/>
                    <a:pt x="19493" y="16388"/>
                  </a:cubicBezTo>
                  <a:lnTo>
                    <a:pt x="19493" y="3560"/>
                  </a:lnTo>
                  <a:lnTo>
                    <a:pt x="19493" y="777"/>
                  </a:lnTo>
                  <a:cubicBezTo>
                    <a:pt x="19493" y="348"/>
                    <a:pt x="19145" y="1"/>
                    <a:pt x="18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8"/>
            <p:cNvGrpSpPr/>
            <p:nvPr/>
          </p:nvGrpSpPr>
          <p:grpSpPr>
            <a:xfrm>
              <a:off x="3155513" y="3003000"/>
              <a:ext cx="476400" cy="411075"/>
              <a:chOff x="2341925" y="2855575"/>
              <a:chExt cx="476400" cy="411075"/>
            </a:xfrm>
          </p:grpSpPr>
          <p:sp>
            <p:nvSpPr>
              <p:cNvPr id="50" name="Google Shape;50;p8"/>
              <p:cNvSpPr/>
              <p:nvPr/>
            </p:nvSpPr>
            <p:spPr>
              <a:xfrm>
                <a:off x="2341925" y="2855575"/>
                <a:ext cx="476400" cy="411075"/>
              </a:xfrm>
              <a:custGeom>
                <a:avLst/>
                <a:gdLst/>
                <a:ahLst/>
                <a:cxnLst/>
                <a:rect l="l" t="t" r="r" b="b"/>
                <a:pathLst>
                  <a:path w="19056" h="16443" extrusionOk="0">
                    <a:moveTo>
                      <a:pt x="1017" y="1"/>
                    </a:moveTo>
                    <a:cubicBezTo>
                      <a:pt x="455" y="1"/>
                      <a:pt x="0" y="456"/>
                      <a:pt x="0" y="1018"/>
                    </a:cubicBezTo>
                    <a:lnTo>
                      <a:pt x="0" y="15827"/>
                    </a:lnTo>
                    <a:cubicBezTo>
                      <a:pt x="0" y="16166"/>
                      <a:pt x="277" y="16442"/>
                      <a:pt x="616" y="16442"/>
                    </a:cubicBezTo>
                    <a:lnTo>
                      <a:pt x="18431" y="16442"/>
                    </a:lnTo>
                    <a:cubicBezTo>
                      <a:pt x="18779" y="16442"/>
                      <a:pt x="19047" y="16166"/>
                      <a:pt x="19047" y="15827"/>
                    </a:cubicBezTo>
                    <a:lnTo>
                      <a:pt x="19047" y="1018"/>
                    </a:lnTo>
                    <a:cubicBezTo>
                      <a:pt x="19056" y="456"/>
                      <a:pt x="18592" y="1"/>
                      <a:pt x="18030" y="1"/>
                    </a:cubicBezTo>
                    <a:lnTo>
                      <a:pt x="5469" y="1"/>
                    </a:lnTo>
                    <a:cubicBezTo>
                      <a:pt x="5317" y="1"/>
                      <a:pt x="5192" y="126"/>
                      <a:pt x="5192" y="277"/>
                    </a:cubicBezTo>
                    <a:cubicBezTo>
                      <a:pt x="5192" y="429"/>
                      <a:pt x="5317" y="554"/>
                      <a:pt x="5469" y="554"/>
                    </a:cubicBezTo>
                    <a:lnTo>
                      <a:pt x="18030" y="554"/>
                    </a:lnTo>
                    <a:cubicBezTo>
                      <a:pt x="18288" y="554"/>
                      <a:pt x="18494" y="759"/>
                      <a:pt x="18494" y="1018"/>
                    </a:cubicBezTo>
                    <a:lnTo>
                      <a:pt x="18494" y="2775"/>
                    </a:lnTo>
                    <a:cubicBezTo>
                      <a:pt x="18352" y="2772"/>
                      <a:pt x="18212" y="2771"/>
                      <a:pt x="18073" y="2771"/>
                    </a:cubicBezTo>
                    <a:cubicBezTo>
                      <a:pt x="17736" y="2771"/>
                      <a:pt x="17406" y="2778"/>
                      <a:pt x="17084" y="2784"/>
                    </a:cubicBezTo>
                    <a:cubicBezTo>
                      <a:pt x="16932" y="2784"/>
                      <a:pt x="16807" y="2918"/>
                      <a:pt x="16816" y="3069"/>
                    </a:cubicBezTo>
                    <a:cubicBezTo>
                      <a:pt x="16816" y="3216"/>
                      <a:pt x="16941" y="3338"/>
                      <a:pt x="17087" y="3338"/>
                    </a:cubicBezTo>
                    <a:cubicBezTo>
                      <a:pt x="17092" y="3338"/>
                      <a:pt x="17097" y="3337"/>
                      <a:pt x="17102" y="3337"/>
                    </a:cubicBezTo>
                    <a:cubicBezTo>
                      <a:pt x="17325" y="3333"/>
                      <a:pt x="17555" y="3330"/>
                      <a:pt x="17788" y="3330"/>
                    </a:cubicBezTo>
                    <a:cubicBezTo>
                      <a:pt x="18021" y="3330"/>
                      <a:pt x="18257" y="3333"/>
                      <a:pt x="18494" y="3337"/>
                    </a:cubicBezTo>
                    <a:lnTo>
                      <a:pt x="18494" y="15827"/>
                    </a:lnTo>
                    <a:cubicBezTo>
                      <a:pt x="18494" y="15862"/>
                      <a:pt x="18467" y="15880"/>
                      <a:pt x="18431" y="15880"/>
                    </a:cubicBezTo>
                    <a:lnTo>
                      <a:pt x="616" y="15880"/>
                    </a:lnTo>
                    <a:cubicBezTo>
                      <a:pt x="589" y="15880"/>
                      <a:pt x="562" y="15862"/>
                      <a:pt x="562" y="15827"/>
                    </a:cubicBezTo>
                    <a:lnTo>
                      <a:pt x="562" y="3337"/>
                    </a:lnTo>
                    <a:cubicBezTo>
                      <a:pt x="3100" y="3333"/>
                      <a:pt x="5658" y="3330"/>
                      <a:pt x="8217" y="3330"/>
                    </a:cubicBezTo>
                    <a:cubicBezTo>
                      <a:pt x="10775" y="3330"/>
                      <a:pt x="13333" y="3333"/>
                      <a:pt x="15871" y="3337"/>
                    </a:cubicBezTo>
                    <a:cubicBezTo>
                      <a:pt x="16022" y="3337"/>
                      <a:pt x="16147" y="3221"/>
                      <a:pt x="16147" y="3061"/>
                    </a:cubicBezTo>
                    <a:cubicBezTo>
                      <a:pt x="16147" y="2909"/>
                      <a:pt x="16022" y="2784"/>
                      <a:pt x="15871" y="2784"/>
                    </a:cubicBezTo>
                    <a:cubicBezTo>
                      <a:pt x="13333" y="2775"/>
                      <a:pt x="10777" y="2771"/>
                      <a:pt x="8220" y="2771"/>
                    </a:cubicBezTo>
                    <a:cubicBezTo>
                      <a:pt x="5663" y="2771"/>
                      <a:pt x="3105" y="2775"/>
                      <a:pt x="562" y="2784"/>
                    </a:cubicBezTo>
                    <a:lnTo>
                      <a:pt x="562" y="1018"/>
                    </a:lnTo>
                    <a:cubicBezTo>
                      <a:pt x="562" y="759"/>
                      <a:pt x="767" y="554"/>
                      <a:pt x="1017" y="554"/>
                    </a:cubicBezTo>
                    <a:lnTo>
                      <a:pt x="4336" y="554"/>
                    </a:lnTo>
                    <a:cubicBezTo>
                      <a:pt x="4488" y="554"/>
                      <a:pt x="4612" y="429"/>
                      <a:pt x="4612" y="277"/>
                    </a:cubicBezTo>
                    <a:cubicBezTo>
                      <a:pt x="4612" y="126"/>
                      <a:pt x="4488" y="1"/>
                      <a:pt x="43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a:off x="2403925" y="2891700"/>
                <a:ext cx="262975" cy="13850"/>
              </a:xfrm>
              <a:custGeom>
                <a:avLst/>
                <a:gdLst/>
                <a:ahLst/>
                <a:cxnLst/>
                <a:rect l="l" t="t" r="r" b="b"/>
                <a:pathLst>
                  <a:path w="10519" h="554" extrusionOk="0">
                    <a:moveTo>
                      <a:pt x="286" y="1"/>
                    </a:moveTo>
                    <a:cubicBezTo>
                      <a:pt x="125" y="1"/>
                      <a:pt x="0" y="117"/>
                      <a:pt x="0" y="277"/>
                    </a:cubicBezTo>
                    <a:cubicBezTo>
                      <a:pt x="0" y="429"/>
                      <a:pt x="125" y="554"/>
                      <a:pt x="286" y="554"/>
                    </a:cubicBezTo>
                    <a:lnTo>
                      <a:pt x="10233" y="554"/>
                    </a:lnTo>
                    <a:cubicBezTo>
                      <a:pt x="10393" y="554"/>
                      <a:pt x="10518" y="429"/>
                      <a:pt x="10518" y="277"/>
                    </a:cubicBezTo>
                    <a:cubicBezTo>
                      <a:pt x="10518" y="117"/>
                      <a:pt x="10393"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8"/>
              <p:cNvSpPr/>
              <p:nvPr/>
            </p:nvSpPr>
            <p:spPr>
              <a:xfrm>
                <a:off x="2686500" y="2889700"/>
                <a:ext cx="14075" cy="15200"/>
              </a:xfrm>
              <a:custGeom>
                <a:avLst/>
                <a:gdLst/>
                <a:ahLst/>
                <a:cxnLst/>
                <a:rect l="l" t="t" r="r" b="b"/>
                <a:pathLst>
                  <a:path w="563" h="608" extrusionOk="0">
                    <a:moveTo>
                      <a:pt x="286" y="1"/>
                    </a:moveTo>
                    <a:cubicBezTo>
                      <a:pt x="125" y="1"/>
                      <a:pt x="0" y="125"/>
                      <a:pt x="0" y="277"/>
                    </a:cubicBezTo>
                    <a:lnTo>
                      <a:pt x="0" y="331"/>
                    </a:lnTo>
                    <a:cubicBezTo>
                      <a:pt x="0" y="482"/>
                      <a:pt x="125" y="607"/>
                      <a:pt x="286" y="607"/>
                    </a:cubicBezTo>
                    <a:cubicBezTo>
                      <a:pt x="437" y="607"/>
                      <a:pt x="562" y="482"/>
                      <a:pt x="562" y="331"/>
                    </a:cubicBezTo>
                    <a:lnTo>
                      <a:pt x="562" y="277"/>
                    </a:lnTo>
                    <a:cubicBezTo>
                      <a:pt x="562" y="125"/>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a:off x="2714375" y="2889700"/>
                <a:ext cx="14075" cy="15200"/>
              </a:xfrm>
              <a:custGeom>
                <a:avLst/>
                <a:gdLst/>
                <a:ahLst/>
                <a:cxnLst/>
                <a:rect l="l" t="t" r="r" b="b"/>
                <a:pathLst>
                  <a:path w="563" h="608" extrusionOk="0">
                    <a:moveTo>
                      <a:pt x="277" y="1"/>
                    </a:moveTo>
                    <a:cubicBezTo>
                      <a:pt x="125" y="1"/>
                      <a:pt x="0" y="125"/>
                      <a:pt x="0" y="277"/>
                    </a:cubicBezTo>
                    <a:lnTo>
                      <a:pt x="0" y="331"/>
                    </a:lnTo>
                    <a:cubicBezTo>
                      <a:pt x="0" y="482"/>
                      <a:pt x="125" y="607"/>
                      <a:pt x="277" y="607"/>
                    </a:cubicBezTo>
                    <a:cubicBezTo>
                      <a:pt x="438" y="607"/>
                      <a:pt x="562" y="482"/>
                      <a:pt x="562" y="331"/>
                    </a:cubicBezTo>
                    <a:lnTo>
                      <a:pt x="562" y="277"/>
                    </a:lnTo>
                    <a:cubicBezTo>
                      <a:pt x="562" y="125"/>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a:off x="2742250" y="2889700"/>
                <a:ext cx="14075" cy="15200"/>
              </a:xfrm>
              <a:custGeom>
                <a:avLst/>
                <a:gdLst/>
                <a:ahLst/>
                <a:cxnLst/>
                <a:rect l="l" t="t" r="r" b="b"/>
                <a:pathLst>
                  <a:path w="563" h="608" extrusionOk="0">
                    <a:moveTo>
                      <a:pt x="277" y="1"/>
                    </a:moveTo>
                    <a:cubicBezTo>
                      <a:pt x="125" y="1"/>
                      <a:pt x="0" y="125"/>
                      <a:pt x="0" y="277"/>
                    </a:cubicBezTo>
                    <a:lnTo>
                      <a:pt x="0" y="331"/>
                    </a:lnTo>
                    <a:cubicBezTo>
                      <a:pt x="0" y="482"/>
                      <a:pt x="125" y="607"/>
                      <a:pt x="277" y="607"/>
                    </a:cubicBezTo>
                    <a:cubicBezTo>
                      <a:pt x="438" y="607"/>
                      <a:pt x="563" y="482"/>
                      <a:pt x="563" y="331"/>
                    </a:cubicBezTo>
                    <a:lnTo>
                      <a:pt x="563" y="277"/>
                    </a:lnTo>
                    <a:cubicBezTo>
                      <a:pt x="563" y="125"/>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a:off x="2446300" y="3154650"/>
                <a:ext cx="14075" cy="15200"/>
              </a:xfrm>
              <a:custGeom>
                <a:avLst/>
                <a:gdLst/>
                <a:ahLst/>
                <a:cxnLst/>
                <a:rect l="l" t="t" r="r" b="b"/>
                <a:pathLst>
                  <a:path w="563" h="608" extrusionOk="0">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a:off x="2474175" y="3154650"/>
                <a:ext cx="14075" cy="15200"/>
              </a:xfrm>
              <a:custGeom>
                <a:avLst/>
                <a:gdLst/>
                <a:ahLst/>
                <a:cxnLst/>
                <a:rect l="l" t="t" r="r" b="b"/>
                <a:pathLst>
                  <a:path w="563" h="608" extrusionOk="0">
                    <a:moveTo>
                      <a:pt x="277" y="1"/>
                    </a:moveTo>
                    <a:cubicBezTo>
                      <a:pt x="125" y="1"/>
                      <a:pt x="0" y="126"/>
                      <a:pt x="0" y="277"/>
                    </a:cubicBezTo>
                    <a:lnTo>
                      <a:pt x="0" y="331"/>
                    </a:lnTo>
                    <a:cubicBezTo>
                      <a:pt x="0" y="482"/>
                      <a:pt x="125" y="607"/>
                      <a:pt x="277" y="607"/>
                    </a:cubicBezTo>
                    <a:cubicBezTo>
                      <a:pt x="438" y="607"/>
                      <a:pt x="562" y="482"/>
                      <a:pt x="562" y="331"/>
                    </a:cubicBezTo>
                    <a:lnTo>
                      <a:pt x="562" y="277"/>
                    </a:lnTo>
                    <a:cubicBezTo>
                      <a:pt x="562"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a:off x="2515425" y="3013925"/>
                <a:ext cx="137425" cy="14075"/>
              </a:xfrm>
              <a:custGeom>
                <a:avLst/>
                <a:gdLst/>
                <a:ahLst/>
                <a:cxnLst/>
                <a:rect l="l" t="t" r="r" b="b"/>
                <a:pathLst>
                  <a:path w="5497" h="563" extrusionOk="0">
                    <a:moveTo>
                      <a:pt x="277" y="1"/>
                    </a:moveTo>
                    <a:cubicBezTo>
                      <a:pt x="126" y="1"/>
                      <a:pt x="1" y="125"/>
                      <a:pt x="1" y="286"/>
                    </a:cubicBezTo>
                    <a:cubicBezTo>
                      <a:pt x="1" y="438"/>
                      <a:pt x="126" y="563"/>
                      <a:pt x="277" y="563"/>
                    </a:cubicBezTo>
                    <a:lnTo>
                      <a:pt x="5211" y="563"/>
                    </a:lnTo>
                    <a:cubicBezTo>
                      <a:pt x="5371" y="563"/>
                      <a:pt x="5496" y="438"/>
                      <a:pt x="5496" y="286"/>
                    </a:cubicBezTo>
                    <a:cubicBezTo>
                      <a:pt x="5496" y="125"/>
                      <a:pt x="5371" y="1"/>
                      <a:pt x="52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a:off x="2549775" y="3044700"/>
                <a:ext cx="68725" cy="13850"/>
              </a:xfrm>
              <a:custGeom>
                <a:avLst/>
                <a:gdLst/>
                <a:ahLst/>
                <a:cxnLst/>
                <a:rect l="l" t="t" r="r" b="b"/>
                <a:pathLst>
                  <a:path w="2749" h="554" extrusionOk="0">
                    <a:moveTo>
                      <a:pt x="277" y="1"/>
                    </a:moveTo>
                    <a:cubicBezTo>
                      <a:pt x="126" y="1"/>
                      <a:pt x="1" y="126"/>
                      <a:pt x="1" y="277"/>
                    </a:cubicBezTo>
                    <a:cubicBezTo>
                      <a:pt x="1" y="429"/>
                      <a:pt x="126" y="554"/>
                      <a:pt x="277" y="554"/>
                    </a:cubicBezTo>
                    <a:lnTo>
                      <a:pt x="2472" y="554"/>
                    </a:lnTo>
                    <a:cubicBezTo>
                      <a:pt x="2623" y="554"/>
                      <a:pt x="2748" y="429"/>
                      <a:pt x="2748" y="277"/>
                    </a:cubicBezTo>
                    <a:cubicBezTo>
                      <a:pt x="2748" y="126"/>
                      <a:pt x="2623" y="1"/>
                      <a:pt x="24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a:off x="2679350" y="3155325"/>
                <a:ext cx="33475" cy="13850"/>
              </a:xfrm>
              <a:custGeom>
                <a:avLst/>
                <a:gdLst/>
                <a:ahLst/>
                <a:cxnLst/>
                <a:rect l="l" t="t" r="r" b="b"/>
                <a:pathLst>
                  <a:path w="1339" h="554" extrusionOk="0">
                    <a:moveTo>
                      <a:pt x="277" y="0"/>
                    </a:moveTo>
                    <a:cubicBezTo>
                      <a:pt x="126" y="0"/>
                      <a:pt x="1" y="125"/>
                      <a:pt x="1" y="277"/>
                    </a:cubicBezTo>
                    <a:cubicBezTo>
                      <a:pt x="1" y="429"/>
                      <a:pt x="126" y="554"/>
                      <a:pt x="277" y="554"/>
                    </a:cubicBezTo>
                    <a:lnTo>
                      <a:pt x="1062" y="554"/>
                    </a:lnTo>
                    <a:cubicBezTo>
                      <a:pt x="1214" y="554"/>
                      <a:pt x="1339" y="429"/>
                      <a:pt x="1339" y="277"/>
                    </a:cubicBezTo>
                    <a:cubicBezTo>
                      <a:pt x="1339" y="125"/>
                      <a:pt x="1214" y="0"/>
                      <a:pt x="10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a:off x="2428450" y="3085300"/>
                <a:ext cx="311375" cy="53325"/>
              </a:xfrm>
              <a:custGeom>
                <a:avLst/>
                <a:gdLst/>
                <a:ahLst/>
                <a:cxnLst/>
                <a:rect l="l" t="t" r="r" b="b"/>
                <a:pathLst>
                  <a:path w="12455" h="2133" extrusionOk="0">
                    <a:moveTo>
                      <a:pt x="1071" y="0"/>
                    </a:moveTo>
                    <a:cubicBezTo>
                      <a:pt x="482" y="0"/>
                      <a:pt x="1" y="482"/>
                      <a:pt x="1" y="1071"/>
                    </a:cubicBezTo>
                    <a:cubicBezTo>
                      <a:pt x="1" y="1660"/>
                      <a:pt x="482" y="2132"/>
                      <a:pt x="1071" y="2132"/>
                    </a:cubicBezTo>
                    <a:lnTo>
                      <a:pt x="4149" y="2132"/>
                    </a:lnTo>
                    <a:cubicBezTo>
                      <a:pt x="4301" y="2132"/>
                      <a:pt x="4425" y="2008"/>
                      <a:pt x="4425" y="1856"/>
                    </a:cubicBezTo>
                    <a:cubicBezTo>
                      <a:pt x="4425" y="1704"/>
                      <a:pt x="4301" y="1579"/>
                      <a:pt x="4149" y="1579"/>
                    </a:cubicBezTo>
                    <a:lnTo>
                      <a:pt x="1071" y="1579"/>
                    </a:lnTo>
                    <a:cubicBezTo>
                      <a:pt x="786" y="1579"/>
                      <a:pt x="563" y="1347"/>
                      <a:pt x="563" y="1071"/>
                    </a:cubicBezTo>
                    <a:cubicBezTo>
                      <a:pt x="563" y="785"/>
                      <a:pt x="786" y="562"/>
                      <a:pt x="1071" y="562"/>
                    </a:cubicBezTo>
                    <a:lnTo>
                      <a:pt x="11384" y="562"/>
                    </a:lnTo>
                    <a:cubicBezTo>
                      <a:pt x="11660" y="562"/>
                      <a:pt x="11892" y="785"/>
                      <a:pt x="11892" y="1071"/>
                    </a:cubicBezTo>
                    <a:cubicBezTo>
                      <a:pt x="11892" y="1347"/>
                      <a:pt x="11660" y="1579"/>
                      <a:pt x="11384" y="1579"/>
                    </a:cubicBezTo>
                    <a:lnTo>
                      <a:pt x="5282" y="1579"/>
                    </a:lnTo>
                    <a:cubicBezTo>
                      <a:pt x="5130" y="1579"/>
                      <a:pt x="5005" y="1704"/>
                      <a:pt x="5005" y="1856"/>
                    </a:cubicBezTo>
                    <a:cubicBezTo>
                      <a:pt x="5005" y="2008"/>
                      <a:pt x="5130" y="2132"/>
                      <a:pt x="5282" y="2132"/>
                    </a:cubicBezTo>
                    <a:lnTo>
                      <a:pt x="11384" y="2132"/>
                    </a:lnTo>
                    <a:cubicBezTo>
                      <a:pt x="11973" y="2132"/>
                      <a:pt x="12454" y="1660"/>
                      <a:pt x="12454" y="1071"/>
                    </a:cubicBezTo>
                    <a:cubicBezTo>
                      <a:pt x="12454" y="482"/>
                      <a:pt x="11973" y="0"/>
                      <a:pt x="113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 name="Google Shape;61;p8"/>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txBox="1">
            <a:spLocks noGrp="1"/>
          </p:cNvSpPr>
          <p:nvPr>
            <p:ph type="title"/>
          </p:nvPr>
        </p:nvSpPr>
        <p:spPr>
          <a:xfrm>
            <a:off x="1537700" y="1450125"/>
            <a:ext cx="4045200" cy="7494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5" name="Google Shape;65;p9"/>
          <p:cNvSpPr txBox="1">
            <a:spLocks noGrp="1"/>
          </p:cNvSpPr>
          <p:nvPr>
            <p:ph type="subTitle" idx="1"/>
          </p:nvPr>
        </p:nvSpPr>
        <p:spPr>
          <a:xfrm>
            <a:off x="3595100" y="2363275"/>
            <a:ext cx="4045200" cy="12351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6" name="Google Shape;66;p9"/>
          <p:cNvSpPr/>
          <p:nvPr/>
        </p:nvSpPr>
        <p:spPr>
          <a:xfrm rot="-448633">
            <a:off x="6542918" y="27564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a:off x="0" y="0"/>
            <a:ext cx="252300" cy="5143500"/>
          </a:xfrm>
          <a:prstGeom prst="rect">
            <a:avLst/>
          </a:prstGeom>
          <a:gradFill>
            <a:gsLst>
              <a:gs pos="0">
                <a:srgbClr val="6178F6"/>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9"/>
        <p:cNvGrpSpPr/>
        <p:nvPr/>
      </p:nvGrpSpPr>
      <p:grpSpPr>
        <a:xfrm>
          <a:off x="0" y="0"/>
          <a:ext cx="0" cy="0"/>
          <a:chOff x="0" y="0"/>
          <a:chExt cx="0" cy="0"/>
        </a:xfrm>
      </p:grpSpPr>
      <p:sp>
        <p:nvSpPr>
          <p:cNvPr id="70" name="Google Shape;70;p10"/>
          <p:cNvSpPr/>
          <p:nvPr/>
        </p:nvSpPr>
        <p:spPr>
          <a:xfrm>
            <a:off x="5817122" y="-124100"/>
            <a:ext cx="3188700" cy="3188100"/>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0"/>
          <p:cNvSpPr txBox="1">
            <a:spLocks noGrp="1"/>
          </p:cNvSpPr>
          <p:nvPr>
            <p:ph type="body" idx="1"/>
          </p:nvPr>
        </p:nvSpPr>
        <p:spPr>
          <a:xfrm>
            <a:off x="6064725" y="539500"/>
            <a:ext cx="2366100" cy="18609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800"/>
              <a:buNone/>
              <a:defRPr sz="3500">
                <a:latin typeface="Abhaya Libre"/>
                <a:ea typeface="Abhaya Libre"/>
                <a:cs typeface="Abhaya Libre"/>
                <a:sym typeface="Abhaya Libre"/>
              </a:defRPr>
            </a:lvl1pPr>
          </a:lstStyle>
          <a:p>
            <a:endParaRPr/>
          </a:p>
        </p:txBody>
      </p:sp>
      <p:sp>
        <p:nvSpPr>
          <p:cNvPr id="72" name="Google Shape;72;p10"/>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9.xml"/><Relationship Id="rId1"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32325" y="539500"/>
            <a:ext cx="66984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marL="914400" lvl="1"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pos="5311">
          <p15:clr>
            <a:srgbClr val="EA4335"/>
          </p15:clr>
        </p15:guide>
        <p15:guide id="4" orient="horz" pos="290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04"/>
        <p:cNvGrpSpPr/>
        <p:nvPr/>
      </p:nvGrpSpPr>
      <p:grpSpPr>
        <a:xfrm>
          <a:off x="0" y="0"/>
          <a:ext cx="0" cy="0"/>
          <a:chOff x="0" y="0"/>
          <a:chExt cx="0" cy="0"/>
        </a:xfrm>
      </p:grpSpPr>
      <p:sp>
        <p:nvSpPr>
          <p:cNvPr id="305" name="Google Shape;305;p3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06" name="Google Shape;306;p3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5" r:id="rId1"/>
    <p:sldLayoutId id="2147483686"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5H_RQELy0LboIF337T5CZxTy2Kr9vth9Q5JrP4Tv-Ok/copy#gid=0" TargetMode="External"/><Relationship Id="rId2" Type="http://schemas.openxmlformats.org/officeDocument/2006/relationships/notesSlide" Target="../notesSlides/notesSlide15.xml"/><Relationship Id="rId1" Type="http://schemas.openxmlformats.org/officeDocument/2006/relationships/slideLayout" Target="../slideLayouts/slideLayout19.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37.xml"/><Relationship Id="rId7" Type="http://schemas.openxmlformats.org/officeDocument/2006/relationships/slide" Target="slide39.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2.xml"/><Relationship Id="rId16"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6" Type="http://schemas.openxmlformats.org/officeDocument/2006/relationships/slide" Target="slide31.xml"/><Relationship Id="rId11" Type="http://schemas.openxmlformats.org/officeDocument/2006/relationships/hyperlink" Target="http://bit.ly/33VAFh3" TargetMode="External"/><Relationship Id="rId5" Type="http://schemas.openxmlformats.org/officeDocument/2006/relationships/slide" Target="slide33.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34.xml"/><Relationship Id="rId9" Type="http://schemas.openxmlformats.org/officeDocument/2006/relationships/hyperlink" Target="http://bit.ly/2Tynxth"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3.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spreadsheets/d/15H_RQELy0LboIF337T5CZxTy2Kr9vth9Q5JrP4Tv-Ok/copy#gid=1827472328"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3" Type="http://schemas.openxmlformats.org/officeDocument/2006/relationships/hyperlink" Target="https://www.freepik.com/free-photo/hand-touching-screen-rpa-concept_23992686.htm/?utm_source=slidesgo_template&amp;utm_medium=referral-link&amp;utm_campaign=sg_resources&amp;utm_content=freepik" TargetMode="External"/><Relationship Id="rId7" Type="http://schemas.openxmlformats.org/officeDocument/2006/relationships/hyperlink" Target="https://www.freepik.com/free-photo/close-up-hands-holding-device_20262579.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26.xml"/><Relationship Id="rId6" Type="http://schemas.openxmlformats.org/officeDocument/2006/relationships/hyperlink" Target="https://www.freepik.com/free-photo/close-up-hand-holding-smartphone_19924293.htm/?utm_source=slidesgo_template&amp;utm_medium=referral-link&amp;utm_campaign=sg_resources&amp;utm_content=freepik" TargetMode="External"/><Relationship Id="rId5" Type="http://schemas.openxmlformats.org/officeDocument/2006/relationships/hyperlink" Target="https://www.freepik.com/free-photo/hands-multitasking-with-laptop-notebook_23992692.htm/?utm_source=slidesgo_template&amp;utm_medium=referral-link&amp;utm_campaign=sg_resources&amp;utm_content=freepik" TargetMode="External"/><Relationship Id="rId4" Type="http://schemas.openxmlformats.org/officeDocument/2006/relationships/hyperlink" Target="https://www.freepik.com/free-photo/hands-typing-laptop-keyboard_23992693.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flaticon.com/packs/web-development-22/?utm_source=slidesgo_template&amp;utm_medium=referral-link&amp;utm_campaign=sg_resources&amp;utm_content=freepik" TargetMode="External"/><Relationship Id="rId7" Type="http://schemas.openxmlformats.org/officeDocument/2006/relationships/hyperlink" Target="https://www.freepik.com/free-photo/medium-shot-woman-with-computer_23992694.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 Id="rId6" Type="http://schemas.openxmlformats.org/officeDocument/2006/relationships/hyperlink" Target="https://www.freepik.com/free-photo/close-up-man-robotic-process-automation-concept_23992685.htm/?utm_source=slidesgo_template&amp;utm_medium=referral-link&amp;utm_campaign=sg_resources&amp;utm_content=freepik" TargetMode="External"/><Relationship Id="rId5" Type="http://schemas.openxmlformats.org/officeDocument/2006/relationships/hyperlink" Target="https://www.freepik.com/free-photo/happy-workers-with-laptop-mobile-phone_962165.htm/?utm_source=slidesgo_template&amp;utm_medium=referral-link&amp;utm_campaign=sg_resources&amp;utm_content=freepik" TargetMode="External"/><Relationship Id="rId4" Type="http://schemas.openxmlformats.org/officeDocument/2006/relationships/hyperlink" Target="https://www.freepik.com/free-photo/rpa-concept-with-blurry-hand-touching-screen_23992698.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3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1.xm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3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1.xml"/></Relationships>
</file>

<file path=ppt/slides/_rels/slide37.xml.rels><?xml version="1.0" encoding="UTF-8" standalone="yes"?>
<Relationships xmlns="http://schemas.openxmlformats.org/package/2006/relationships"><Relationship Id="rId3" Type="http://schemas.openxmlformats.org/officeDocument/2006/relationships/hyperlink" Target="https://fonts.google.com/specimen/Abhaya+Libre" TargetMode="External"/><Relationship Id="rId2" Type="http://schemas.openxmlformats.org/officeDocument/2006/relationships/notesSlide" Target="../notesSlides/notesSlide37.xml"/><Relationship Id="rId1" Type="http://schemas.openxmlformats.org/officeDocument/2006/relationships/slideLayout" Target="../slideLayouts/slideLayout39.xml"/><Relationship Id="rId4" Type="http://schemas.openxmlformats.org/officeDocument/2006/relationships/hyperlink" Target="https://fonts.google.com/specimen/Poppins"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38.xml"/><Relationship Id="rId1" Type="http://schemas.openxmlformats.org/officeDocument/2006/relationships/slideLayout" Target="../slideLayouts/slideLayout3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3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9.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8.xml"/></Relationships>
</file>

<file path=ppt/slides/_rels/slide4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5.xml"/><Relationship Id="rId1" Type="http://schemas.openxmlformats.org/officeDocument/2006/relationships/slideLayout" Target="../slideLayouts/slideLayout3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9.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38.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2"/>
          <p:cNvSpPr txBox="1">
            <a:spLocks noGrp="1"/>
          </p:cNvSpPr>
          <p:nvPr>
            <p:ph type="ctrTitle"/>
          </p:nvPr>
        </p:nvSpPr>
        <p:spPr>
          <a:xfrm>
            <a:off x="713225" y="1181700"/>
            <a:ext cx="7078500" cy="15813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6100">
                <a:latin typeface="Abhaya Libre"/>
                <a:ea typeface="Abhaya Libre"/>
                <a:cs typeface="Abhaya Libre"/>
                <a:sym typeface="Abhaya Libre"/>
              </a:rPr>
              <a:t>Software Development App</a:t>
            </a:r>
            <a:r>
              <a:rPr lang="en" sz="6100" b="1">
                <a:latin typeface="Abhaya Libre"/>
                <a:ea typeface="Abhaya Libre"/>
                <a:cs typeface="Abhaya Libre"/>
                <a:sym typeface="Abhaya Libre"/>
              </a:rPr>
              <a:t> </a:t>
            </a:r>
            <a:endParaRPr sz="6100">
              <a:latin typeface="Abhaya Libre"/>
              <a:ea typeface="Abhaya Libre"/>
              <a:cs typeface="Abhaya Libre"/>
              <a:sym typeface="Abhaya Libre"/>
            </a:endParaRPr>
          </a:p>
        </p:txBody>
      </p:sp>
      <p:sp>
        <p:nvSpPr>
          <p:cNvPr id="315" name="Google Shape;315;p42"/>
          <p:cNvSpPr txBox="1">
            <a:spLocks noGrp="1"/>
          </p:cNvSpPr>
          <p:nvPr>
            <p:ph type="subTitle" idx="1"/>
          </p:nvPr>
        </p:nvSpPr>
        <p:spPr>
          <a:xfrm>
            <a:off x="713225" y="4055075"/>
            <a:ext cx="2304900" cy="55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1"/>
                </a:solidFill>
              </a:rPr>
              <a:t>Here is where your presentation begins</a:t>
            </a:r>
            <a:endParaRPr sz="1600">
              <a:solidFill>
                <a:schemeClr val="dk1"/>
              </a:solidFill>
            </a:endParaRPr>
          </a:p>
        </p:txBody>
      </p:sp>
      <p:sp>
        <p:nvSpPr>
          <p:cNvPr id="316" name="Google Shape;316;p42"/>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By Slidesgo 2xxx</a:t>
            </a:r>
            <a:endParaRPr/>
          </a:p>
        </p:txBody>
      </p:sp>
      <p:sp>
        <p:nvSpPr>
          <p:cNvPr id="317" name="Google Shape;317;p42"/>
          <p:cNvSpPr/>
          <p:nvPr/>
        </p:nvSpPr>
        <p:spPr>
          <a:xfrm>
            <a:off x="6808925" y="5394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2"/>
          <p:cNvSpPr txBox="1"/>
          <p:nvPr/>
        </p:nvSpPr>
        <p:spPr>
          <a:xfrm>
            <a:off x="4768186" y="2915356"/>
            <a:ext cx="2561400" cy="6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4000" i="1">
                <a:solidFill>
                  <a:schemeClr val="dk1"/>
                </a:solidFill>
                <a:latin typeface="Abhaya Libre"/>
                <a:ea typeface="Abhaya Libre"/>
                <a:cs typeface="Abhaya Libre"/>
                <a:sym typeface="Abhaya Libre"/>
              </a:rPr>
              <a:t>Pitch Deck</a:t>
            </a:r>
            <a:endParaRPr sz="4000" i="1">
              <a:solidFill>
                <a:schemeClr val="dk1"/>
              </a:solidFill>
            </a:endParaRPr>
          </a:p>
        </p:txBody>
      </p:sp>
      <p:cxnSp>
        <p:nvCxnSpPr>
          <p:cNvPr id="319" name="Google Shape;319;p42"/>
          <p:cNvCxnSpPr>
            <a:stCxn id="318" idx="1"/>
          </p:cNvCxnSpPr>
          <p:nvPr/>
        </p:nvCxnSpPr>
        <p:spPr>
          <a:xfrm rot="10800000">
            <a:off x="3161986" y="3261106"/>
            <a:ext cx="1606200" cy="0"/>
          </a:xfrm>
          <a:prstGeom prst="straightConnector1">
            <a:avLst/>
          </a:prstGeom>
          <a:solidFill>
            <a:schemeClr val="lt2"/>
          </a:solidFill>
          <a:ln w="76200" cap="flat" cmpd="sng">
            <a:solidFill>
              <a:srgbClr val="95FFD4"/>
            </a:solidFill>
            <a:prstDash val="solid"/>
            <a:round/>
            <a:headEnd type="none" w="med" len="med"/>
            <a:tailEnd type="none" w="med" len="med"/>
          </a:ln>
        </p:spPr>
      </p:cxnSp>
      <p:grpSp>
        <p:nvGrpSpPr>
          <p:cNvPr id="320" name="Google Shape;320;p42"/>
          <p:cNvGrpSpPr/>
          <p:nvPr/>
        </p:nvGrpSpPr>
        <p:grpSpPr>
          <a:xfrm>
            <a:off x="7005219" y="747465"/>
            <a:ext cx="648944" cy="649017"/>
            <a:chOff x="7513696" y="775342"/>
            <a:chExt cx="718733" cy="718814"/>
          </a:xfrm>
        </p:grpSpPr>
        <p:sp>
          <p:nvSpPr>
            <p:cNvPr id="321" name="Google Shape;321;p42"/>
            <p:cNvSpPr/>
            <p:nvPr/>
          </p:nvSpPr>
          <p:spPr>
            <a:xfrm rot="-1092566">
              <a:off x="7607939" y="869666"/>
              <a:ext cx="552057" cy="552057"/>
            </a:xfrm>
            <a:custGeom>
              <a:avLst/>
              <a:gdLst/>
              <a:ahLst/>
              <a:cxnLst/>
              <a:rect l="l" t="t" r="r" b="b"/>
              <a:pathLst>
                <a:path w="19493" h="19493" extrusionOk="0">
                  <a:moveTo>
                    <a:pt x="3265" y="0"/>
                  </a:moveTo>
                  <a:cubicBezTo>
                    <a:pt x="3069" y="0"/>
                    <a:pt x="2908" y="161"/>
                    <a:pt x="2908" y="357"/>
                  </a:cubicBezTo>
                  <a:lnTo>
                    <a:pt x="2908" y="848"/>
                  </a:lnTo>
                  <a:lnTo>
                    <a:pt x="2908" y="1508"/>
                  </a:lnTo>
                  <a:lnTo>
                    <a:pt x="2677" y="1508"/>
                  </a:lnTo>
                  <a:cubicBezTo>
                    <a:pt x="2025" y="1508"/>
                    <a:pt x="1508" y="2025"/>
                    <a:pt x="1508" y="2668"/>
                  </a:cubicBezTo>
                  <a:lnTo>
                    <a:pt x="1508" y="2909"/>
                  </a:lnTo>
                  <a:lnTo>
                    <a:pt x="357" y="2909"/>
                  </a:lnTo>
                  <a:cubicBezTo>
                    <a:pt x="161" y="2909"/>
                    <a:pt x="0" y="3069"/>
                    <a:pt x="0" y="3265"/>
                  </a:cubicBezTo>
                  <a:lnTo>
                    <a:pt x="0" y="5380"/>
                  </a:lnTo>
                  <a:cubicBezTo>
                    <a:pt x="0" y="5576"/>
                    <a:pt x="161" y="5737"/>
                    <a:pt x="357" y="5737"/>
                  </a:cubicBezTo>
                  <a:lnTo>
                    <a:pt x="1508" y="5737"/>
                  </a:lnTo>
                  <a:lnTo>
                    <a:pt x="1508" y="8333"/>
                  </a:lnTo>
                  <a:lnTo>
                    <a:pt x="357" y="8333"/>
                  </a:lnTo>
                  <a:cubicBezTo>
                    <a:pt x="161" y="8333"/>
                    <a:pt x="0" y="8493"/>
                    <a:pt x="0" y="8689"/>
                  </a:cubicBezTo>
                  <a:lnTo>
                    <a:pt x="0" y="10804"/>
                  </a:lnTo>
                  <a:cubicBezTo>
                    <a:pt x="0" y="11000"/>
                    <a:pt x="161" y="11160"/>
                    <a:pt x="357" y="11160"/>
                  </a:cubicBezTo>
                  <a:lnTo>
                    <a:pt x="1508" y="11160"/>
                  </a:lnTo>
                  <a:lnTo>
                    <a:pt x="1508" y="13756"/>
                  </a:lnTo>
                  <a:lnTo>
                    <a:pt x="357" y="13756"/>
                  </a:lnTo>
                  <a:cubicBezTo>
                    <a:pt x="161" y="13756"/>
                    <a:pt x="0" y="13917"/>
                    <a:pt x="0" y="14113"/>
                  </a:cubicBezTo>
                  <a:lnTo>
                    <a:pt x="0" y="16219"/>
                  </a:lnTo>
                  <a:cubicBezTo>
                    <a:pt x="0" y="16424"/>
                    <a:pt x="161" y="16576"/>
                    <a:pt x="357" y="16576"/>
                  </a:cubicBezTo>
                  <a:lnTo>
                    <a:pt x="1508" y="16576"/>
                  </a:lnTo>
                  <a:lnTo>
                    <a:pt x="1508" y="16816"/>
                  </a:lnTo>
                  <a:cubicBezTo>
                    <a:pt x="1508" y="17459"/>
                    <a:pt x="2025" y="17985"/>
                    <a:pt x="2677" y="17985"/>
                  </a:cubicBezTo>
                  <a:lnTo>
                    <a:pt x="2908" y="17985"/>
                  </a:lnTo>
                  <a:lnTo>
                    <a:pt x="2908" y="18636"/>
                  </a:lnTo>
                  <a:lnTo>
                    <a:pt x="2908" y="19136"/>
                  </a:lnTo>
                  <a:cubicBezTo>
                    <a:pt x="2908" y="19332"/>
                    <a:pt x="3069" y="19493"/>
                    <a:pt x="3265" y="19493"/>
                  </a:cubicBezTo>
                  <a:lnTo>
                    <a:pt x="5380" y="19493"/>
                  </a:lnTo>
                  <a:cubicBezTo>
                    <a:pt x="5576" y="19493"/>
                    <a:pt x="5736" y="19332"/>
                    <a:pt x="5736" y="19136"/>
                  </a:cubicBezTo>
                  <a:lnTo>
                    <a:pt x="5736" y="18636"/>
                  </a:lnTo>
                  <a:lnTo>
                    <a:pt x="5736" y="17985"/>
                  </a:lnTo>
                  <a:lnTo>
                    <a:pt x="8332" y="17985"/>
                  </a:lnTo>
                  <a:lnTo>
                    <a:pt x="8332" y="18636"/>
                  </a:lnTo>
                  <a:lnTo>
                    <a:pt x="8332" y="19136"/>
                  </a:lnTo>
                  <a:cubicBezTo>
                    <a:pt x="8332" y="19332"/>
                    <a:pt x="8493" y="19493"/>
                    <a:pt x="8689" y="19493"/>
                  </a:cubicBezTo>
                  <a:lnTo>
                    <a:pt x="10804" y="19493"/>
                  </a:lnTo>
                  <a:cubicBezTo>
                    <a:pt x="11000" y="19493"/>
                    <a:pt x="11160" y="19332"/>
                    <a:pt x="11160" y="19136"/>
                  </a:cubicBezTo>
                  <a:lnTo>
                    <a:pt x="11160" y="18636"/>
                  </a:lnTo>
                  <a:lnTo>
                    <a:pt x="11160" y="17985"/>
                  </a:lnTo>
                  <a:lnTo>
                    <a:pt x="13756" y="17985"/>
                  </a:lnTo>
                  <a:lnTo>
                    <a:pt x="13756" y="18636"/>
                  </a:lnTo>
                  <a:lnTo>
                    <a:pt x="13756" y="19136"/>
                  </a:lnTo>
                  <a:cubicBezTo>
                    <a:pt x="13756" y="19332"/>
                    <a:pt x="13917" y="19493"/>
                    <a:pt x="14113" y="19493"/>
                  </a:cubicBezTo>
                  <a:lnTo>
                    <a:pt x="16228" y="19493"/>
                  </a:lnTo>
                  <a:cubicBezTo>
                    <a:pt x="16424" y="19493"/>
                    <a:pt x="16584" y="19332"/>
                    <a:pt x="16584" y="19136"/>
                  </a:cubicBezTo>
                  <a:lnTo>
                    <a:pt x="16584" y="18636"/>
                  </a:lnTo>
                  <a:lnTo>
                    <a:pt x="16584" y="17985"/>
                  </a:lnTo>
                  <a:lnTo>
                    <a:pt x="16816" y="17985"/>
                  </a:lnTo>
                  <a:cubicBezTo>
                    <a:pt x="17459" y="17985"/>
                    <a:pt x="17985" y="17459"/>
                    <a:pt x="17985" y="16816"/>
                  </a:cubicBezTo>
                  <a:lnTo>
                    <a:pt x="17985" y="16576"/>
                  </a:lnTo>
                  <a:lnTo>
                    <a:pt x="19136" y="16576"/>
                  </a:lnTo>
                  <a:cubicBezTo>
                    <a:pt x="19332" y="16576"/>
                    <a:pt x="19493" y="16424"/>
                    <a:pt x="19493" y="16219"/>
                  </a:cubicBezTo>
                  <a:lnTo>
                    <a:pt x="19493" y="14113"/>
                  </a:lnTo>
                  <a:cubicBezTo>
                    <a:pt x="19493" y="13917"/>
                    <a:pt x="19332" y="13756"/>
                    <a:pt x="19136" y="13756"/>
                  </a:cubicBezTo>
                  <a:lnTo>
                    <a:pt x="17985" y="13756"/>
                  </a:lnTo>
                  <a:lnTo>
                    <a:pt x="17985" y="11160"/>
                  </a:lnTo>
                  <a:lnTo>
                    <a:pt x="19136" y="11160"/>
                  </a:lnTo>
                  <a:cubicBezTo>
                    <a:pt x="19332" y="11160"/>
                    <a:pt x="19493" y="11000"/>
                    <a:pt x="19493" y="10804"/>
                  </a:cubicBezTo>
                  <a:lnTo>
                    <a:pt x="19493" y="8689"/>
                  </a:lnTo>
                  <a:cubicBezTo>
                    <a:pt x="19493" y="8493"/>
                    <a:pt x="19332" y="8333"/>
                    <a:pt x="19136" y="8333"/>
                  </a:cubicBezTo>
                  <a:lnTo>
                    <a:pt x="17985" y="8333"/>
                  </a:lnTo>
                  <a:lnTo>
                    <a:pt x="17985" y="5737"/>
                  </a:lnTo>
                  <a:lnTo>
                    <a:pt x="19136" y="5737"/>
                  </a:lnTo>
                  <a:cubicBezTo>
                    <a:pt x="19332" y="5737"/>
                    <a:pt x="19493" y="5576"/>
                    <a:pt x="19493" y="5380"/>
                  </a:cubicBezTo>
                  <a:lnTo>
                    <a:pt x="19493" y="3265"/>
                  </a:lnTo>
                  <a:cubicBezTo>
                    <a:pt x="19493" y="3069"/>
                    <a:pt x="19332" y="2909"/>
                    <a:pt x="19136" y="2909"/>
                  </a:cubicBezTo>
                  <a:lnTo>
                    <a:pt x="17985" y="2909"/>
                  </a:lnTo>
                  <a:lnTo>
                    <a:pt x="17985" y="2668"/>
                  </a:lnTo>
                  <a:cubicBezTo>
                    <a:pt x="17985" y="2025"/>
                    <a:pt x="17459" y="1508"/>
                    <a:pt x="16816" y="1508"/>
                  </a:cubicBezTo>
                  <a:lnTo>
                    <a:pt x="16584" y="1508"/>
                  </a:lnTo>
                  <a:lnTo>
                    <a:pt x="16584" y="848"/>
                  </a:lnTo>
                  <a:lnTo>
                    <a:pt x="16584" y="357"/>
                  </a:lnTo>
                  <a:cubicBezTo>
                    <a:pt x="16584" y="161"/>
                    <a:pt x="16424" y="0"/>
                    <a:pt x="16228" y="0"/>
                  </a:cubicBezTo>
                  <a:lnTo>
                    <a:pt x="14113" y="0"/>
                  </a:lnTo>
                  <a:cubicBezTo>
                    <a:pt x="13917" y="0"/>
                    <a:pt x="13756" y="161"/>
                    <a:pt x="13756" y="357"/>
                  </a:cubicBezTo>
                  <a:lnTo>
                    <a:pt x="13756" y="848"/>
                  </a:lnTo>
                  <a:lnTo>
                    <a:pt x="13756" y="1508"/>
                  </a:lnTo>
                  <a:lnTo>
                    <a:pt x="11160" y="1508"/>
                  </a:lnTo>
                  <a:lnTo>
                    <a:pt x="11160" y="848"/>
                  </a:lnTo>
                  <a:lnTo>
                    <a:pt x="11160" y="357"/>
                  </a:lnTo>
                  <a:cubicBezTo>
                    <a:pt x="11160" y="161"/>
                    <a:pt x="11000" y="0"/>
                    <a:pt x="10804" y="0"/>
                  </a:cubicBezTo>
                  <a:lnTo>
                    <a:pt x="8689" y="0"/>
                  </a:lnTo>
                  <a:cubicBezTo>
                    <a:pt x="8493" y="0"/>
                    <a:pt x="8332" y="161"/>
                    <a:pt x="8332" y="357"/>
                  </a:cubicBezTo>
                  <a:lnTo>
                    <a:pt x="8332" y="848"/>
                  </a:lnTo>
                  <a:lnTo>
                    <a:pt x="8332" y="1508"/>
                  </a:lnTo>
                  <a:lnTo>
                    <a:pt x="5736" y="1508"/>
                  </a:lnTo>
                  <a:lnTo>
                    <a:pt x="5736" y="848"/>
                  </a:lnTo>
                  <a:lnTo>
                    <a:pt x="5736" y="357"/>
                  </a:lnTo>
                  <a:cubicBezTo>
                    <a:pt x="5736" y="161"/>
                    <a:pt x="5576" y="0"/>
                    <a:pt x="5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42"/>
            <p:cNvGrpSpPr/>
            <p:nvPr/>
          </p:nvGrpSpPr>
          <p:grpSpPr>
            <a:xfrm rot="-1092566">
              <a:off x="7584512" y="846112"/>
              <a:ext cx="539426" cy="539681"/>
              <a:chOff x="4178325" y="2207475"/>
              <a:chExt cx="476175" cy="476400"/>
            </a:xfrm>
          </p:grpSpPr>
          <p:sp>
            <p:nvSpPr>
              <p:cNvPr id="323" name="Google Shape;323;p42"/>
              <p:cNvSpPr/>
              <p:nvPr/>
            </p:nvSpPr>
            <p:spPr>
              <a:xfrm>
                <a:off x="4178325" y="2207475"/>
                <a:ext cx="476175" cy="476400"/>
              </a:xfrm>
              <a:custGeom>
                <a:avLst/>
                <a:gdLst/>
                <a:ahLst/>
                <a:cxnLst/>
                <a:rect l="l" t="t" r="r" b="b"/>
                <a:pathLst>
                  <a:path w="19047" h="19056" extrusionOk="0">
                    <a:moveTo>
                      <a:pt x="5380" y="562"/>
                    </a:moveTo>
                    <a:cubicBezTo>
                      <a:pt x="5406" y="562"/>
                      <a:pt x="5433" y="589"/>
                      <a:pt x="5433" y="625"/>
                    </a:cubicBezTo>
                    <a:lnTo>
                      <a:pt x="5433" y="1437"/>
                    </a:lnTo>
                    <a:lnTo>
                      <a:pt x="3319" y="1437"/>
                    </a:lnTo>
                    <a:lnTo>
                      <a:pt x="3319" y="625"/>
                    </a:lnTo>
                    <a:cubicBezTo>
                      <a:pt x="3319" y="589"/>
                      <a:pt x="3346" y="562"/>
                      <a:pt x="3372" y="562"/>
                    </a:cubicBezTo>
                    <a:close/>
                    <a:moveTo>
                      <a:pt x="10518" y="562"/>
                    </a:moveTo>
                    <a:cubicBezTo>
                      <a:pt x="10554" y="562"/>
                      <a:pt x="10580" y="589"/>
                      <a:pt x="10580" y="625"/>
                    </a:cubicBezTo>
                    <a:lnTo>
                      <a:pt x="10580" y="1437"/>
                    </a:lnTo>
                    <a:lnTo>
                      <a:pt x="8457" y="1437"/>
                    </a:lnTo>
                    <a:lnTo>
                      <a:pt x="8457" y="625"/>
                    </a:lnTo>
                    <a:cubicBezTo>
                      <a:pt x="8457" y="589"/>
                      <a:pt x="8484" y="562"/>
                      <a:pt x="8520" y="562"/>
                    </a:cubicBezTo>
                    <a:close/>
                    <a:moveTo>
                      <a:pt x="15665" y="562"/>
                    </a:moveTo>
                    <a:cubicBezTo>
                      <a:pt x="15701" y="562"/>
                      <a:pt x="15728" y="589"/>
                      <a:pt x="15728" y="625"/>
                    </a:cubicBezTo>
                    <a:lnTo>
                      <a:pt x="15728" y="1437"/>
                    </a:lnTo>
                    <a:lnTo>
                      <a:pt x="13605" y="1437"/>
                    </a:lnTo>
                    <a:lnTo>
                      <a:pt x="13605" y="625"/>
                    </a:lnTo>
                    <a:cubicBezTo>
                      <a:pt x="13605" y="589"/>
                      <a:pt x="13631" y="562"/>
                      <a:pt x="13667" y="562"/>
                    </a:cubicBezTo>
                    <a:close/>
                    <a:moveTo>
                      <a:pt x="1427" y="3319"/>
                    </a:moveTo>
                    <a:lnTo>
                      <a:pt x="1427" y="5442"/>
                    </a:lnTo>
                    <a:lnTo>
                      <a:pt x="616" y="5442"/>
                    </a:lnTo>
                    <a:cubicBezTo>
                      <a:pt x="580" y="5442"/>
                      <a:pt x="553" y="5415"/>
                      <a:pt x="553" y="5389"/>
                    </a:cubicBezTo>
                    <a:lnTo>
                      <a:pt x="553" y="3381"/>
                    </a:lnTo>
                    <a:cubicBezTo>
                      <a:pt x="553" y="3346"/>
                      <a:pt x="580" y="3319"/>
                      <a:pt x="616" y="3319"/>
                    </a:cubicBezTo>
                    <a:close/>
                    <a:moveTo>
                      <a:pt x="18431" y="3319"/>
                    </a:moveTo>
                    <a:cubicBezTo>
                      <a:pt x="18458" y="3319"/>
                      <a:pt x="18485" y="3346"/>
                      <a:pt x="18485" y="3381"/>
                    </a:cubicBezTo>
                    <a:lnTo>
                      <a:pt x="18485" y="5389"/>
                    </a:lnTo>
                    <a:cubicBezTo>
                      <a:pt x="18485" y="5415"/>
                      <a:pt x="18458" y="5442"/>
                      <a:pt x="18431" y="5442"/>
                    </a:cubicBezTo>
                    <a:lnTo>
                      <a:pt x="17619" y="5442"/>
                    </a:lnTo>
                    <a:lnTo>
                      <a:pt x="17619" y="3319"/>
                    </a:lnTo>
                    <a:close/>
                    <a:moveTo>
                      <a:pt x="1427" y="8466"/>
                    </a:moveTo>
                    <a:lnTo>
                      <a:pt x="1427" y="10589"/>
                    </a:lnTo>
                    <a:lnTo>
                      <a:pt x="616" y="10589"/>
                    </a:lnTo>
                    <a:cubicBezTo>
                      <a:pt x="580" y="10589"/>
                      <a:pt x="553" y="10563"/>
                      <a:pt x="553" y="10527"/>
                    </a:cubicBezTo>
                    <a:lnTo>
                      <a:pt x="553" y="8529"/>
                    </a:lnTo>
                    <a:cubicBezTo>
                      <a:pt x="553" y="8493"/>
                      <a:pt x="580" y="8466"/>
                      <a:pt x="616" y="8466"/>
                    </a:cubicBezTo>
                    <a:close/>
                    <a:moveTo>
                      <a:pt x="18431" y="8466"/>
                    </a:moveTo>
                    <a:cubicBezTo>
                      <a:pt x="18458" y="8466"/>
                      <a:pt x="18485" y="8493"/>
                      <a:pt x="18485" y="8529"/>
                    </a:cubicBezTo>
                    <a:lnTo>
                      <a:pt x="18485" y="10527"/>
                    </a:lnTo>
                    <a:cubicBezTo>
                      <a:pt x="18485" y="10563"/>
                      <a:pt x="18458" y="10589"/>
                      <a:pt x="18431" y="10589"/>
                    </a:cubicBezTo>
                    <a:lnTo>
                      <a:pt x="17619" y="10589"/>
                    </a:lnTo>
                    <a:lnTo>
                      <a:pt x="17619" y="8466"/>
                    </a:lnTo>
                    <a:close/>
                    <a:moveTo>
                      <a:pt x="1427" y="13614"/>
                    </a:moveTo>
                    <a:lnTo>
                      <a:pt x="1427" y="15737"/>
                    </a:lnTo>
                    <a:lnTo>
                      <a:pt x="616" y="15737"/>
                    </a:lnTo>
                    <a:cubicBezTo>
                      <a:pt x="580" y="15737"/>
                      <a:pt x="553" y="15710"/>
                      <a:pt x="553" y="15674"/>
                    </a:cubicBezTo>
                    <a:lnTo>
                      <a:pt x="553" y="13676"/>
                    </a:lnTo>
                    <a:cubicBezTo>
                      <a:pt x="553" y="13640"/>
                      <a:pt x="580" y="13614"/>
                      <a:pt x="616" y="13614"/>
                    </a:cubicBezTo>
                    <a:close/>
                    <a:moveTo>
                      <a:pt x="18431" y="13614"/>
                    </a:moveTo>
                    <a:cubicBezTo>
                      <a:pt x="18458" y="13614"/>
                      <a:pt x="18485" y="13640"/>
                      <a:pt x="18485" y="13676"/>
                    </a:cubicBezTo>
                    <a:lnTo>
                      <a:pt x="18485" y="15674"/>
                    </a:lnTo>
                    <a:cubicBezTo>
                      <a:pt x="18485" y="15710"/>
                      <a:pt x="18458" y="15737"/>
                      <a:pt x="18431" y="15737"/>
                    </a:cubicBezTo>
                    <a:lnTo>
                      <a:pt x="17619" y="15737"/>
                    </a:lnTo>
                    <a:lnTo>
                      <a:pt x="17619" y="13614"/>
                    </a:lnTo>
                    <a:close/>
                    <a:moveTo>
                      <a:pt x="16227" y="1990"/>
                    </a:moveTo>
                    <a:cubicBezTo>
                      <a:pt x="16682" y="1990"/>
                      <a:pt x="17057" y="2364"/>
                      <a:pt x="17057" y="2819"/>
                    </a:cubicBezTo>
                    <a:lnTo>
                      <a:pt x="17057" y="16236"/>
                    </a:lnTo>
                    <a:cubicBezTo>
                      <a:pt x="17057" y="16691"/>
                      <a:pt x="16682" y="17066"/>
                      <a:pt x="16227" y="17066"/>
                    </a:cubicBezTo>
                    <a:lnTo>
                      <a:pt x="2810" y="17066"/>
                    </a:lnTo>
                    <a:cubicBezTo>
                      <a:pt x="2355" y="17066"/>
                      <a:pt x="1990" y="16691"/>
                      <a:pt x="1990" y="16236"/>
                    </a:cubicBezTo>
                    <a:lnTo>
                      <a:pt x="1990" y="2819"/>
                    </a:lnTo>
                    <a:cubicBezTo>
                      <a:pt x="1990" y="2364"/>
                      <a:pt x="2355" y="1990"/>
                      <a:pt x="2810" y="1990"/>
                    </a:cubicBezTo>
                    <a:close/>
                    <a:moveTo>
                      <a:pt x="10580" y="17619"/>
                    </a:moveTo>
                    <a:lnTo>
                      <a:pt x="10580" y="18431"/>
                    </a:lnTo>
                    <a:cubicBezTo>
                      <a:pt x="10580" y="18467"/>
                      <a:pt x="10554" y="18493"/>
                      <a:pt x="10518" y="18493"/>
                    </a:cubicBezTo>
                    <a:lnTo>
                      <a:pt x="8520" y="18493"/>
                    </a:lnTo>
                    <a:cubicBezTo>
                      <a:pt x="8484" y="18493"/>
                      <a:pt x="8457" y="18467"/>
                      <a:pt x="8457" y="18431"/>
                    </a:cubicBezTo>
                    <a:lnTo>
                      <a:pt x="8457" y="17619"/>
                    </a:lnTo>
                    <a:close/>
                    <a:moveTo>
                      <a:pt x="15728" y="17619"/>
                    </a:moveTo>
                    <a:lnTo>
                      <a:pt x="15728" y="18431"/>
                    </a:lnTo>
                    <a:cubicBezTo>
                      <a:pt x="15728" y="18467"/>
                      <a:pt x="15701" y="18493"/>
                      <a:pt x="15665" y="18493"/>
                    </a:cubicBezTo>
                    <a:lnTo>
                      <a:pt x="13667" y="18493"/>
                    </a:lnTo>
                    <a:cubicBezTo>
                      <a:pt x="13631" y="18493"/>
                      <a:pt x="13605" y="18467"/>
                      <a:pt x="13605" y="18431"/>
                    </a:cubicBezTo>
                    <a:lnTo>
                      <a:pt x="13605" y="17619"/>
                    </a:lnTo>
                    <a:close/>
                    <a:moveTo>
                      <a:pt x="3372" y="0"/>
                    </a:moveTo>
                    <a:cubicBezTo>
                      <a:pt x="3033" y="0"/>
                      <a:pt x="2757" y="277"/>
                      <a:pt x="2757" y="625"/>
                    </a:cubicBezTo>
                    <a:lnTo>
                      <a:pt x="2757" y="1437"/>
                    </a:lnTo>
                    <a:cubicBezTo>
                      <a:pt x="2034" y="1463"/>
                      <a:pt x="1454" y="2043"/>
                      <a:pt x="1427" y="2766"/>
                    </a:cubicBezTo>
                    <a:lnTo>
                      <a:pt x="616" y="2766"/>
                    </a:lnTo>
                    <a:cubicBezTo>
                      <a:pt x="277" y="2766"/>
                      <a:pt x="0" y="3042"/>
                      <a:pt x="0" y="3381"/>
                    </a:cubicBezTo>
                    <a:lnTo>
                      <a:pt x="0" y="5389"/>
                    </a:lnTo>
                    <a:cubicBezTo>
                      <a:pt x="0" y="5728"/>
                      <a:pt x="277" y="6004"/>
                      <a:pt x="616" y="6004"/>
                    </a:cubicBezTo>
                    <a:lnTo>
                      <a:pt x="1427" y="6004"/>
                    </a:lnTo>
                    <a:lnTo>
                      <a:pt x="1427" y="7913"/>
                    </a:lnTo>
                    <a:lnTo>
                      <a:pt x="616" y="7913"/>
                    </a:lnTo>
                    <a:cubicBezTo>
                      <a:pt x="277" y="7913"/>
                      <a:pt x="0" y="8190"/>
                      <a:pt x="0" y="8529"/>
                    </a:cubicBezTo>
                    <a:lnTo>
                      <a:pt x="0" y="10527"/>
                    </a:lnTo>
                    <a:cubicBezTo>
                      <a:pt x="0" y="10866"/>
                      <a:pt x="277" y="11143"/>
                      <a:pt x="616" y="11143"/>
                    </a:cubicBezTo>
                    <a:lnTo>
                      <a:pt x="1427" y="11143"/>
                    </a:lnTo>
                    <a:lnTo>
                      <a:pt x="1427" y="13052"/>
                    </a:lnTo>
                    <a:lnTo>
                      <a:pt x="616" y="13052"/>
                    </a:lnTo>
                    <a:cubicBezTo>
                      <a:pt x="277" y="13052"/>
                      <a:pt x="0" y="13328"/>
                      <a:pt x="0" y="13676"/>
                    </a:cubicBezTo>
                    <a:lnTo>
                      <a:pt x="0" y="15674"/>
                    </a:lnTo>
                    <a:cubicBezTo>
                      <a:pt x="0" y="16013"/>
                      <a:pt x="277" y="16290"/>
                      <a:pt x="616" y="16290"/>
                    </a:cubicBezTo>
                    <a:lnTo>
                      <a:pt x="1427" y="16290"/>
                    </a:lnTo>
                    <a:cubicBezTo>
                      <a:pt x="1454" y="17013"/>
                      <a:pt x="2034" y="17592"/>
                      <a:pt x="2757" y="17619"/>
                    </a:cubicBezTo>
                    <a:lnTo>
                      <a:pt x="2757" y="18431"/>
                    </a:lnTo>
                    <a:cubicBezTo>
                      <a:pt x="2757" y="18779"/>
                      <a:pt x="3033" y="19056"/>
                      <a:pt x="3372" y="19056"/>
                    </a:cubicBezTo>
                    <a:lnTo>
                      <a:pt x="3604" y="19056"/>
                    </a:lnTo>
                    <a:cubicBezTo>
                      <a:pt x="3765" y="19056"/>
                      <a:pt x="3890" y="18931"/>
                      <a:pt x="3890" y="18770"/>
                    </a:cubicBezTo>
                    <a:cubicBezTo>
                      <a:pt x="3890" y="18618"/>
                      <a:pt x="3765" y="18493"/>
                      <a:pt x="3604" y="18493"/>
                    </a:cubicBezTo>
                    <a:lnTo>
                      <a:pt x="3372" y="18493"/>
                    </a:lnTo>
                    <a:cubicBezTo>
                      <a:pt x="3346" y="18493"/>
                      <a:pt x="3319" y="18467"/>
                      <a:pt x="3319" y="18431"/>
                    </a:cubicBezTo>
                    <a:lnTo>
                      <a:pt x="3319" y="17619"/>
                    </a:lnTo>
                    <a:lnTo>
                      <a:pt x="5433" y="17619"/>
                    </a:lnTo>
                    <a:lnTo>
                      <a:pt x="5433" y="18431"/>
                    </a:lnTo>
                    <a:cubicBezTo>
                      <a:pt x="5433" y="18467"/>
                      <a:pt x="5406" y="18493"/>
                      <a:pt x="5380" y="18493"/>
                    </a:cubicBezTo>
                    <a:lnTo>
                      <a:pt x="4746" y="18493"/>
                    </a:lnTo>
                    <a:cubicBezTo>
                      <a:pt x="4594" y="18493"/>
                      <a:pt x="4470" y="18618"/>
                      <a:pt x="4470" y="18770"/>
                    </a:cubicBezTo>
                    <a:cubicBezTo>
                      <a:pt x="4470" y="18931"/>
                      <a:pt x="4594" y="19056"/>
                      <a:pt x="4746" y="19056"/>
                    </a:cubicBezTo>
                    <a:lnTo>
                      <a:pt x="5380" y="19056"/>
                    </a:lnTo>
                    <a:cubicBezTo>
                      <a:pt x="5719" y="19056"/>
                      <a:pt x="5995" y="18779"/>
                      <a:pt x="5995" y="18431"/>
                    </a:cubicBezTo>
                    <a:lnTo>
                      <a:pt x="5995" y="17619"/>
                    </a:lnTo>
                    <a:lnTo>
                      <a:pt x="7904" y="17619"/>
                    </a:lnTo>
                    <a:lnTo>
                      <a:pt x="7904" y="18431"/>
                    </a:lnTo>
                    <a:cubicBezTo>
                      <a:pt x="7904" y="18779"/>
                      <a:pt x="8181" y="19056"/>
                      <a:pt x="8520" y="19056"/>
                    </a:cubicBezTo>
                    <a:lnTo>
                      <a:pt x="10518" y="19056"/>
                    </a:lnTo>
                    <a:cubicBezTo>
                      <a:pt x="10866" y="19056"/>
                      <a:pt x="11142" y="18779"/>
                      <a:pt x="11142" y="18431"/>
                    </a:cubicBezTo>
                    <a:lnTo>
                      <a:pt x="11142" y="17619"/>
                    </a:lnTo>
                    <a:lnTo>
                      <a:pt x="13052" y="17619"/>
                    </a:lnTo>
                    <a:lnTo>
                      <a:pt x="13052" y="18431"/>
                    </a:lnTo>
                    <a:cubicBezTo>
                      <a:pt x="13052" y="18779"/>
                      <a:pt x="13328" y="19056"/>
                      <a:pt x="13667" y="19056"/>
                    </a:cubicBezTo>
                    <a:lnTo>
                      <a:pt x="15665" y="19056"/>
                    </a:lnTo>
                    <a:cubicBezTo>
                      <a:pt x="16004" y="19056"/>
                      <a:pt x="16281" y="18779"/>
                      <a:pt x="16281" y="18431"/>
                    </a:cubicBezTo>
                    <a:lnTo>
                      <a:pt x="16281" y="17619"/>
                    </a:lnTo>
                    <a:cubicBezTo>
                      <a:pt x="17004" y="17592"/>
                      <a:pt x="17583" y="17013"/>
                      <a:pt x="17610" y="16290"/>
                    </a:cubicBezTo>
                    <a:lnTo>
                      <a:pt x="18431" y="16290"/>
                    </a:lnTo>
                    <a:cubicBezTo>
                      <a:pt x="18770" y="16290"/>
                      <a:pt x="19047" y="16013"/>
                      <a:pt x="19047" y="15674"/>
                    </a:cubicBezTo>
                    <a:lnTo>
                      <a:pt x="19047" y="13676"/>
                    </a:lnTo>
                    <a:cubicBezTo>
                      <a:pt x="19047" y="13328"/>
                      <a:pt x="18770" y="13052"/>
                      <a:pt x="18431" y="13052"/>
                    </a:cubicBezTo>
                    <a:lnTo>
                      <a:pt x="17619" y="13052"/>
                    </a:lnTo>
                    <a:lnTo>
                      <a:pt x="17619" y="11143"/>
                    </a:lnTo>
                    <a:lnTo>
                      <a:pt x="18431" y="11143"/>
                    </a:lnTo>
                    <a:cubicBezTo>
                      <a:pt x="18770" y="11143"/>
                      <a:pt x="19047" y="10866"/>
                      <a:pt x="19047" y="10527"/>
                    </a:cubicBezTo>
                    <a:lnTo>
                      <a:pt x="19047" y="8529"/>
                    </a:lnTo>
                    <a:cubicBezTo>
                      <a:pt x="19047" y="8190"/>
                      <a:pt x="18770" y="7913"/>
                      <a:pt x="18431" y="7913"/>
                    </a:cubicBezTo>
                    <a:lnTo>
                      <a:pt x="17619" y="7913"/>
                    </a:lnTo>
                    <a:lnTo>
                      <a:pt x="17619" y="6004"/>
                    </a:lnTo>
                    <a:lnTo>
                      <a:pt x="18431" y="6004"/>
                    </a:lnTo>
                    <a:cubicBezTo>
                      <a:pt x="18770" y="6004"/>
                      <a:pt x="19047" y="5728"/>
                      <a:pt x="19047" y="5389"/>
                    </a:cubicBezTo>
                    <a:lnTo>
                      <a:pt x="19047" y="3381"/>
                    </a:lnTo>
                    <a:cubicBezTo>
                      <a:pt x="19047" y="3042"/>
                      <a:pt x="18770" y="2766"/>
                      <a:pt x="18431" y="2766"/>
                    </a:cubicBezTo>
                    <a:lnTo>
                      <a:pt x="17610" y="2766"/>
                    </a:lnTo>
                    <a:cubicBezTo>
                      <a:pt x="17583" y="2043"/>
                      <a:pt x="17004" y="1463"/>
                      <a:pt x="16281" y="1437"/>
                    </a:cubicBezTo>
                    <a:lnTo>
                      <a:pt x="16281" y="625"/>
                    </a:lnTo>
                    <a:cubicBezTo>
                      <a:pt x="16281" y="277"/>
                      <a:pt x="16004" y="0"/>
                      <a:pt x="15665" y="0"/>
                    </a:cubicBezTo>
                    <a:lnTo>
                      <a:pt x="13667" y="0"/>
                    </a:lnTo>
                    <a:cubicBezTo>
                      <a:pt x="13328" y="0"/>
                      <a:pt x="13052" y="277"/>
                      <a:pt x="13052" y="625"/>
                    </a:cubicBezTo>
                    <a:lnTo>
                      <a:pt x="13052" y="1437"/>
                    </a:lnTo>
                    <a:lnTo>
                      <a:pt x="11142" y="1437"/>
                    </a:lnTo>
                    <a:lnTo>
                      <a:pt x="11142" y="625"/>
                    </a:lnTo>
                    <a:cubicBezTo>
                      <a:pt x="11142" y="277"/>
                      <a:pt x="10866" y="0"/>
                      <a:pt x="10518" y="0"/>
                    </a:cubicBezTo>
                    <a:lnTo>
                      <a:pt x="8520" y="0"/>
                    </a:lnTo>
                    <a:cubicBezTo>
                      <a:pt x="8181" y="0"/>
                      <a:pt x="7904" y="277"/>
                      <a:pt x="7904" y="625"/>
                    </a:cubicBezTo>
                    <a:lnTo>
                      <a:pt x="7904" y="1437"/>
                    </a:lnTo>
                    <a:lnTo>
                      <a:pt x="5995" y="1437"/>
                    </a:lnTo>
                    <a:lnTo>
                      <a:pt x="5995" y="625"/>
                    </a:lnTo>
                    <a:cubicBezTo>
                      <a:pt x="5995" y="277"/>
                      <a:pt x="5719" y="0"/>
                      <a:pt x="53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2"/>
              <p:cNvSpPr/>
              <p:nvPr/>
            </p:nvSpPr>
            <p:spPr>
              <a:xfrm>
                <a:off x="4267750" y="2297125"/>
                <a:ext cx="297325" cy="297100"/>
              </a:xfrm>
              <a:custGeom>
                <a:avLst/>
                <a:gdLst/>
                <a:ahLst/>
                <a:cxnLst/>
                <a:rect l="l" t="t" r="r" b="b"/>
                <a:pathLst>
                  <a:path w="11893" h="11884" extrusionOk="0">
                    <a:moveTo>
                      <a:pt x="848" y="1"/>
                    </a:moveTo>
                    <a:cubicBezTo>
                      <a:pt x="384" y="1"/>
                      <a:pt x="0" y="375"/>
                      <a:pt x="0" y="848"/>
                    </a:cubicBezTo>
                    <a:lnTo>
                      <a:pt x="0" y="11036"/>
                    </a:lnTo>
                    <a:cubicBezTo>
                      <a:pt x="0" y="11509"/>
                      <a:pt x="384" y="11883"/>
                      <a:pt x="848" y="11883"/>
                    </a:cubicBezTo>
                    <a:lnTo>
                      <a:pt x="2266" y="11883"/>
                    </a:lnTo>
                    <a:cubicBezTo>
                      <a:pt x="2418" y="11883"/>
                      <a:pt x="2543" y="11758"/>
                      <a:pt x="2543" y="11607"/>
                    </a:cubicBezTo>
                    <a:cubicBezTo>
                      <a:pt x="2543" y="11455"/>
                      <a:pt x="2418" y="11330"/>
                      <a:pt x="2266" y="11330"/>
                    </a:cubicBezTo>
                    <a:lnTo>
                      <a:pt x="848" y="11330"/>
                    </a:lnTo>
                    <a:cubicBezTo>
                      <a:pt x="687" y="11330"/>
                      <a:pt x="554" y="11196"/>
                      <a:pt x="554" y="11036"/>
                    </a:cubicBezTo>
                    <a:lnTo>
                      <a:pt x="554" y="848"/>
                    </a:lnTo>
                    <a:cubicBezTo>
                      <a:pt x="554" y="687"/>
                      <a:pt x="687" y="554"/>
                      <a:pt x="848" y="554"/>
                    </a:cubicBezTo>
                    <a:lnTo>
                      <a:pt x="11036" y="554"/>
                    </a:lnTo>
                    <a:cubicBezTo>
                      <a:pt x="11196" y="554"/>
                      <a:pt x="11330" y="687"/>
                      <a:pt x="11330" y="848"/>
                    </a:cubicBezTo>
                    <a:lnTo>
                      <a:pt x="11330" y="3105"/>
                    </a:lnTo>
                    <a:cubicBezTo>
                      <a:pt x="11330" y="3257"/>
                      <a:pt x="11455" y="3382"/>
                      <a:pt x="11607" y="3382"/>
                    </a:cubicBezTo>
                    <a:cubicBezTo>
                      <a:pt x="11767" y="3382"/>
                      <a:pt x="11892" y="3257"/>
                      <a:pt x="11892" y="3105"/>
                    </a:cubicBezTo>
                    <a:lnTo>
                      <a:pt x="11892" y="848"/>
                    </a:lnTo>
                    <a:cubicBezTo>
                      <a:pt x="11892" y="375"/>
                      <a:pt x="11509" y="1"/>
                      <a:pt x="110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2"/>
              <p:cNvSpPr/>
              <p:nvPr/>
            </p:nvSpPr>
            <p:spPr>
              <a:xfrm>
                <a:off x="4345800" y="2396150"/>
                <a:ext cx="219275" cy="198075"/>
              </a:xfrm>
              <a:custGeom>
                <a:avLst/>
                <a:gdLst/>
                <a:ahLst/>
                <a:cxnLst/>
                <a:rect l="l" t="t" r="r" b="b"/>
                <a:pathLst>
                  <a:path w="8771" h="7923" extrusionOk="0">
                    <a:moveTo>
                      <a:pt x="8485" y="0"/>
                    </a:moveTo>
                    <a:cubicBezTo>
                      <a:pt x="8333" y="0"/>
                      <a:pt x="8208" y="125"/>
                      <a:pt x="8208" y="277"/>
                    </a:cubicBezTo>
                    <a:lnTo>
                      <a:pt x="8208" y="7075"/>
                    </a:lnTo>
                    <a:cubicBezTo>
                      <a:pt x="8208" y="7235"/>
                      <a:pt x="8074" y="7369"/>
                      <a:pt x="7914" y="7369"/>
                    </a:cubicBezTo>
                    <a:lnTo>
                      <a:pt x="277" y="7369"/>
                    </a:lnTo>
                    <a:cubicBezTo>
                      <a:pt x="126" y="7369"/>
                      <a:pt x="1" y="7494"/>
                      <a:pt x="1" y="7646"/>
                    </a:cubicBezTo>
                    <a:cubicBezTo>
                      <a:pt x="1" y="7797"/>
                      <a:pt x="126" y="7922"/>
                      <a:pt x="277" y="7922"/>
                    </a:cubicBezTo>
                    <a:lnTo>
                      <a:pt x="7914" y="7922"/>
                    </a:lnTo>
                    <a:cubicBezTo>
                      <a:pt x="8387" y="7922"/>
                      <a:pt x="8770" y="7548"/>
                      <a:pt x="8770" y="7075"/>
                    </a:cubicBezTo>
                    <a:lnTo>
                      <a:pt x="8770" y="277"/>
                    </a:lnTo>
                    <a:cubicBezTo>
                      <a:pt x="8770" y="125"/>
                      <a:pt x="8645" y="0"/>
                      <a:pt x="84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2"/>
              <p:cNvSpPr/>
              <p:nvPr/>
            </p:nvSpPr>
            <p:spPr>
              <a:xfrm>
                <a:off x="4310575" y="2354900"/>
                <a:ext cx="13850" cy="181550"/>
              </a:xfrm>
              <a:custGeom>
                <a:avLst/>
                <a:gdLst/>
                <a:ahLst/>
                <a:cxnLst/>
                <a:rect l="l" t="t" r="r" b="b"/>
                <a:pathLst>
                  <a:path w="554" h="7262" extrusionOk="0">
                    <a:moveTo>
                      <a:pt x="277" y="0"/>
                    </a:moveTo>
                    <a:cubicBezTo>
                      <a:pt x="125" y="0"/>
                      <a:pt x="0" y="125"/>
                      <a:pt x="0" y="277"/>
                    </a:cubicBezTo>
                    <a:lnTo>
                      <a:pt x="0" y="6985"/>
                    </a:lnTo>
                    <a:cubicBezTo>
                      <a:pt x="0" y="7137"/>
                      <a:pt x="125" y="7262"/>
                      <a:pt x="277" y="7262"/>
                    </a:cubicBezTo>
                    <a:cubicBezTo>
                      <a:pt x="429" y="7262"/>
                      <a:pt x="553" y="7137"/>
                      <a:pt x="553" y="6985"/>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2"/>
              <p:cNvSpPr/>
              <p:nvPr/>
            </p:nvSpPr>
            <p:spPr>
              <a:xfrm>
                <a:off x="4508175" y="2354900"/>
                <a:ext cx="14075" cy="181550"/>
              </a:xfrm>
              <a:custGeom>
                <a:avLst/>
                <a:gdLst/>
                <a:ahLst/>
                <a:cxnLst/>
                <a:rect l="l" t="t" r="r" b="b"/>
                <a:pathLst>
                  <a:path w="563" h="7262" extrusionOk="0">
                    <a:moveTo>
                      <a:pt x="286" y="0"/>
                    </a:moveTo>
                    <a:cubicBezTo>
                      <a:pt x="125" y="0"/>
                      <a:pt x="0" y="125"/>
                      <a:pt x="0" y="277"/>
                    </a:cubicBezTo>
                    <a:lnTo>
                      <a:pt x="0" y="6985"/>
                    </a:lnTo>
                    <a:cubicBezTo>
                      <a:pt x="0" y="7137"/>
                      <a:pt x="125" y="7262"/>
                      <a:pt x="286" y="7262"/>
                    </a:cubicBezTo>
                    <a:cubicBezTo>
                      <a:pt x="437" y="7262"/>
                      <a:pt x="562" y="7137"/>
                      <a:pt x="562" y="6985"/>
                    </a:cubicBezTo>
                    <a:lnTo>
                      <a:pt x="562" y="277"/>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2"/>
              <p:cNvSpPr/>
              <p:nvPr/>
            </p:nvSpPr>
            <p:spPr>
              <a:xfrm>
                <a:off x="4325525" y="2339725"/>
                <a:ext cx="181550" cy="14075"/>
              </a:xfrm>
              <a:custGeom>
                <a:avLst/>
                <a:gdLst/>
                <a:ahLst/>
                <a:cxnLst/>
                <a:rect l="l" t="t" r="r" b="b"/>
                <a:pathLst>
                  <a:path w="7262" h="563" extrusionOk="0">
                    <a:moveTo>
                      <a:pt x="277" y="0"/>
                    </a:moveTo>
                    <a:cubicBezTo>
                      <a:pt x="125" y="0"/>
                      <a:pt x="0" y="125"/>
                      <a:pt x="0" y="286"/>
                    </a:cubicBezTo>
                    <a:cubicBezTo>
                      <a:pt x="0" y="438"/>
                      <a:pt x="125" y="562"/>
                      <a:pt x="277" y="562"/>
                    </a:cubicBezTo>
                    <a:lnTo>
                      <a:pt x="6985" y="562"/>
                    </a:lnTo>
                    <a:cubicBezTo>
                      <a:pt x="7137" y="562"/>
                      <a:pt x="7262" y="438"/>
                      <a:pt x="7262" y="286"/>
                    </a:cubicBezTo>
                    <a:cubicBezTo>
                      <a:pt x="7262" y="125"/>
                      <a:pt x="7137" y="0"/>
                      <a:pt x="69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2"/>
              <p:cNvSpPr/>
              <p:nvPr/>
            </p:nvSpPr>
            <p:spPr>
              <a:xfrm>
                <a:off x="4325525" y="2537550"/>
                <a:ext cx="181550" cy="14075"/>
              </a:xfrm>
              <a:custGeom>
                <a:avLst/>
                <a:gdLst/>
                <a:ahLst/>
                <a:cxnLst/>
                <a:rect l="l" t="t" r="r" b="b"/>
                <a:pathLst>
                  <a:path w="7262" h="563" extrusionOk="0">
                    <a:moveTo>
                      <a:pt x="277" y="0"/>
                    </a:moveTo>
                    <a:cubicBezTo>
                      <a:pt x="125" y="0"/>
                      <a:pt x="0" y="125"/>
                      <a:pt x="0" y="277"/>
                    </a:cubicBezTo>
                    <a:cubicBezTo>
                      <a:pt x="0" y="437"/>
                      <a:pt x="125" y="562"/>
                      <a:pt x="277" y="562"/>
                    </a:cubicBezTo>
                    <a:lnTo>
                      <a:pt x="6985" y="562"/>
                    </a:lnTo>
                    <a:cubicBezTo>
                      <a:pt x="7137" y="562"/>
                      <a:pt x="7262" y="437"/>
                      <a:pt x="7262" y="277"/>
                    </a:cubicBezTo>
                    <a:cubicBezTo>
                      <a:pt x="7262" y="125"/>
                      <a:pt x="7137" y="0"/>
                      <a:pt x="69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2"/>
              <p:cNvSpPr/>
              <p:nvPr/>
            </p:nvSpPr>
            <p:spPr>
              <a:xfrm>
                <a:off x="4417625" y="2366275"/>
                <a:ext cx="78750" cy="78750"/>
              </a:xfrm>
              <a:custGeom>
                <a:avLst/>
                <a:gdLst/>
                <a:ahLst/>
                <a:cxnLst/>
                <a:rect l="l" t="t" r="r" b="b"/>
                <a:pathLst>
                  <a:path w="3150" h="3150" extrusionOk="0">
                    <a:moveTo>
                      <a:pt x="277" y="0"/>
                    </a:moveTo>
                    <a:cubicBezTo>
                      <a:pt x="125" y="0"/>
                      <a:pt x="0" y="125"/>
                      <a:pt x="0" y="277"/>
                    </a:cubicBezTo>
                    <a:cubicBezTo>
                      <a:pt x="0" y="437"/>
                      <a:pt x="125" y="562"/>
                      <a:pt x="277" y="562"/>
                    </a:cubicBezTo>
                    <a:lnTo>
                      <a:pt x="2587" y="562"/>
                    </a:lnTo>
                    <a:lnTo>
                      <a:pt x="2587" y="2873"/>
                    </a:lnTo>
                    <a:cubicBezTo>
                      <a:pt x="2587" y="3024"/>
                      <a:pt x="2712" y="3149"/>
                      <a:pt x="2873" y="3149"/>
                    </a:cubicBezTo>
                    <a:cubicBezTo>
                      <a:pt x="3025" y="3149"/>
                      <a:pt x="3150" y="3024"/>
                      <a:pt x="3150" y="2873"/>
                    </a:cubicBezTo>
                    <a:lnTo>
                      <a:pt x="3150" y="277"/>
                    </a:lnTo>
                    <a:cubicBezTo>
                      <a:pt x="3150" y="125"/>
                      <a:pt x="3025" y="0"/>
                      <a:pt x="28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2"/>
              <p:cNvSpPr/>
              <p:nvPr/>
            </p:nvSpPr>
            <p:spPr>
              <a:xfrm>
                <a:off x="4336450" y="2465950"/>
                <a:ext cx="59125" cy="59125"/>
              </a:xfrm>
              <a:custGeom>
                <a:avLst/>
                <a:gdLst/>
                <a:ahLst/>
                <a:cxnLst/>
                <a:rect l="l" t="t" r="r" b="b"/>
                <a:pathLst>
                  <a:path w="2365" h="2365" extrusionOk="0">
                    <a:moveTo>
                      <a:pt x="1758" y="554"/>
                    </a:moveTo>
                    <a:cubicBezTo>
                      <a:pt x="1784" y="554"/>
                      <a:pt x="1802" y="581"/>
                      <a:pt x="1802" y="607"/>
                    </a:cubicBezTo>
                    <a:lnTo>
                      <a:pt x="1802" y="1758"/>
                    </a:lnTo>
                    <a:cubicBezTo>
                      <a:pt x="1802" y="1785"/>
                      <a:pt x="1784" y="1803"/>
                      <a:pt x="1758" y="1803"/>
                    </a:cubicBezTo>
                    <a:lnTo>
                      <a:pt x="607" y="1803"/>
                    </a:lnTo>
                    <a:cubicBezTo>
                      <a:pt x="580" y="1803"/>
                      <a:pt x="553" y="1785"/>
                      <a:pt x="553" y="1758"/>
                    </a:cubicBezTo>
                    <a:lnTo>
                      <a:pt x="553" y="607"/>
                    </a:lnTo>
                    <a:cubicBezTo>
                      <a:pt x="553" y="581"/>
                      <a:pt x="580" y="554"/>
                      <a:pt x="607" y="554"/>
                    </a:cubicBezTo>
                    <a:close/>
                    <a:moveTo>
                      <a:pt x="607" y="1"/>
                    </a:moveTo>
                    <a:cubicBezTo>
                      <a:pt x="268" y="1"/>
                      <a:pt x="0" y="268"/>
                      <a:pt x="0" y="607"/>
                    </a:cubicBezTo>
                    <a:lnTo>
                      <a:pt x="0" y="1758"/>
                    </a:lnTo>
                    <a:cubicBezTo>
                      <a:pt x="0" y="2088"/>
                      <a:pt x="268" y="2365"/>
                      <a:pt x="607" y="2365"/>
                    </a:cubicBezTo>
                    <a:lnTo>
                      <a:pt x="1758" y="2365"/>
                    </a:lnTo>
                    <a:cubicBezTo>
                      <a:pt x="2088" y="2365"/>
                      <a:pt x="2364" y="2088"/>
                      <a:pt x="2364" y="1758"/>
                    </a:cubicBezTo>
                    <a:lnTo>
                      <a:pt x="2364" y="607"/>
                    </a:lnTo>
                    <a:cubicBezTo>
                      <a:pt x="2364" y="268"/>
                      <a:pt x="2088" y="1"/>
                      <a:pt x="17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32" name="Google Shape;332;p42"/>
          <p:cNvCxnSpPr/>
          <p:nvPr/>
        </p:nvCxnSpPr>
        <p:spPr>
          <a:xfrm rot="10800000">
            <a:off x="4326926" y="1667331"/>
            <a:ext cx="1606200" cy="0"/>
          </a:xfrm>
          <a:prstGeom prst="straightConnector1">
            <a:avLst/>
          </a:prstGeom>
          <a:solidFill>
            <a:schemeClr val="lt2"/>
          </a:solidFill>
          <a:ln w="76200" cap="flat" cmpd="sng">
            <a:solidFill>
              <a:srgbClr val="6178F6"/>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1"/>
          <p:cNvSpPr/>
          <p:nvPr/>
        </p:nvSpPr>
        <p:spPr>
          <a:xfrm>
            <a:off x="2907313" y="10464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51"/>
          <p:cNvGrpSpPr/>
          <p:nvPr/>
        </p:nvGrpSpPr>
        <p:grpSpPr>
          <a:xfrm rot="-686282">
            <a:off x="3170736" y="1345858"/>
            <a:ext cx="514642" cy="441832"/>
            <a:chOff x="1801638" y="3821050"/>
            <a:chExt cx="514663" cy="441850"/>
          </a:xfrm>
        </p:grpSpPr>
        <p:sp>
          <p:nvSpPr>
            <p:cNvPr id="569" name="Google Shape;569;p51"/>
            <p:cNvSpPr/>
            <p:nvPr/>
          </p:nvSpPr>
          <p:spPr>
            <a:xfrm>
              <a:off x="1828950" y="3844025"/>
              <a:ext cx="487350" cy="418875"/>
            </a:xfrm>
            <a:custGeom>
              <a:avLst/>
              <a:gdLst/>
              <a:ahLst/>
              <a:cxnLst/>
              <a:rect l="l" t="t" r="r" b="b"/>
              <a:pathLst>
                <a:path w="19494" h="16755" extrusionOk="0">
                  <a:moveTo>
                    <a:pt x="786" y="1"/>
                  </a:moveTo>
                  <a:cubicBezTo>
                    <a:pt x="349" y="1"/>
                    <a:pt x="1" y="348"/>
                    <a:pt x="1" y="777"/>
                  </a:cubicBezTo>
                  <a:lnTo>
                    <a:pt x="1" y="3560"/>
                  </a:lnTo>
                  <a:lnTo>
                    <a:pt x="1" y="16397"/>
                  </a:lnTo>
                  <a:cubicBezTo>
                    <a:pt x="1" y="16594"/>
                    <a:pt x="161" y="16754"/>
                    <a:pt x="358" y="16754"/>
                  </a:cubicBezTo>
                  <a:lnTo>
                    <a:pt x="19136" y="16754"/>
                  </a:lnTo>
                  <a:cubicBezTo>
                    <a:pt x="19333" y="16754"/>
                    <a:pt x="19493" y="16594"/>
                    <a:pt x="19493" y="16397"/>
                  </a:cubicBezTo>
                  <a:lnTo>
                    <a:pt x="19493" y="3560"/>
                  </a:lnTo>
                  <a:lnTo>
                    <a:pt x="19493" y="777"/>
                  </a:lnTo>
                  <a:cubicBezTo>
                    <a:pt x="19493" y="348"/>
                    <a:pt x="19145" y="1"/>
                    <a:pt x="18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51"/>
            <p:cNvGrpSpPr/>
            <p:nvPr/>
          </p:nvGrpSpPr>
          <p:grpSpPr>
            <a:xfrm>
              <a:off x="1801638" y="3821050"/>
              <a:ext cx="476200" cy="411050"/>
              <a:chOff x="1078250" y="3554325"/>
              <a:chExt cx="476200" cy="411050"/>
            </a:xfrm>
          </p:grpSpPr>
          <p:sp>
            <p:nvSpPr>
              <p:cNvPr id="571" name="Google Shape;571;p51"/>
              <p:cNvSpPr/>
              <p:nvPr/>
            </p:nvSpPr>
            <p:spPr>
              <a:xfrm>
                <a:off x="1315775" y="3777350"/>
                <a:ext cx="238675" cy="188025"/>
              </a:xfrm>
              <a:custGeom>
                <a:avLst/>
                <a:gdLst/>
                <a:ahLst/>
                <a:cxnLst/>
                <a:rect l="l" t="t" r="r" b="b"/>
                <a:pathLst>
                  <a:path w="9547" h="7521" extrusionOk="0">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1"/>
              <p:cNvSpPr/>
              <p:nvPr/>
            </p:nvSpPr>
            <p:spPr>
              <a:xfrm>
                <a:off x="1078250" y="3554325"/>
                <a:ext cx="476200" cy="411050"/>
              </a:xfrm>
              <a:custGeom>
                <a:avLst/>
                <a:gdLst/>
                <a:ahLst/>
                <a:cxnLst/>
                <a:rect l="l" t="t" r="r" b="b"/>
                <a:pathLst>
                  <a:path w="19048" h="16442" extrusionOk="0">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1"/>
              <p:cNvSpPr/>
              <p:nvPr/>
            </p:nvSpPr>
            <p:spPr>
              <a:xfrm>
                <a:off x="1140250" y="3590450"/>
                <a:ext cx="262750" cy="13850"/>
              </a:xfrm>
              <a:custGeom>
                <a:avLst/>
                <a:gdLst/>
                <a:ahLst/>
                <a:cxnLst/>
                <a:rect l="l" t="t" r="r" b="b"/>
                <a:pathLst>
                  <a:path w="10510" h="554" extrusionOk="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1"/>
              <p:cNvSpPr/>
              <p:nvPr/>
            </p:nvSpPr>
            <p:spPr>
              <a:xfrm>
                <a:off x="1422825" y="3588450"/>
                <a:ext cx="13850" cy="15175"/>
              </a:xfrm>
              <a:custGeom>
                <a:avLst/>
                <a:gdLst/>
                <a:ahLst/>
                <a:cxnLst/>
                <a:rect l="l" t="t" r="r" b="b"/>
                <a:pathLst>
                  <a:path w="554" h="607" extrusionOk="0">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1"/>
              <p:cNvSpPr/>
              <p:nvPr/>
            </p:nvSpPr>
            <p:spPr>
              <a:xfrm>
                <a:off x="1450475"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1"/>
              <p:cNvSpPr/>
              <p:nvPr/>
            </p:nvSpPr>
            <p:spPr>
              <a:xfrm>
                <a:off x="1478350"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1"/>
              <p:cNvSpPr/>
              <p:nvPr/>
            </p:nvSpPr>
            <p:spPr>
              <a:xfrm>
                <a:off x="1172825" y="3852050"/>
                <a:ext cx="14075" cy="15200"/>
              </a:xfrm>
              <a:custGeom>
                <a:avLst/>
                <a:gdLst/>
                <a:ahLst/>
                <a:cxnLst/>
                <a:rect l="l" t="t" r="r" b="b"/>
                <a:pathLst>
                  <a:path w="563" h="608" extrusionOk="0">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1"/>
              <p:cNvSpPr/>
              <p:nvPr/>
            </p:nvSpPr>
            <p:spPr>
              <a:xfrm>
                <a:off x="1199800" y="3852050"/>
                <a:ext cx="14075" cy="15200"/>
              </a:xfrm>
              <a:custGeom>
                <a:avLst/>
                <a:gdLst/>
                <a:ahLst/>
                <a:cxnLst/>
                <a:rect l="l" t="t" r="r" b="b"/>
                <a:pathLst>
                  <a:path w="563" h="608" extrusionOk="0">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1"/>
              <p:cNvSpPr/>
              <p:nvPr/>
            </p:nvSpPr>
            <p:spPr>
              <a:xfrm>
                <a:off x="1227000" y="3852050"/>
                <a:ext cx="13875" cy="15200"/>
              </a:xfrm>
              <a:custGeom>
                <a:avLst/>
                <a:gdLst/>
                <a:ahLst/>
                <a:cxnLst/>
                <a:rect l="l" t="t" r="r" b="b"/>
                <a:pathLst>
                  <a:path w="555" h="608" extrusionOk="0">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1"/>
              <p:cNvSpPr/>
              <p:nvPr/>
            </p:nvSpPr>
            <p:spPr>
              <a:xfrm>
                <a:off x="1139350" y="3816375"/>
                <a:ext cx="28575" cy="84775"/>
              </a:xfrm>
              <a:custGeom>
                <a:avLst/>
                <a:gdLst/>
                <a:ahLst/>
                <a:cxnLst/>
                <a:rect l="l" t="t" r="r" b="b"/>
                <a:pathLst>
                  <a:path w="1143" h="3391" extrusionOk="0">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1"/>
              <p:cNvSpPr/>
              <p:nvPr/>
            </p:nvSpPr>
            <p:spPr>
              <a:xfrm>
                <a:off x="1245975" y="3816375"/>
                <a:ext cx="28350" cy="84775"/>
              </a:xfrm>
              <a:custGeom>
                <a:avLst/>
                <a:gdLst/>
                <a:ahLst/>
                <a:cxnLst/>
                <a:rect l="l" t="t" r="r" b="b"/>
                <a:pathLst>
                  <a:path w="1134" h="3391" extrusionOk="0">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1"/>
              <p:cNvSpPr/>
              <p:nvPr/>
            </p:nvSpPr>
            <p:spPr>
              <a:xfrm>
                <a:off x="1137350" y="3712275"/>
                <a:ext cx="35725" cy="54600"/>
              </a:xfrm>
              <a:custGeom>
                <a:avLst/>
                <a:gdLst/>
                <a:ahLst/>
                <a:cxnLst/>
                <a:rect l="l" t="t" r="r" b="b"/>
                <a:pathLst>
                  <a:path w="1429" h="2184" extrusionOk="0">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1"/>
              <p:cNvSpPr/>
              <p:nvPr/>
            </p:nvSpPr>
            <p:spPr>
              <a:xfrm>
                <a:off x="1240625" y="3712275"/>
                <a:ext cx="35700" cy="54600"/>
              </a:xfrm>
              <a:custGeom>
                <a:avLst/>
                <a:gdLst/>
                <a:ahLst/>
                <a:cxnLst/>
                <a:rect l="l" t="t" r="r" b="b"/>
                <a:pathLst>
                  <a:path w="1428" h="2184" extrusionOk="0">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1"/>
              <p:cNvSpPr/>
              <p:nvPr/>
            </p:nvSpPr>
            <p:spPr>
              <a:xfrm>
                <a:off x="1189325" y="3715000"/>
                <a:ext cx="36150" cy="51875"/>
              </a:xfrm>
              <a:custGeom>
                <a:avLst/>
                <a:gdLst/>
                <a:ahLst/>
                <a:cxnLst/>
                <a:rect l="l" t="t" r="r" b="b"/>
                <a:pathLst>
                  <a:path w="1446" h="2075" extrusionOk="0">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1"/>
              <p:cNvSpPr/>
              <p:nvPr/>
            </p:nvSpPr>
            <p:spPr>
              <a:xfrm>
                <a:off x="1301500" y="3769975"/>
                <a:ext cx="33700" cy="13850"/>
              </a:xfrm>
              <a:custGeom>
                <a:avLst/>
                <a:gdLst/>
                <a:ahLst/>
                <a:cxnLst/>
                <a:rect l="l" t="t" r="r" b="b"/>
                <a:pathLst>
                  <a:path w="1348" h="554" extrusionOk="0">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1"/>
              <p:cNvSpPr/>
              <p:nvPr/>
            </p:nvSpPr>
            <p:spPr>
              <a:xfrm>
                <a:off x="1301500" y="3792950"/>
                <a:ext cx="33700" cy="14075"/>
              </a:xfrm>
              <a:custGeom>
                <a:avLst/>
                <a:gdLst/>
                <a:ahLst/>
                <a:cxnLst/>
                <a:rect l="l" t="t" r="r" b="b"/>
                <a:pathLst>
                  <a:path w="1348" h="563" extrusionOk="0">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1"/>
              <p:cNvSpPr/>
              <p:nvPr/>
            </p:nvSpPr>
            <p:spPr>
              <a:xfrm>
                <a:off x="1363500" y="3717800"/>
                <a:ext cx="141425" cy="141425"/>
              </a:xfrm>
              <a:custGeom>
                <a:avLst/>
                <a:gdLst/>
                <a:ahLst/>
                <a:cxnLst/>
                <a:rect l="l" t="t" r="r" b="b"/>
                <a:pathLst>
                  <a:path w="5657" h="5657" extrusionOk="0">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1"/>
              <p:cNvSpPr/>
              <p:nvPr/>
            </p:nvSpPr>
            <p:spPr>
              <a:xfrm>
                <a:off x="1414350" y="3743000"/>
                <a:ext cx="39050" cy="90800"/>
              </a:xfrm>
              <a:custGeom>
                <a:avLst/>
                <a:gdLst/>
                <a:ahLst/>
                <a:cxnLst/>
                <a:rect l="l" t="t" r="r" b="b"/>
                <a:pathLst>
                  <a:path w="1562" h="3632" extrusionOk="0">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1"/>
              <p:cNvSpPr/>
              <p:nvPr/>
            </p:nvSpPr>
            <p:spPr>
              <a:xfrm>
                <a:off x="1413675" y="3879475"/>
                <a:ext cx="40400" cy="13875"/>
              </a:xfrm>
              <a:custGeom>
                <a:avLst/>
                <a:gdLst/>
                <a:ahLst/>
                <a:cxnLst/>
                <a:rect l="l" t="t" r="r" b="b"/>
                <a:pathLst>
                  <a:path w="1616" h="555" extrusionOk="0">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51"/>
          <p:cNvSpPr/>
          <p:nvPr/>
        </p:nvSpPr>
        <p:spPr>
          <a:xfrm>
            <a:off x="4763825" y="1957275"/>
            <a:ext cx="1612174"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91" name="Google Shape;591;p51"/>
          <p:cNvSpPr txBox="1">
            <a:spLocks noGrp="1"/>
          </p:cNvSpPr>
          <p:nvPr>
            <p:ph type="subTitle" idx="1"/>
          </p:nvPr>
        </p:nvSpPr>
        <p:spPr>
          <a:xfrm>
            <a:off x="5424925" y="2221499"/>
            <a:ext cx="2958900" cy="16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r>
              <a:rPr lang="en" b="1"/>
              <a:t> </a:t>
            </a:r>
            <a:r>
              <a:rPr lang="en"/>
              <a:t>is a gas giant and the </a:t>
            </a:r>
            <a:r>
              <a:rPr lang="en" b="1">
                <a:solidFill>
                  <a:schemeClr val="accent1"/>
                </a:solidFill>
              </a:rPr>
              <a:t>biggest planet in the Solar System.</a:t>
            </a:r>
            <a:r>
              <a:rPr lang="en"/>
              <a:t> It's the fourth-brightest object in the night sky. It was named after the Roman god of the skies and lightning</a:t>
            </a:r>
            <a:endParaRPr/>
          </a:p>
        </p:txBody>
      </p:sp>
      <p:sp>
        <p:nvSpPr>
          <p:cNvPr id="592" name="Google Shape;592;p51"/>
          <p:cNvSpPr txBox="1">
            <a:spLocks noGrp="1"/>
          </p:cNvSpPr>
          <p:nvPr>
            <p:ph type="title"/>
          </p:nvPr>
        </p:nvSpPr>
        <p:spPr>
          <a:xfrm>
            <a:off x="4693636" y="1559761"/>
            <a:ext cx="2958900" cy="59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Solution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52"/>
          <p:cNvSpPr/>
          <p:nvPr/>
        </p:nvSpPr>
        <p:spPr>
          <a:xfrm>
            <a:off x="3083025" y="998250"/>
            <a:ext cx="1492301"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98" name="Google Shape;598;p52"/>
          <p:cNvSpPr txBox="1">
            <a:spLocks noGrp="1"/>
          </p:cNvSpPr>
          <p:nvPr>
            <p:ph type="subTitle" idx="5"/>
          </p:nvPr>
        </p:nvSpPr>
        <p:spPr>
          <a:xfrm>
            <a:off x="6255650" y="1763896"/>
            <a:ext cx="2173200" cy="3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Weaknesses</a:t>
            </a:r>
            <a:endParaRPr/>
          </a:p>
        </p:txBody>
      </p:sp>
      <p:sp>
        <p:nvSpPr>
          <p:cNvPr id="599" name="Google Shape;599;p52"/>
          <p:cNvSpPr txBox="1">
            <a:spLocks noGrp="1"/>
          </p:cNvSpPr>
          <p:nvPr>
            <p:ph type="subTitle" idx="6"/>
          </p:nvPr>
        </p:nvSpPr>
        <p:spPr>
          <a:xfrm>
            <a:off x="6255650" y="2068012"/>
            <a:ext cx="2173200" cy="52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is the second planet from the Sun</a:t>
            </a:r>
            <a:endParaRPr/>
          </a:p>
        </p:txBody>
      </p:sp>
      <p:sp>
        <p:nvSpPr>
          <p:cNvPr id="600" name="Google Shape;600;p52"/>
          <p:cNvSpPr txBox="1">
            <a:spLocks noGrp="1"/>
          </p:cNvSpPr>
          <p:nvPr>
            <p:ph type="subTitle" idx="7"/>
          </p:nvPr>
        </p:nvSpPr>
        <p:spPr>
          <a:xfrm>
            <a:off x="6255650" y="3248946"/>
            <a:ext cx="2173200" cy="37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Threats</a:t>
            </a:r>
            <a:endParaRPr/>
          </a:p>
        </p:txBody>
      </p:sp>
      <p:sp>
        <p:nvSpPr>
          <p:cNvPr id="601" name="Google Shape;601;p52"/>
          <p:cNvSpPr txBox="1">
            <a:spLocks noGrp="1"/>
          </p:cNvSpPr>
          <p:nvPr>
            <p:ph type="subTitle" idx="8"/>
          </p:nvPr>
        </p:nvSpPr>
        <p:spPr>
          <a:xfrm>
            <a:off x="6255650" y="3553062"/>
            <a:ext cx="2173200" cy="52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 of them all</a:t>
            </a:r>
            <a:endParaRPr/>
          </a:p>
        </p:txBody>
      </p:sp>
      <p:sp>
        <p:nvSpPr>
          <p:cNvPr id="602" name="Google Shape;602;p52"/>
          <p:cNvSpPr txBox="1"/>
          <p:nvPr/>
        </p:nvSpPr>
        <p:spPr>
          <a:xfrm flipH="1">
            <a:off x="2720741" y="1684338"/>
            <a:ext cx="1219500" cy="99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500">
                <a:solidFill>
                  <a:srgbClr val="6178F6"/>
                </a:solidFill>
                <a:latin typeface="Poppins"/>
                <a:ea typeface="Poppins"/>
                <a:cs typeface="Poppins"/>
                <a:sym typeface="Poppins"/>
              </a:rPr>
              <a:t>S</a:t>
            </a:r>
            <a:endParaRPr sz="8500">
              <a:solidFill>
                <a:srgbClr val="6178F6"/>
              </a:solidFill>
              <a:latin typeface="Poppins"/>
              <a:ea typeface="Poppins"/>
              <a:cs typeface="Poppins"/>
              <a:sym typeface="Poppins"/>
            </a:endParaRPr>
          </a:p>
        </p:txBody>
      </p:sp>
      <p:sp>
        <p:nvSpPr>
          <p:cNvPr id="603" name="Google Shape;603;p52"/>
          <p:cNvSpPr txBox="1"/>
          <p:nvPr/>
        </p:nvSpPr>
        <p:spPr>
          <a:xfrm flipH="1">
            <a:off x="2720734" y="3168464"/>
            <a:ext cx="1219500" cy="99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0">
                <a:solidFill>
                  <a:srgbClr val="6178F6"/>
                </a:solidFill>
                <a:latin typeface="Poppins"/>
                <a:ea typeface="Poppins"/>
                <a:cs typeface="Poppins"/>
                <a:sym typeface="Poppins"/>
              </a:rPr>
              <a:t>O</a:t>
            </a:r>
            <a:endParaRPr sz="8000">
              <a:solidFill>
                <a:srgbClr val="6178F6"/>
              </a:solidFill>
              <a:latin typeface="Poppins"/>
              <a:ea typeface="Poppins"/>
              <a:cs typeface="Poppins"/>
              <a:sym typeface="Poppins"/>
            </a:endParaRPr>
          </a:p>
        </p:txBody>
      </p:sp>
      <p:sp>
        <p:nvSpPr>
          <p:cNvPr id="604" name="Google Shape;604;p52"/>
          <p:cNvSpPr txBox="1"/>
          <p:nvPr/>
        </p:nvSpPr>
        <p:spPr>
          <a:xfrm>
            <a:off x="5203757" y="1684338"/>
            <a:ext cx="1219500" cy="99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0">
                <a:solidFill>
                  <a:srgbClr val="6178F6"/>
                </a:solidFill>
                <a:latin typeface="Poppins"/>
                <a:ea typeface="Poppins"/>
                <a:cs typeface="Poppins"/>
                <a:sym typeface="Poppins"/>
              </a:rPr>
              <a:t>W</a:t>
            </a:r>
            <a:endParaRPr sz="8000">
              <a:solidFill>
                <a:srgbClr val="6178F6"/>
              </a:solidFill>
              <a:latin typeface="Poppins"/>
              <a:ea typeface="Poppins"/>
              <a:cs typeface="Poppins"/>
              <a:sym typeface="Poppins"/>
            </a:endParaRPr>
          </a:p>
        </p:txBody>
      </p:sp>
      <p:sp>
        <p:nvSpPr>
          <p:cNvPr id="605" name="Google Shape;605;p52"/>
          <p:cNvSpPr txBox="1"/>
          <p:nvPr/>
        </p:nvSpPr>
        <p:spPr>
          <a:xfrm>
            <a:off x="5203739" y="3168463"/>
            <a:ext cx="1219500" cy="990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0">
                <a:solidFill>
                  <a:srgbClr val="6178F6"/>
                </a:solidFill>
                <a:latin typeface="Poppins"/>
                <a:ea typeface="Poppins"/>
                <a:cs typeface="Poppins"/>
                <a:sym typeface="Poppins"/>
              </a:rPr>
              <a:t>T</a:t>
            </a:r>
            <a:endParaRPr sz="8000">
              <a:solidFill>
                <a:srgbClr val="6178F6"/>
              </a:solidFill>
              <a:latin typeface="Poppins"/>
              <a:ea typeface="Poppins"/>
              <a:cs typeface="Poppins"/>
              <a:sym typeface="Poppins"/>
            </a:endParaRPr>
          </a:p>
        </p:txBody>
      </p:sp>
      <p:sp>
        <p:nvSpPr>
          <p:cNvPr id="606" name="Google Shape;606;p52"/>
          <p:cNvSpPr txBox="1">
            <a:spLocks noGrp="1"/>
          </p:cNvSpPr>
          <p:nvPr>
            <p:ph type="subTitle" idx="1"/>
          </p:nvPr>
        </p:nvSpPr>
        <p:spPr>
          <a:xfrm>
            <a:off x="713226" y="1763896"/>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Strengths</a:t>
            </a:r>
            <a:endParaRPr/>
          </a:p>
        </p:txBody>
      </p:sp>
      <p:sp>
        <p:nvSpPr>
          <p:cNvPr id="607" name="Google Shape;607;p52"/>
          <p:cNvSpPr txBox="1">
            <a:spLocks noGrp="1"/>
          </p:cNvSpPr>
          <p:nvPr>
            <p:ph type="subTitle" idx="2"/>
          </p:nvPr>
        </p:nvSpPr>
        <p:spPr>
          <a:xfrm>
            <a:off x="713225" y="206801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608" name="Google Shape;608;p52"/>
          <p:cNvSpPr txBox="1">
            <a:spLocks noGrp="1"/>
          </p:cNvSpPr>
          <p:nvPr>
            <p:ph type="subTitle" idx="3"/>
          </p:nvPr>
        </p:nvSpPr>
        <p:spPr>
          <a:xfrm>
            <a:off x="713226" y="3247112"/>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Opportunities</a:t>
            </a:r>
            <a:endParaRPr/>
          </a:p>
        </p:txBody>
      </p:sp>
      <p:sp>
        <p:nvSpPr>
          <p:cNvPr id="609" name="Google Shape;609;p52"/>
          <p:cNvSpPr txBox="1">
            <a:spLocks noGrp="1"/>
          </p:cNvSpPr>
          <p:nvPr>
            <p:ph type="subTitle" idx="4"/>
          </p:nvPr>
        </p:nvSpPr>
        <p:spPr>
          <a:xfrm>
            <a:off x="713225" y="355306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cxnSp>
        <p:nvCxnSpPr>
          <p:cNvPr id="610" name="Google Shape;610;p52"/>
          <p:cNvCxnSpPr>
            <a:stCxn id="602" idx="1"/>
            <a:endCxn id="604" idx="1"/>
          </p:cNvCxnSpPr>
          <p:nvPr/>
        </p:nvCxnSpPr>
        <p:spPr>
          <a:xfrm>
            <a:off x="3940241" y="2179638"/>
            <a:ext cx="1263600" cy="600"/>
          </a:xfrm>
          <a:prstGeom prst="bentConnector3">
            <a:avLst>
              <a:gd name="adj1" fmla="val 49997"/>
            </a:avLst>
          </a:prstGeom>
          <a:noFill/>
          <a:ln w="9525" cap="flat" cmpd="sng">
            <a:solidFill>
              <a:schemeClr val="accent1"/>
            </a:solidFill>
            <a:prstDash val="solid"/>
            <a:round/>
            <a:headEnd type="none" w="med" len="med"/>
            <a:tailEnd type="oval" w="med" len="med"/>
          </a:ln>
        </p:spPr>
      </p:cxnSp>
      <p:cxnSp>
        <p:nvCxnSpPr>
          <p:cNvPr id="611" name="Google Shape;611;p52"/>
          <p:cNvCxnSpPr>
            <a:stCxn id="603" idx="1"/>
            <a:endCxn id="605" idx="1"/>
          </p:cNvCxnSpPr>
          <p:nvPr/>
        </p:nvCxnSpPr>
        <p:spPr>
          <a:xfrm>
            <a:off x="3940234" y="3663764"/>
            <a:ext cx="1263600" cy="600"/>
          </a:xfrm>
          <a:prstGeom prst="bentConnector3">
            <a:avLst>
              <a:gd name="adj1" fmla="val 49996"/>
            </a:avLst>
          </a:prstGeom>
          <a:noFill/>
          <a:ln w="9525" cap="flat" cmpd="sng">
            <a:solidFill>
              <a:schemeClr val="accent1"/>
            </a:solidFill>
            <a:prstDash val="solid"/>
            <a:round/>
            <a:headEnd type="none" w="med" len="med"/>
            <a:tailEnd type="oval" w="med" len="med"/>
          </a:ln>
        </p:spPr>
      </p:cxnSp>
      <p:cxnSp>
        <p:nvCxnSpPr>
          <p:cNvPr id="612" name="Google Shape;612;p52"/>
          <p:cNvCxnSpPr>
            <a:stCxn id="604" idx="2"/>
            <a:endCxn id="603" idx="0"/>
          </p:cNvCxnSpPr>
          <p:nvPr/>
        </p:nvCxnSpPr>
        <p:spPr>
          <a:xfrm rot="5400000">
            <a:off x="4325207" y="1680138"/>
            <a:ext cx="493500" cy="2483100"/>
          </a:xfrm>
          <a:prstGeom prst="bentConnector3">
            <a:avLst>
              <a:gd name="adj1" fmla="val 50003"/>
            </a:avLst>
          </a:prstGeom>
          <a:noFill/>
          <a:ln w="9525" cap="flat" cmpd="sng">
            <a:solidFill>
              <a:schemeClr val="accent1"/>
            </a:solidFill>
            <a:prstDash val="solid"/>
            <a:round/>
            <a:headEnd type="none" w="med" len="med"/>
            <a:tailEnd type="oval" w="med" len="med"/>
          </a:ln>
        </p:spPr>
      </p:cxnSp>
      <p:sp>
        <p:nvSpPr>
          <p:cNvPr id="613" name="Google Shape;613;p52"/>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SWOT analysis</a:t>
            </a:r>
            <a:endParaRPr/>
          </a:p>
        </p:txBody>
      </p:sp>
      <p:sp>
        <p:nvSpPr>
          <p:cNvPr id="614" name="Google Shape;614;p52"/>
          <p:cNvSpPr/>
          <p:nvPr/>
        </p:nvSpPr>
        <p:spPr>
          <a:xfrm>
            <a:off x="5631238" y="30534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 name="Google Shape;615;p52"/>
          <p:cNvGrpSpPr/>
          <p:nvPr/>
        </p:nvGrpSpPr>
        <p:grpSpPr>
          <a:xfrm rot="550332">
            <a:off x="5899824" y="607903"/>
            <a:ext cx="503843" cy="436244"/>
            <a:chOff x="7147850" y="558075"/>
            <a:chExt cx="503850" cy="436250"/>
          </a:xfrm>
        </p:grpSpPr>
        <p:sp>
          <p:nvSpPr>
            <p:cNvPr id="616" name="Google Shape;616;p52"/>
            <p:cNvSpPr/>
            <p:nvPr/>
          </p:nvSpPr>
          <p:spPr>
            <a:xfrm>
              <a:off x="7164350" y="558075"/>
              <a:ext cx="487350" cy="418625"/>
            </a:xfrm>
            <a:custGeom>
              <a:avLst/>
              <a:gdLst/>
              <a:ahLst/>
              <a:cxnLst/>
              <a:rect l="l" t="t" r="r" b="b"/>
              <a:pathLst>
                <a:path w="19494" h="16745" extrusionOk="0">
                  <a:moveTo>
                    <a:pt x="777" y="0"/>
                  </a:moveTo>
                  <a:cubicBezTo>
                    <a:pt x="349" y="0"/>
                    <a:pt x="1" y="348"/>
                    <a:pt x="1" y="776"/>
                  </a:cubicBezTo>
                  <a:lnTo>
                    <a:pt x="1" y="3560"/>
                  </a:lnTo>
                  <a:lnTo>
                    <a:pt x="1" y="16388"/>
                  </a:lnTo>
                  <a:cubicBezTo>
                    <a:pt x="1" y="16584"/>
                    <a:pt x="153" y="16745"/>
                    <a:pt x="358" y="16745"/>
                  </a:cubicBezTo>
                  <a:lnTo>
                    <a:pt x="19137" y="16745"/>
                  </a:lnTo>
                  <a:cubicBezTo>
                    <a:pt x="19333" y="16745"/>
                    <a:pt x="19493" y="16584"/>
                    <a:pt x="19493" y="16388"/>
                  </a:cubicBezTo>
                  <a:lnTo>
                    <a:pt x="19493" y="3560"/>
                  </a:lnTo>
                  <a:lnTo>
                    <a:pt x="19493" y="776"/>
                  </a:lnTo>
                  <a:cubicBezTo>
                    <a:pt x="19493" y="348"/>
                    <a:pt x="19145" y="0"/>
                    <a:pt x="18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 name="Google Shape;617;p52"/>
            <p:cNvGrpSpPr/>
            <p:nvPr/>
          </p:nvGrpSpPr>
          <p:grpSpPr>
            <a:xfrm>
              <a:off x="7147850" y="583275"/>
              <a:ext cx="476200" cy="411050"/>
              <a:chOff x="1078250" y="1662400"/>
              <a:chExt cx="476200" cy="411050"/>
            </a:xfrm>
          </p:grpSpPr>
          <p:sp>
            <p:nvSpPr>
              <p:cNvPr id="618" name="Google Shape;618;p52"/>
              <p:cNvSpPr/>
              <p:nvPr/>
            </p:nvSpPr>
            <p:spPr>
              <a:xfrm>
                <a:off x="1178175" y="1662400"/>
                <a:ext cx="376275" cy="411050"/>
              </a:xfrm>
              <a:custGeom>
                <a:avLst/>
                <a:gdLst/>
                <a:ahLst/>
                <a:cxnLst/>
                <a:rect l="l" t="t" r="r" b="b"/>
                <a:pathLst>
                  <a:path w="15051" h="16442" extrusionOk="0">
                    <a:moveTo>
                      <a:pt x="11937" y="0"/>
                    </a:moveTo>
                    <a:cubicBezTo>
                      <a:pt x="11785" y="0"/>
                      <a:pt x="11660" y="125"/>
                      <a:pt x="11660" y="277"/>
                    </a:cubicBezTo>
                    <a:cubicBezTo>
                      <a:pt x="11660" y="429"/>
                      <a:pt x="11785" y="553"/>
                      <a:pt x="11937" y="553"/>
                    </a:cubicBezTo>
                    <a:lnTo>
                      <a:pt x="14033" y="553"/>
                    </a:lnTo>
                    <a:cubicBezTo>
                      <a:pt x="14283" y="553"/>
                      <a:pt x="14488" y="759"/>
                      <a:pt x="14488" y="1017"/>
                    </a:cubicBezTo>
                    <a:lnTo>
                      <a:pt x="14488" y="2784"/>
                    </a:lnTo>
                    <a:cubicBezTo>
                      <a:pt x="13748" y="2775"/>
                      <a:pt x="13018" y="2770"/>
                      <a:pt x="12291" y="2770"/>
                    </a:cubicBezTo>
                    <a:cubicBezTo>
                      <a:pt x="11564" y="2770"/>
                      <a:pt x="10839" y="2775"/>
                      <a:pt x="10108" y="2784"/>
                    </a:cubicBezTo>
                    <a:cubicBezTo>
                      <a:pt x="9956" y="2784"/>
                      <a:pt x="9831" y="2909"/>
                      <a:pt x="9831" y="3060"/>
                    </a:cubicBezTo>
                    <a:cubicBezTo>
                      <a:pt x="9840" y="3221"/>
                      <a:pt x="9965" y="3337"/>
                      <a:pt x="10117" y="3337"/>
                    </a:cubicBezTo>
                    <a:cubicBezTo>
                      <a:pt x="10844" y="3332"/>
                      <a:pt x="11566" y="3330"/>
                      <a:pt x="12292" y="3330"/>
                    </a:cubicBezTo>
                    <a:cubicBezTo>
                      <a:pt x="13018" y="3330"/>
                      <a:pt x="13748" y="3332"/>
                      <a:pt x="14488" y="3337"/>
                    </a:cubicBezTo>
                    <a:lnTo>
                      <a:pt x="14488" y="15826"/>
                    </a:lnTo>
                    <a:cubicBezTo>
                      <a:pt x="14488" y="15862"/>
                      <a:pt x="14461" y="15880"/>
                      <a:pt x="14434" y="15880"/>
                    </a:cubicBezTo>
                    <a:lnTo>
                      <a:pt x="277" y="15880"/>
                    </a:lnTo>
                    <a:cubicBezTo>
                      <a:pt x="125" y="15880"/>
                      <a:pt x="0" y="16005"/>
                      <a:pt x="0" y="16165"/>
                    </a:cubicBezTo>
                    <a:cubicBezTo>
                      <a:pt x="0" y="16317"/>
                      <a:pt x="125" y="16442"/>
                      <a:pt x="277" y="16442"/>
                    </a:cubicBezTo>
                    <a:lnTo>
                      <a:pt x="14434" y="16442"/>
                    </a:lnTo>
                    <a:cubicBezTo>
                      <a:pt x="14773" y="16442"/>
                      <a:pt x="15050" y="16165"/>
                      <a:pt x="15050" y="15826"/>
                    </a:cubicBezTo>
                    <a:lnTo>
                      <a:pt x="15050" y="1017"/>
                    </a:lnTo>
                    <a:cubicBezTo>
                      <a:pt x="15050" y="455"/>
                      <a:pt x="14595" y="0"/>
                      <a:pt x="14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2"/>
              <p:cNvSpPr/>
              <p:nvPr/>
            </p:nvSpPr>
            <p:spPr>
              <a:xfrm>
                <a:off x="1078250" y="1662400"/>
                <a:ext cx="376725" cy="411050"/>
              </a:xfrm>
              <a:custGeom>
                <a:avLst/>
                <a:gdLst/>
                <a:ahLst/>
                <a:cxnLst/>
                <a:rect l="l" t="t" r="r" b="b"/>
                <a:pathLst>
                  <a:path w="15069" h="16442" extrusionOk="0">
                    <a:moveTo>
                      <a:pt x="1018" y="0"/>
                    </a:moveTo>
                    <a:cubicBezTo>
                      <a:pt x="456" y="0"/>
                      <a:pt x="1" y="455"/>
                      <a:pt x="1" y="1017"/>
                    </a:cubicBezTo>
                    <a:lnTo>
                      <a:pt x="1" y="15826"/>
                    </a:lnTo>
                    <a:cubicBezTo>
                      <a:pt x="1" y="16165"/>
                      <a:pt x="277" y="16442"/>
                      <a:pt x="616" y="16442"/>
                    </a:cubicBezTo>
                    <a:lnTo>
                      <a:pt x="3132" y="16442"/>
                    </a:lnTo>
                    <a:cubicBezTo>
                      <a:pt x="3292" y="16442"/>
                      <a:pt x="3417" y="16317"/>
                      <a:pt x="3417" y="16165"/>
                    </a:cubicBezTo>
                    <a:cubicBezTo>
                      <a:pt x="3417" y="16005"/>
                      <a:pt x="3292" y="15880"/>
                      <a:pt x="3132" y="15880"/>
                    </a:cubicBezTo>
                    <a:lnTo>
                      <a:pt x="616" y="15880"/>
                    </a:lnTo>
                    <a:cubicBezTo>
                      <a:pt x="580" y="15880"/>
                      <a:pt x="554" y="15862"/>
                      <a:pt x="554" y="15826"/>
                    </a:cubicBezTo>
                    <a:lnTo>
                      <a:pt x="554" y="3337"/>
                    </a:lnTo>
                    <a:cubicBezTo>
                      <a:pt x="2610" y="3332"/>
                      <a:pt x="4675" y="3330"/>
                      <a:pt x="6736" y="3330"/>
                    </a:cubicBezTo>
                    <a:cubicBezTo>
                      <a:pt x="8797" y="3330"/>
                      <a:pt x="10853" y="3332"/>
                      <a:pt x="12891" y="3337"/>
                    </a:cubicBezTo>
                    <a:cubicBezTo>
                      <a:pt x="13043" y="3337"/>
                      <a:pt x="13168" y="3221"/>
                      <a:pt x="13168" y="3060"/>
                    </a:cubicBezTo>
                    <a:cubicBezTo>
                      <a:pt x="13168" y="2909"/>
                      <a:pt x="13043" y="2784"/>
                      <a:pt x="12891" y="2784"/>
                    </a:cubicBezTo>
                    <a:cubicBezTo>
                      <a:pt x="10853" y="2775"/>
                      <a:pt x="8797" y="2770"/>
                      <a:pt x="6736" y="2770"/>
                    </a:cubicBezTo>
                    <a:cubicBezTo>
                      <a:pt x="4675" y="2770"/>
                      <a:pt x="2610" y="2775"/>
                      <a:pt x="554" y="2784"/>
                    </a:cubicBezTo>
                    <a:lnTo>
                      <a:pt x="554" y="1017"/>
                    </a:lnTo>
                    <a:cubicBezTo>
                      <a:pt x="554" y="759"/>
                      <a:pt x="759" y="553"/>
                      <a:pt x="1018" y="553"/>
                    </a:cubicBezTo>
                    <a:lnTo>
                      <a:pt x="14792" y="553"/>
                    </a:lnTo>
                    <a:cubicBezTo>
                      <a:pt x="14943" y="553"/>
                      <a:pt x="15068" y="429"/>
                      <a:pt x="15068" y="277"/>
                    </a:cubicBezTo>
                    <a:cubicBezTo>
                      <a:pt x="15068" y="125"/>
                      <a:pt x="14943" y="0"/>
                      <a:pt x="147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2"/>
              <p:cNvSpPr/>
              <p:nvPr/>
            </p:nvSpPr>
            <p:spPr>
              <a:xfrm>
                <a:off x="1140250" y="1698300"/>
                <a:ext cx="262750" cy="14075"/>
              </a:xfrm>
              <a:custGeom>
                <a:avLst/>
                <a:gdLst/>
                <a:ahLst/>
                <a:cxnLst/>
                <a:rect l="l" t="t" r="r" b="b"/>
                <a:pathLst>
                  <a:path w="10510" h="563" extrusionOk="0">
                    <a:moveTo>
                      <a:pt x="277" y="1"/>
                    </a:moveTo>
                    <a:cubicBezTo>
                      <a:pt x="126" y="1"/>
                      <a:pt x="1" y="126"/>
                      <a:pt x="1" y="286"/>
                    </a:cubicBezTo>
                    <a:cubicBezTo>
                      <a:pt x="1" y="438"/>
                      <a:pt x="126" y="563"/>
                      <a:pt x="277" y="563"/>
                    </a:cubicBezTo>
                    <a:lnTo>
                      <a:pt x="10233" y="563"/>
                    </a:lnTo>
                    <a:cubicBezTo>
                      <a:pt x="10385" y="563"/>
                      <a:pt x="10510" y="438"/>
                      <a:pt x="10510" y="286"/>
                    </a:cubicBezTo>
                    <a:cubicBezTo>
                      <a:pt x="10510" y="126"/>
                      <a:pt x="10385"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2"/>
              <p:cNvSpPr/>
              <p:nvPr/>
            </p:nvSpPr>
            <p:spPr>
              <a:xfrm>
                <a:off x="1422825" y="1696525"/>
                <a:ext cx="13850" cy="15175"/>
              </a:xfrm>
              <a:custGeom>
                <a:avLst/>
                <a:gdLst/>
                <a:ahLst/>
                <a:cxnLst/>
                <a:rect l="l" t="t" r="r" b="b"/>
                <a:pathLst>
                  <a:path w="554" h="607" extrusionOk="0">
                    <a:moveTo>
                      <a:pt x="277" y="0"/>
                    </a:moveTo>
                    <a:cubicBezTo>
                      <a:pt x="125" y="0"/>
                      <a:pt x="1" y="125"/>
                      <a:pt x="1" y="277"/>
                    </a:cubicBezTo>
                    <a:lnTo>
                      <a:pt x="1" y="330"/>
                    </a:lnTo>
                    <a:cubicBezTo>
                      <a:pt x="1" y="482"/>
                      <a:pt x="125" y="607"/>
                      <a:pt x="277" y="607"/>
                    </a:cubicBezTo>
                    <a:cubicBezTo>
                      <a:pt x="429" y="607"/>
                      <a:pt x="554" y="482"/>
                      <a:pt x="554" y="330"/>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2"/>
              <p:cNvSpPr/>
              <p:nvPr/>
            </p:nvSpPr>
            <p:spPr>
              <a:xfrm>
                <a:off x="1450475" y="1696525"/>
                <a:ext cx="14075" cy="15175"/>
              </a:xfrm>
              <a:custGeom>
                <a:avLst/>
                <a:gdLst/>
                <a:ahLst/>
                <a:cxnLst/>
                <a:rect l="l" t="t" r="r" b="b"/>
                <a:pathLst>
                  <a:path w="563" h="607" extrusionOk="0">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2"/>
              <p:cNvSpPr/>
              <p:nvPr/>
            </p:nvSpPr>
            <p:spPr>
              <a:xfrm>
                <a:off x="1478350" y="1696525"/>
                <a:ext cx="14075" cy="15175"/>
              </a:xfrm>
              <a:custGeom>
                <a:avLst/>
                <a:gdLst/>
                <a:ahLst/>
                <a:cxnLst/>
                <a:rect l="l" t="t" r="r" b="b"/>
                <a:pathLst>
                  <a:path w="563" h="607" extrusionOk="0">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2"/>
              <p:cNvSpPr/>
              <p:nvPr/>
            </p:nvSpPr>
            <p:spPr>
              <a:xfrm>
                <a:off x="1409225" y="1971725"/>
                <a:ext cx="70500" cy="14075"/>
              </a:xfrm>
              <a:custGeom>
                <a:avLst/>
                <a:gdLst/>
                <a:ahLst/>
                <a:cxnLst/>
                <a:rect l="l" t="t" r="r" b="b"/>
                <a:pathLst>
                  <a:path w="2820" h="563" extrusionOk="0">
                    <a:moveTo>
                      <a:pt x="286" y="1"/>
                    </a:moveTo>
                    <a:cubicBezTo>
                      <a:pt x="125" y="1"/>
                      <a:pt x="0" y="126"/>
                      <a:pt x="0" y="286"/>
                    </a:cubicBezTo>
                    <a:cubicBezTo>
                      <a:pt x="0" y="438"/>
                      <a:pt x="125" y="563"/>
                      <a:pt x="286" y="563"/>
                    </a:cubicBezTo>
                    <a:lnTo>
                      <a:pt x="2543" y="563"/>
                    </a:lnTo>
                    <a:cubicBezTo>
                      <a:pt x="2695" y="563"/>
                      <a:pt x="2819" y="438"/>
                      <a:pt x="2819" y="286"/>
                    </a:cubicBezTo>
                    <a:cubicBezTo>
                      <a:pt x="2819" y="126"/>
                      <a:pt x="2695" y="1"/>
                      <a:pt x="25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2"/>
              <p:cNvSpPr/>
              <p:nvPr/>
            </p:nvSpPr>
            <p:spPr>
              <a:xfrm>
                <a:off x="1445575" y="1994025"/>
                <a:ext cx="34150" cy="14075"/>
              </a:xfrm>
              <a:custGeom>
                <a:avLst/>
                <a:gdLst/>
                <a:ahLst/>
                <a:cxnLst/>
                <a:rect l="l" t="t" r="r" b="b"/>
                <a:pathLst>
                  <a:path w="1366" h="563" extrusionOk="0">
                    <a:moveTo>
                      <a:pt x="286" y="1"/>
                    </a:moveTo>
                    <a:cubicBezTo>
                      <a:pt x="125" y="1"/>
                      <a:pt x="1" y="126"/>
                      <a:pt x="1" y="286"/>
                    </a:cubicBezTo>
                    <a:cubicBezTo>
                      <a:pt x="1" y="438"/>
                      <a:pt x="125" y="563"/>
                      <a:pt x="286" y="563"/>
                    </a:cubicBezTo>
                    <a:lnTo>
                      <a:pt x="1080" y="563"/>
                    </a:lnTo>
                    <a:cubicBezTo>
                      <a:pt x="1241" y="563"/>
                      <a:pt x="1365" y="438"/>
                      <a:pt x="1365" y="286"/>
                    </a:cubicBezTo>
                    <a:cubicBezTo>
                      <a:pt x="1365" y="126"/>
                      <a:pt x="1241" y="1"/>
                      <a:pt x="108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2"/>
              <p:cNvSpPr/>
              <p:nvPr/>
            </p:nvSpPr>
            <p:spPr>
              <a:xfrm>
                <a:off x="1173050" y="1841700"/>
                <a:ext cx="57775" cy="100400"/>
              </a:xfrm>
              <a:custGeom>
                <a:avLst/>
                <a:gdLst/>
                <a:ahLst/>
                <a:cxnLst/>
                <a:rect l="l" t="t" r="r" b="b"/>
                <a:pathLst>
                  <a:path w="2311" h="4016" extrusionOk="0">
                    <a:moveTo>
                      <a:pt x="1998" y="1"/>
                    </a:moveTo>
                    <a:cubicBezTo>
                      <a:pt x="1927" y="1"/>
                      <a:pt x="1856" y="28"/>
                      <a:pt x="1802" y="81"/>
                    </a:cubicBezTo>
                    <a:lnTo>
                      <a:pt x="80" y="1812"/>
                    </a:lnTo>
                    <a:cubicBezTo>
                      <a:pt x="27" y="1865"/>
                      <a:pt x="0" y="1937"/>
                      <a:pt x="0" y="2008"/>
                    </a:cubicBezTo>
                    <a:cubicBezTo>
                      <a:pt x="0" y="2079"/>
                      <a:pt x="27" y="2151"/>
                      <a:pt x="80" y="2204"/>
                    </a:cubicBezTo>
                    <a:lnTo>
                      <a:pt x="1802" y="3935"/>
                    </a:lnTo>
                    <a:cubicBezTo>
                      <a:pt x="1856" y="3989"/>
                      <a:pt x="1927" y="4015"/>
                      <a:pt x="1998" y="4015"/>
                    </a:cubicBezTo>
                    <a:cubicBezTo>
                      <a:pt x="2070" y="4015"/>
                      <a:pt x="2141" y="3989"/>
                      <a:pt x="2195" y="3935"/>
                    </a:cubicBezTo>
                    <a:cubicBezTo>
                      <a:pt x="2311" y="3819"/>
                      <a:pt x="2311" y="3650"/>
                      <a:pt x="2195" y="3534"/>
                    </a:cubicBezTo>
                    <a:lnTo>
                      <a:pt x="669" y="2008"/>
                    </a:lnTo>
                    <a:lnTo>
                      <a:pt x="2195" y="483"/>
                    </a:lnTo>
                    <a:cubicBezTo>
                      <a:pt x="2311" y="367"/>
                      <a:pt x="2311" y="197"/>
                      <a:pt x="2195" y="81"/>
                    </a:cubicBezTo>
                    <a:cubicBezTo>
                      <a:pt x="2141" y="28"/>
                      <a:pt x="2070" y="1"/>
                      <a:pt x="1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2"/>
              <p:cNvSpPr/>
              <p:nvPr/>
            </p:nvSpPr>
            <p:spPr>
              <a:xfrm>
                <a:off x="1401875" y="1841700"/>
                <a:ext cx="57775" cy="100400"/>
              </a:xfrm>
              <a:custGeom>
                <a:avLst/>
                <a:gdLst/>
                <a:ahLst/>
                <a:cxnLst/>
                <a:rect l="l" t="t" r="r" b="b"/>
                <a:pathLst>
                  <a:path w="2311" h="4016" extrusionOk="0">
                    <a:moveTo>
                      <a:pt x="303" y="1"/>
                    </a:moveTo>
                    <a:cubicBezTo>
                      <a:pt x="232" y="1"/>
                      <a:pt x="161" y="28"/>
                      <a:pt x="107" y="81"/>
                    </a:cubicBezTo>
                    <a:cubicBezTo>
                      <a:pt x="0" y="197"/>
                      <a:pt x="0" y="376"/>
                      <a:pt x="107" y="483"/>
                    </a:cubicBezTo>
                    <a:lnTo>
                      <a:pt x="1633" y="2008"/>
                    </a:lnTo>
                    <a:lnTo>
                      <a:pt x="107" y="3534"/>
                    </a:lnTo>
                    <a:cubicBezTo>
                      <a:pt x="0" y="3650"/>
                      <a:pt x="0" y="3819"/>
                      <a:pt x="107" y="3935"/>
                    </a:cubicBezTo>
                    <a:cubicBezTo>
                      <a:pt x="161" y="3989"/>
                      <a:pt x="232" y="4015"/>
                      <a:pt x="303" y="4015"/>
                    </a:cubicBezTo>
                    <a:cubicBezTo>
                      <a:pt x="375" y="4015"/>
                      <a:pt x="446" y="3989"/>
                      <a:pt x="500" y="3935"/>
                    </a:cubicBezTo>
                    <a:lnTo>
                      <a:pt x="2230" y="2204"/>
                    </a:lnTo>
                    <a:cubicBezTo>
                      <a:pt x="2284" y="2151"/>
                      <a:pt x="2311" y="2079"/>
                      <a:pt x="2311" y="2008"/>
                    </a:cubicBezTo>
                    <a:cubicBezTo>
                      <a:pt x="2311" y="1937"/>
                      <a:pt x="2284" y="1865"/>
                      <a:pt x="2230" y="1812"/>
                    </a:cubicBezTo>
                    <a:lnTo>
                      <a:pt x="500" y="81"/>
                    </a:lnTo>
                    <a:cubicBezTo>
                      <a:pt x="446" y="28"/>
                      <a:pt x="375" y="1"/>
                      <a:pt x="3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2"/>
              <p:cNvSpPr/>
              <p:nvPr/>
            </p:nvSpPr>
            <p:spPr>
              <a:xfrm>
                <a:off x="1251775" y="1847550"/>
                <a:ext cx="58900" cy="94550"/>
              </a:xfrm>
              <a:custGeom>
                <a:avLst/>
                <a:gdLst/>
                <a:ahLst/>
                <a:cxnLst/>
                <a:rect l="l" t="t" r="r" b="b"/>
                <a:pathLst>
                  <a:path w="2356" h="3782" extrusionOk="0">
                    <a:moveTo>
                      <a:pt x="2035" y="1"/>
                    </a:moveTo>
                    <a:cubicBezTo>
                      <a:pt x="1937" y="1"/>
                      <a:pt x="1842" y="53"/>
                      <a:pt x="1793" y="150"/>
                    </a:cubicBezTo>
                    <a:lnTo>
                      <a:pt x="72" y="3371"/>
                    </a:lnTo>
                    <a:cubicBezTo>
                      <a:pt x="0" y="3505"/>
                      <a:pt x="45" y="3674"/>
                      <a:pt x="187" y="3746"/>
                    </a:cubicBezTo>
                    <a:cubicBezTo>
                      <a:pt x="223" y="3772"/>
                      <a:pt x="268" y="3781"/>
                      <a:pt x="312" y="3781"/>
                    </a:cubicBezTo>
                    <a:cubicBezTo>
                      <a:pt x="411" y="3781"/>
                      <a:pt x="509" y="3728"/>
                      <a:pt x="562" y="3630"/>
                    </a:cubicBezTo>
                    <a:lnTo>
                      <a:pt x="2284" y="409"/>
                    </a:lnTo>
                    <a:cubicBezTo>
                      <a:pt x="2355" y="275"/>
                      <a:pt x="2302" y="106"/>
                      <a:pt x="2168" y="34"/>
                    </a:cubicBezTo>
                    <a:cubicBezTo>
                      <a:pt x="2126" y="12"/>
                      <a:pt x="2080" y="1"/>
                      <a:pt x="20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2"/>
              <p:cNvSpPr/>
              <p:nvPr/>
            </p:nvSpPr>
            <p:spPr>
              <a:xfrm>
                <a:off x="1306625" y="1926000"/>
                <a:ext cx="13850" cy="14975"/>
              </a:xfrm>
              <a:custGeom>
                <a:avLst/>
                <a:gdLst/>
                <a:ahLst/>
                <a:cxnLst/>
                <a:rect l="l" t="t" r="r" b="b"/>
                <a:pathLst>
                  <a:path w="554" h="599" extrusionOk="0">
                    <a:moveTo>
                      <a:pt x="277" y="1"/>
                    </a:moveTo>
                    <a:cubicBezTo>
                      <a:pt x="126" y="1"/>
                      <a:pt x="1" y="126"/>
                      <a:pt x="1" y="278"/>
                    </a:cubicBezTo>
                    <a:lnTo>
                      <a:pt x="1" y="322"/>
                    </a:lnTo>
                    <a:cubicBezTo>
                      <a:pt x="1" y="474"/>
                      <a:pt x="126" y="599"/>
                      <a:pt x="277" y="599"/>
                    </a:cubicBezTo>
                    <a:cubicBezTo>
                      <a:pt x="429" y="599"/>
                      <a:pt x="554" y="474"/>
                      <a:pt x="554" y="322"/>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2"/>
              <p:cNvSpPr/>
              <p:nvPr/>
            </p:nvSpPr>
            <p:spPr>
              <a:xfrm>
                <a:off x="1338075" y="1926000"/>
                <a:ext cx="14075" cy="14975"/>
              </a:xfrm>
              <a:custGeom>
                <a:avLst/>
                <a:gdLst/>
                <a:ahLst/>
                <a:cxnLst/>
                <a:rect l="l" t="t" r="r" b="b"/>
                <a:pathLst>
                  <a:path w="563" h="599" extrusionOk="0">
                    <a:moveTo>
                      <a:pt x="286" y="1"/>
                    </a:moveTo>
                    <a:cubicBezTo>
                      <a:pt x="125" y="1"/>
                      <a:pt x="1" y="126"/>
                      <a:pt x="1" y="278"/>
                    </a:cubicBezTo>
                    <a:lnTo>
                      <a:pt x="1" y="322"/>
                    </a:lnTo>
                    <a:cubicBezTo>
                      <a:pt x="1" y="474"/>
                      <a:pt x="125" y="599"/>
                      <a:pt x="286" y="599"/>
                    </a:cubicBezTo>
                    <a:cubicBezTo>
                      <a:pt x="438" y="599"/>
                      <a:pt x="563" y="474"/>
                      <a:pt x="563" y="322"/>
                    </a:cubicBezTo>
                    <a:lnTo>
                      <a:pt x="563" y="278"/>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2"/>
              <p:cNvSpPr/>
              <p:nvPr/>
            </p:nvSpPr>
            <p:spPr>
              <a:xfrm>
                <a:off x="1369750" y="1926000"/>
                <a:ext cx="14075" cy="14975"/>
              </a:xfrm>
              <a:custGeom>
                <a:avLst/>
                <a:gdLst/>
                <a:ahLst/>
                <a:cxnLst/>
                <a:rect l="l" t="t" r="r" b="b"/>
                <a:pathLst>
                  <a:path w="563" h="599" extrusionOk="0">
                    <a:moveTo>
                      <a:pt x="277" y="1"/>
                    </a:moveTo>
                    <a:cubicBezTo>
                      <a:pt x="125" y="1"/>
                      <a:pt x="0" y="126"/>
                      <a:pt x="0" y="278"/>
                    </a:cubicBezTo>
                    <a:lnTo>
                      <a:pt x="0" y="322"/>
                    </a:lnTo>
                    <a:cubicBezTo>
                      <a:pt x="0" y="474"/>
                      <a:pt x="125" y="599"/>
                      <a:pt x="277" y="599"/>
                    </a:cubicBezTo>
                    <a:cubicBezTo>
                      <a:pt x="438" y="599"/>
                      <a:pt x="562" y="474"/>
                      <a:pt x="562" y="322"/>
                    </a:cubicBezTo>
                    <a:lnTo>
                      <a:pt x="562" y="278"/>
                    </a:lnTo>
                    <a:cubicBezTo>
                      <a:pt x="562"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5"/>
        <p:cNvGrpSpPr/>
        <p:nvPr/>
      </p:nvGrpSpPr>
      <p:grpSpPr>
        <a:xfrm>
          <a:off x="0" y="0"/>
          <a:ext cx="0" cy="0"/>
          <a:chOff x="0" y="0"/>
          <a:chExt cx="0" cy="0"/>
        </a:xfrm>
      </p:grpSpPr>
      <p:sp>
        <p:nvSpPr>
          <p:cNvPr id="636" name="Google Shape;636;p53"/>
          <p:cNvSpPr/>
          <p:nvPr/>
        </p:nvSpPr>
        <p:spPr>
          <a:xfrm>
            <a:off x="3311625" y="998250"/>
            <a:ext cx="1732048"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637" name="Google Shape;637;p53"/>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Product overview</a:t>
            </a:r>
            <a:endParaRPr/>
          </a:p>
        </p:txBody>
      </p:sp>
      <p:sp>
        <p:nvSpPr>
          <p:cNvPr id="638" name="Google Shape;638;p53"/>
          <p:cNvSpPr txBox="1">
            <a:spLocks noGrp="1"/>
          </p:cNvSpPr>
          <p:nvPr>
            <p:ph type="subTitle" idx="1"/>
          </p:nvPr>
        </p:nvSpPr>
        <p:spPr>
          <a:xfrm>
            <a:off x="5668750" y="2609261"/>
            <a:ext cx="26415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639" name="Google Shape;639;p53"/>
          <p:cNvSpPr txBox="1">
            <a:spLocks noGrp="1"/>
          </p:cNvSpPr>
          <p:nvPr>
            <p:ph type="subTitle" idx="2"/>
          </p:nvPr>
        </p:nvSpPr>
        <p:spPr>
          <a:xfrm>
            <a:off x="5668750" y="2924498"/>
            <a:ext cx="264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mostly of hydrogen and helium</a:t>
            </a:r>
            <a:endParaRPr/>
          </a:p>
        </p:txBody>
      </p:sp>
      <p:sp>
        <p:nvSpPr>
          <p:cNvPr id="640" name="Google Shape;640;p53"/>
          <p:cNvSpPr txBox="1">
            <a:spLocks noGrp="1"/>
          </p:cNvSpPr>
          <p:nvPr>
            <p:ph type="subTitle" idx="3"/>
          </p:nvPr>
        </p:nvSpPr>
        <p:spPr>
          <a:xfrm>
            <a:off x="5668750" y="1485449"/>
            <a:ext cx="26415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641" name="Google Shape;641;p53"/>
          <p:cNvSpPr txBox="1">
            <a:spLocks noGrp="1"/>
          </p:cNvSpPr>
          <p:nvPr>
            <p:ph type="subTitle" idx="4"/>
          </p:nvPr>
        </p:nvSpPr>
        <p:spPr>
          <a:xfrm>
            <a:off x="5668750" y="1800676"/>
            <a:ext cx="264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642" name="Google Shape;642;p53"/>
          <p:cNvSpPr txBox="1">
            <a:spLocks noGrp="1"/>
          </p:cNvSpPr>
          <p:nvPr>
            <p:ph type="subTitle" idx="5"/>
          </p:nvPr>
        </p:nvSpPr>
        <p:spPr>
          <a:xfrm>
            <a:off x="5668750" y="3733073"/>
            <a:ext cx="26415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643" name="Google Shape;643;p53"/>
          <p:cNvSpPr txBox="1">
            <a:spLocks noGrp="1"/>
          </p:cNvSpPr>
          <p:nvPr>
            <p:ph type="subTitle" idx="6"/>
          </p:nvPr>
        </p:nvSpPr>
        <p:spPr>
          <a:xfrm>
            <a:off x="5668750" y="4048300"/>
            <a:ext cx="264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644" name="Google Shape;644;p53"/>
          <p:cNvSpPr txBox="1">
            <a:spLocks noGrp="1"/>
          </p:cNvSpPr>
          <p:nvPr>
            <p:ph type="subTitle" idx="7"/>
          </p:nvPr>
        </p:nvSpPr>
        <p:spPr>
          <a:xfrm>
            <a:off x="1739500" y="1485449"/>
            <a:ext cx="26415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645" name="Google Shape;645;p53"/>
          <p:cNvSpPr txBox="1">
            <a:spLocks noGrp="1"/>
          </p:cNvSpPr>
          <p:nvPr>
            <p:ph type="subTitle" idx="8"/>
          </p:nvPr>
        </p:nvSpPr>
        <p:spPr>
          <a:xfrm>
            <a:off x="1739500" y="1800676"/>
            <a:ext cx="264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646" name="Google Shape;646;p53"/>
          <p:cNvSpPr txBox="1">
            <a:spLocks noGrp="1"/>
          </p:cNvSpPr>
          <p:nvPr>
            <p:ph type="subTitle" idx="9"/>
          </p:nvPr>
        </p:nvSpPr>
        <p:spPr>
          <a:xfrm>
            <a:off x="1739500" y="2609261"/>
            <a:ext cx="26415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647" name="Google Shape;647;p53"/>
          <p:cNvSpPr txBox="1">
            <a:spLocks noGrp="1"/>
          </p:cNvSpPr>
          <p:nvPr>
            <p:ph type="subTitle" idx="13"/>
          </p:nvPr>
        </p:nvSpPr>
        <p:spPr>
          <a:xfrm>
            <a:off x="1739500" y="2924498"/>
            <a:ext cx="264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648" name="Google Shape;648;p53"/>
          <p:cNvSpPr txBox="1">
            <a:spLocks noGrp="1"/>
          </p:cNvSpPr>
          <p:nvPr>
            <p:ph type="subTitle" idx="14"/>
          </p:nvPr>
        </p:nvSpPr>
        <p:spPr>
          <a:xfrm>
            <a:off x="1739500" y="3733073"/>
            <a:ext cx="26415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649" name="Google Shape;649;p53"/>
          <p:cNvSpPr txBox="1">
            <a:spLocks noGrp="1"/>
          </p:cNvSpPr>
          <p:nvPr>
            <p:ph type="subTitle" idx="15"/>
          </p:nvPr>
        </p:nvSpPr>
        <p:spPr>
          <a:xfrm>
            <a:off x="1739500" y="4048300"/>
            <a:ext cx="264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650" name="Google Shape;650;p53"/>
          <p:cNvSpPr/>
          <p:nvPr/>
        </p:nvSpPr>
        <p:spPr>
          <a:xfrm>
            <a:off x="7427838" y="36242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 name="Google Shape;651;p53"/>
          <p:cNvGrpSpPr/>
          <p:nvPr/>
        </p:nvGrpSpPr>
        <p:grpSpPr>
          <a:xfrm rot="464811">
            <a:off x="7624138" y="639412"/>
            <a:ext cx="648951" cy="487702"/>
            <a:chOff x="6736356" y="463130"/>
            <a:chExt cx="648933" cy="487689"/>
          </a:xfrm>
        </p:grpSpPr>
        <p:grpSp>
          <p:nvGrpSpPr>
            <p:cNvPr id="652" name="Google Shape;652;p53"/>
            <p:cNvGrpSpPr/>
            <p:nvPr/>
          </p:nvGrpSpPr>
          <p:grpSpPr>
            <a:xfrm>
              <a:off x="6760636" y="488826"/>
              <a:ext cx="624653" cy="461993"/>
              <a:chOff x="2505625" y="3873250"/>
              <a:chExt cx="487325" cy="360425"/>
            </a:xfrm>
          </p:grpSpPr>
          <p:sp>
            <p:nvSpPr>
              <p:cNvPr id="653" name="Google Shape;653;p53"/>
              <p:cNvSpPr/>
              <p:nvPr/>
            </p:nvSpPr>
            <p:spPr>
              <a:xfrm>
                <a:off x="2781050" y="3873250"/>
                <a:ext cx="211900" cy="360425"/>
              </a:xfrm>
              <a:custGeom>
                <a:avLst/>
                <a:gdLst/>
                <a:ahLst/>
                <a:cxnLst/>
                <a:rect l="l" t="t" r="r" b="b"/>
                <a:pathLst>
                  <a:path w="8476" h="14417" extrusionOk="0">
                    <a:moveTo>
                      <a:pt x="795" y="0"/>
                    </a:moveTo>
                    <a:cubicBezTo>
                      <a:pt x="358" y="0"/>
                      <a:pt x="1" y="357"/>
                      <a:pt x="1" y="794"/>
                    </a:cubicBezTo>
                    <a:lnTo>
                      <a:pt x="1" y="1900"/>
                    </a:lnTo>
                    <a:lnTo>
                      <a:pt x="1" y="3613"/>
                    </a:lnTo>
                    <a:lnTo>
                      <a:pt x="1" y="12490"/>
                    </a:lnTo>
                    <a:lnTo>
                      <a:pt x="1" y="13623"/>
                    </a:lnTo>
                    <a:cubicBezTo>
                      <a:pt x="1" y="14060"/>
                      <a:pt x="358" y="14417"/>
                      <a:pt x="795" y="14417"/>
                    </a:cubicBezTo>
                    <a:lnTo>
                      <a:pt x="7682" y="14417"/>
                    </a:lnTo>
                    <a:cubicBezTo>
                      <a:pt x="8119" y="14417"/>
                      <a:pt x="8476" y="14060"/>
                      <a:pt x="8476" y="13623"/>
                    </a:cubicBezTo>
                    <a:lnTo>
                      <a:pt x="8476" y="12490"/>
                    </a:lnTo>
                    <a:lnTo>
                      <a:pt x="8476" y="3613"/>
                    </a:lnTo>
                    <a:lnTo>
                      <a:pt x="8476" y="1900"/>
                    </a:lnTo>
                    <a:lnTo>
                      <a:pt x="8476" y="794"/>
                    </a:lnTo>
                    <a:cubicBezTo>
                      <a:pt x="8476" y="357"/>
                      <a:pt x="8119" y="0"/>
                      <a:pt x="76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3"/>
              <p:cNvSpPr/>
              <p:nvPr/>
            </p:nvSpPr>
            <p:spPr>
              <a:xfrm>
                <a:off x="2505625" y="3873250"/>
                <a:ext cx="211675" cy="360425"/>
              </a:xfrm>
              <a:custGeom>
                <a:avLst/>
                <a:gdLst/>
                <a:ahLst/>
                <a:cxnLst/>
                <a:rect l="l" t="t" r="r" b="b"/>
                <a:pathLst>
                  <a:path w="8467" h="14417" extrusionOk="0">
                    <a:moveTo>
                      <a:pt x="785" y="0"/>
                    </a:moveTo>
                    <a:cubicBezTo>
                      <a:pt x="348" y="0"/>
                      <a:pt x="0" y="357"/>
                      <a:pt x="0" y="794"/>
                    </a:cubicBezTo>
                    <a:lnTo>
                      <a:pt x="0" y="1900"/>
                    </a:lnTo>
                    <a:lnTo>
                      <a:pt x="0" y="12490"/>
                    </a:lnTo>
                    <a:lnTo>
                      <a:pt x="0" y="13623"/>
                    </a:lnTo>
                    <a:cubicBezTo>
                      <a:pt x="0" y="14060"/>
                      <a:pt x="348" y="14417"/>
                      <a:pt x="785" y="14417"/>
                    </a:cubicBezTo>
                    <a:lnTo>
                      <a:pt x="7672" y="14417"/>
                    </a:lnTo>
                    <a:cubicBezTo>
                      <a:pt x="8110" y="14417"/>
                      <a:pt x="8466" y="14060"/>
                      <a:pt x="8466" y="13623"/>
                    </a:cubicBezTo>
                    <a:lnTo>
                      <a:pt x="8466" y="12490"/>
                    </a:lnTo>
                    <a:lnTo>
                      <a:pt x="8466" y="1900"/>
                    </a:lnTo>
                    <a:lnTo>
                      <a:pt x="8466" y="794"/>
                    </a:lnTo>
                    <a:cubicBezTo>
                      <a:pt x="8466" y="357"/>
                      <a:pt x="8110" y="0"/>
                      <a:pt x="7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3"/>
              <p:cNvSpPr/>
              <p:nvPr/>
            </p:nvSpPr>
            <p:spPr>
              <a:xfrm>
                <a:off x="2732225" y="4028525"/>
                <a:ext cx="33925" cy="49925"/>
              </a:xfrm>
              <a:custGeom>
                <a:avLst/>
                <a:gdLst/>
                <a:ahLst/>
                <a:cxnLst/>
                <a:rect l="l" t="t" r="r" b="b"/>
                <a:pathLst>
                  <a:path w="1357" h="1997" extrusionOk="0">
                    <a:moveTo>
                      <a:pt x="326" y="0"/>
                    </a:moveTo>
                    <a:cubicBezTo>
                      <a:pt x="250" y="0"/>
                      <a:pt x="174" y="29"/>
                      <a:pt x="116" y="87"/>
                    </a:cubicBezTo>
                    <a:cubicBezTo>
                      <a:pt x="0" y="194"/>
                      <a:pt x="0" y="382"/>
                      <a:pt x="116" y="498"/>
                    </a:cubicBezTo>
                    <a:lnTo>
                      <a:pt x="616" y="997"/>
                    </a:lnTo>
                    <a:lnTo>
                      <a:pt x="116" y="1497"/>
                    </a:lnTo>
                    <a:cubicBezTo>
                      <a:pt x="0" y="1604"/>
                      <a:pt x="0" y="1791"/>
                      <a:pt x="116" y="1907"/>
                    </a:cubicBezTo>
                    <a:cubicBezTo>
                      <a:pt x="178" y="1970"/>
                      <a:pt x="250" y="1996"/>
                      <a:pt x="330" y="1996"/>
                    </a:cubicBezTo>
                    <a:cubicBezTo>
                      <a:pt x="401" y="1996"/>
                      <a:pt x="473" y="1970"/>
                      <a:pt x="535" y="1907"/>
                    </a:cubicBezTo>
                    <a:lnTo>
                      <a:pt x="1240" y="1203"/>
                    </a:lnTo>
                    <a:cubicBezTo>
                      <a:pt x="1356" y="1087"/>
                      <a:pt x="1356" y="899"/>
                      <a:pt x="1240" y="792"/>
                    </a:cubicBezTo>
                    <a:lnTo>
                      <a:pt x="535" y="87"/>
                    </a:lnTo>
                    <a:cubicBezTo>
                      <a:pt x="477" y="29"/>
                      <a:pt x="401"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53"/>
            <p:cNvGrpSpPr/>
            <p:nvPr/>
          </p:nvGrpSpPr>
          <p:grpSpPr>
            <a:xfrm>
              <a:off x="6736356" y="463130"/>
              <a:ext cx="610650" cy="456000"/>
              <a:chOff x="1728600" y="3528000"/>
              <a:chExt cx="476400" cy="355750"/>
            </a:xfrm>
          </p:grpSpPr>
          <p:sp>
            <p:nvSpPr>
              <p:cNvPr id="657" name="Google Shape;657;p53"/>
              <p:cNvSpPr/>
              <p:nvPr/>
            </p:nvSpPr>
            <p:spPr>
              <a:xfrm>
                <a:off x="1989975" y="3528000"/>
                <a:ext cx="215025" cy="355750"/>
              </a:xfrm>
              <a:custGeom>
                <a:avLst/>
                <a:gdLst/>
                <a:ahLst/>
                <a:cxnLst/>
                <a:rect l="l" t="t" r="r" b="b"/>
                <a:pathLst>
                  <a:path w="8601" h="14230" extrusionOk="0">
                    <a:moveTo>
                      <a:pt x="7566" y="563"/>
                    </a:moveTo>
                    <a:cubicBezTo>
                      <a:pt x="7825" y="563"/>
                      <a:pt x="8039" y="768"/>
                      <a:pt x="8039" y="1035"/>
                    </a:cubicBezTo>
                    <a:lnTo>
                      <a:pt x="8039" y="1803"/>
                    </a:lnTo>
                    <a:lnTo>
                      <a:pt x="563" y="1803"/>
                    </a:lnTo>
                    <a:lnTo>
                      <a:pt x="563" y="1035"/>
                    </a:lnTo>
                    <a:cubicBezTo>
                      <a:pt x="563" y="768"/>
                      <a:pt x="777" y="563"/>
                      <a:pt x="1036" y="563"/>
                    </a:cubicBezTo>
                    <a:close/>
                    <a:moveTo>
                      <a:pt x="8039" y="2365"/>
                    </a:moveTo>
                    <a:lnTo>
                      <a:pt x="8039" y="3426"/>
                    </a:lnTo>
                    <a:lnTo>
                      <a:pt x="563" y="3426"/>
                    </a:lnTo>
                    <a:lnTo>
                      <a:pt x="563" y="2365"/>
                    </a:lnTo>
                    <a:close/>
                    <a:moveTo>
                      <a:pt x="8039" y="12410"/>
                    </a:moveTo>
                    <a:lnTo>
                      <a:pt x="8039" y="13204"/>
                    </a:lnTo>
                    <a:cubicBezTo>
                      <a:pt x="8039" y="13462"/>
                      <a:pt x="7825" y="13676"/>
                      <a:pt x="7566" y="13676"/>
                    </a:cubicBezTo>
                    <a:lnTo>
                      <a:pt x="1036" y="13676"/>
                    </a:lnTo>
                    <a:cubicBezTo>
                      <a:pt x="777" y="13676"/>
                      <a:pt x="563" y="13462"/>
                      <a:pt x="563" y="13204"/>
                    </a:cubicBezTo>
                    <a:lnTo>
                      <a:pt x="563" y="12410"/>
                    </a:lnTo>
                    <a:close/>
                    <a:moveTo>
                      <a:pt x="1036" y="0"/>
                    </a:moveTo>
                    <a:cubicBezTo>
                      <a:pt x="465" y="0"/>
                      <a:pt x="1" y="464"/>
                      <a:pt x="1" y="1035"/>
                    </a:cubicBezTo>
                    <a:lnTo>
                      <a:pt x="1" y="10385"/>
                    </a:lnTo>
                    <a:cubicBezTo>
                      <a:pt x="1" y="10536"/>
                      <a:pt x="126" y="10661"/>
                      <a:pt x="286" y="10661"/>
                    </a:cubicBezTo>
                    <a:cubicBezTo>
                      <a:pt x="438" y="10661"/>
                      <a:pt x="563" y="10536"/>
                      <a:pt x="563" y="10385"/>
                    </a:cubicBezTo>
                    <a:lnTo>
                      <a:pt x="563" y="3988"/>
                    </a:lnTo>
                    <a:lnTo>
                      <a:pt x="8039" y="3988"/>
                    </a:lnTo>
                    <a:lnTo>
                      <a:pt x="8039" y="11848"/>
                    </a:lnTo>
                    <a:lnTo>
                      <a:pt x="563" y="11848"/>
                    </a:lnTo>
                    <a:lnTo>
                      <a:pt x="563" y="11517"/>
                    </a:lnTo>
                    <a:cubicBezTo>
                      <a:pt x="563" y="11366"/>
                      <a:pt x="438" y="11241"/>
                      <a:pt x="286" y="11241"/>
                    </a:cubicBezTo>
                    <a:cubicBezTo>
                      <a:pt x="126" y="11241"/>
                      <a:pt x="1" y="11366"/>
                      <a:pt x="1" y="11517"/>
                    </a:cubicBezTo>
                    <a:lnTo>
                      <a:pt x="1" y="13204"/>
                    </a:lnTo>
                    <a:cubicBezTo>
                      <a:pt x="1" y="13774"/>
                      <a:pt x="465" y="14229"/>
                      <a:pt x="1036" y="14229"/>
                    </a:cubicBezTo>
                    <a:lnTo>
                      <a:pt x="7566" y="14229"/>
                    </a:lnTo>
                    <a:cubicBezTo>
                      <a:pt x="8137" y="14229"/>
                      <a:pt x="8601" y="13774"/>
                      <a:pt x="8601" y="13204"/>
                    </a:cubicBezTo>
                    <a:lnTo>
                      <a:pt x="8601" y="1035"/>
                    </a:lnTo>
                    <a:cubicBezTo>
                      <a:pt x="8601" y="464"/>
                      <a:pt x="8137" y="0"/>
                      <a:pt x="75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3"/>
              <p:cNvSpPr/>
              <p:nvPr/>
            </p:nvSpPr>
            <p:spPr>
              <a:xfrm>
                <a:off x="2045750" y="3550525"/>
                <a:ext cx="66025" cy="14075"/>
              </a:xfrm>
              <a:custGeom>
                <a:avLst/>
                <a:gdLst/>
                <a:ahLst/>
                <a:cxnLst/>
                <a:rect l="l" t="t" r="r" b="b"/>
                <a:pathLst>
                  <a:path w="2641" h="563" extrusionOk="0">
                    <a:moveTo>
                      <a:pt x="277" y="1"/>
                    </a:moveTo>
                    <a:cubicBezTo>
                      <a:pt x="125" y="1"/>
                      <a:pt x="0" y="125"/>
                      <a:pt x="0" y="286"/>
                    </a:cubicBezTo>
                    <a:cubicBezTo>
                      <a:pt x="0" y="438"/>
                      <a:pt x="125" y="563"/>
                      <a:pt x="277" y="563"/>
                    </a:cubicBezTo>
                    <a:lnTo>
                      <a:pt x="2364" y="563"/>
                    </a:lnTo>
                    <a:cubicBezTo>
                      <a:pt x="2516" y="563"/>
                      <a:pt x="2641" y="438"/>
                      <a:pt x="2641" y="286"/>
                    </a:cubicBezTo>
                    <a:cubicBezTo>
                      <a:pt x="2641" y="125"/>
                      <a:pt x="2516" y="1"/>
                      <a:pt x="23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3"/>
              <p:cNvSpPr/>
              <p:nvPr/>
            </p:nvSpPr>
            <p:spPr>
              <a:xfrm>
                <a:off x="2139175" y="3550075"/>
                <a:ext cx="13875" cy="14975"/>
              </a:xfrm>
              <a:custGeom>
                <a:avLst/>
                <a:gdLst/>
                <a:ahLst/>
                <a:cxnLst/>
                <a:rect l="l" t="t" r="r" b="b"/>
                <a:pathLst>
                  <a:path w="555" h="599" extrusionOk="0">
                    <a:moveTo>
                      <a:pt x="278" y="1"/>
                    </a:moveTo>
                    <a:cubicBezTo>
                      <a:pt x="126" y="1"/>
                      <a:pt x="1" y="126"/>
                      <a:pt x="1" y="277"/>
                    </a:cubicBezTo>
                    <a:lnTo>
                      <a:pt x="1" y="322"/>
                    </a:lnTo>
                    <a:cubicBezTo>
                      <a:pt x="1" y="473"/>
                      <a:pt x="126" y="598"/>
                      <a:pt x="278" y="598"/>
                    </a:cubicBezTo>
                    <a:cubicBezTo>
                      <a:pt x="429" y="598"/>
                      <a:pt x="554" y="473"/>
                      <a:pt x="554" y="322"/>
                    </a:cubicBezTo>
                    <a:lnTo>
                      <a:pt x="554" y="277"/>
                    </a:lnTo>
                    <a:cubicBezTo>
                      <a:pt x="554" y="126"/>
                      <a:pt x="429"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3"/>
              <p:cNvSpPr/>
              <p:nvPr/>
            </p:nvSpPr>
            <p:spPr>
              <a:xfrm>
                <a:off x="2120900" y="3550075"/>
                <a:ext cx="14075" cy="14975"/>
              </a:xfrm>
              <a:custGeom>
                <a:avLst/>
                <a:gdLst/>
                <a:ahLst/>
                <a:cxnLst/>
                <a:rect l="l" t="t" r="r" b="b"/>
                <a:pathLst>
                  <a:path w="563" h="599" extrusionOk="0">
                    <a:moveTo>
                      <a:pt x="277" y="1"/>
                    </a:moveTo>
                    <a:cubicBezTo>
                      <a:pt x="125" y="1"/>
                      <a:pt x="0" y="126"/>
                      <a:pt x="0" y="277"/>
                    </a:cubicBezTo>
                    <a:lnTo>
                      <a:pt x="0" y="322"/>
                    </a:lnTo>
                    <a:cubicBezTo>
                      <a:pt x="0" y="473"/>
                      <a:pt x="125" y="598"/>
                      <a:pt x="277" y="598"/>
                    </a:cubicBezTo>
                    <a:cubicBezTo>
                      <a:pt x="438" y="598"/>
                      <a:pt x="562" y="473"/>
                      <a:pt x="562" y="322"/>
                    </a:cubicBezTo>
                    <a:lnTo>
                      <a:pt x="562" y="277"/>
                    </a:lnTo>
                    <a:cubicBezTo>
                      <a:pt x="562"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3"/>
              <p:cNvSpPr/>
              <p:nvPr/>
            </p:nvSpPr>
            <p:spPr>
              <a:xfrm>
                <a:off x="2075625" y="3847150"/>
                <a:ext cx="43525" cy="13850"/>
              </a:xfrm>
              <a:custGeom>
                <a:avLst/>
                <a:gdLst/>
                <a:ahLst/>
                <a:cxnLst/>
                <a:rect l="l" t="t" r="r" b="b"/>
                <a:pathLst>
                  <a:path w="1741" h="554" extrusionOk="0">
                    <a:moveTo>
                      <a:pt x="286" y="0"/>
                    </a:moveTo>
                    <a:cubicBezTo>
                      <a:pt x="125" y="0"/>
                      <a:pt x="0" y="125"/>
                      <a:pt x="0" y="277"/>
                    </a:cubicBezTo>
                    <a:cubicBezTo>
                      <a:pt x="0" y="429"/>
                      <a:pt x="125" y="554"/>
                      <a:pt x="286" y="554"/>
                    </a:cubicBezTo>
                    <a:lnTo>
                      <a:pt x="1464" y="554"/>
                    </a:lnTo>
                    <a:cubicBezTo>
                      <a:pt x="1615" y="554"/>
                      <a:pt x="1740" y="429"/>
                      <a:pt x="1740" y="277"/>
                    </a:cubicBezTo>
                    <a:cubicBezTo>
                      <a:pt x="1740" y="125"/>
                      <a:pt x="1615" y="0"/>
                      <a:pt x="14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3"/>
              <p:cNvSpPr/>
              <p:nvPr/>
            </p:nvSpPr>
            <p:spPr>
              <a:xfrm>
                <a:off x="1728600" y="3528000"/>
                <a:ext cx="215025" cy="355750"/>
              </a:xfrm>
              <a:custGeom>
                <a:avLst/>
                <a:gdLst/>
                <a:ahLst/>
                <a:cxnLst/>
                <a:rect l="l" t="t" r="r" b="b"/>
                <a:pathLst>
                  <a:path w="8601" h="14230" extrusionOk="0">
                    <a:moveTo>
                      <a:pt x="7565" y="563"/>
                    </a:moveTo>
                    <a:cubicBezTo>
                      <a:pt x="7824" y="563"/>
                      <a:pt x="8038" y="768"/>
                      <a:pt x="8038" y="1035"/>
                    </a:cubicBezTo>
                    <a:lnTo>
                      <a:pt x="8038" y="1803"/>
                    </a:lnTo>
                    <a:lnTo>
                      <a:pt x="562" y="1803"/>
                    </a:lnTo>
                    <a:lnTo>
                      <a:pt x="562" y="1035"/>
                    </a:lnTo>
                    <a:cubicBezTo>
                      <a:pt x="562" y="768"/>
                      <a:pt x="776" y="563"/>
                      <a:pt x="1035" y="563"/>
                    </a:cubicBezTo>
                    <a:close/>
                    <a:moveTo>
                      <a:pt x="8038" y="12410"/>
                    </a:moveTo>
                    <a:lnTo>
                      <a:pt x="8038" y="13204"/>
                    </a:lnTo>
                    <a:cubicBezTo>
                      <a:pt x="8038" y="13462"/>
                      <a:pt x="7824" y="13676"/>
                      <a:pt x="7565" y="13676"/>
                    </a:cubicBezTo>
                    <a:lnTo>
                      <a:pt x="1035" y="13676"/>
                    </a:lnTo>
                    <a:cubicBezTo>
                      <a:pt x="776" y="13676"/>
                      <a:pt x="562" y="13462"/>
                      <a:pt x="562" y="13204"/>
                    </a:cubicBezTo>
                    <a:lnTo>
                      <a:pt x="562" y="12410"/>
                    </a:lnTo>
                    <a:close/>
                    <a:moveTo>
                      <a:pt x="1035" y="0"/>
                    </a:moveTo>
                    <a:cubicBezTo>
                      <a:pt x="464" y="0"/>
                      <a:pt x="0" y="464"/>
                      <a:pt x="0" y="1035"/>
                    </a:cubicBezTo>
                    <a:lnTo>
                      <a:pt x="0" y="6959"/>
                    </a:lnTo>
                    <a:cubicBezTo>
                      <a:pt x="0" y="7111"/>
                      <a:pt x="125" y="7235"/>
                      <a:pt x="286" y="7235"/>
                    </a:cubicBezTo>
                    <a:cubicBezTo>
                      <a:pt x="437" y="7235"/>
                      <a:pt x="562" y="7111"/>
                      <a:pt x="562" y="6959"/>
                    </a:cubicBezTo>
                    <a:lnTo>
                      <a:pt x="562" y="2365"/>
                    </a:lnTo>
                    <a:lnTo>
                      <a:pt x="8038" y="2365"/>
                    </a:lnTo>
                    <a:lnTo>
                      <a:pt x="8038" y="11848"/>
                    </a:lnTo>
                    <a:lnTo>
                      <a:pt x="562" y="11848"/>
                    </a:lnTo>
                    <a:lnTo>
                      <a:pt x="562" y="8101"/>
                    </a:lnTo>
                    <a:cubicBezTo>
                      <a:pt x="562" y="7940"/>
                      <a:pt x="437" y="7815"/>
                      <a:pt x="286" y="7815"/>
                    </a:cubicBezTo>
                    <a:cubicBezTo>
                      <a:pt x="125" y="7815"/>
                      <a:pt x="0" y="7940"/>
                      <a:pt x="0" y="8101"/>
                    </a:cubicBezTo>
                    <a:lnTo>
                      <a:pt x="0" y="13204"/>
                    </a:lnTo>
                    <a:cubicBezTo>
                      <a:pt x="0" y="13774"/>
                      <a:pt x="464" y="14229"/>
                      <a:pt x="1035" y="14229"/>
                    </a:cubicBezTo>
                    <a:lnTo>
                      <a:pt x="7565" y="14229"/>
                    </a:lnTo>
                    <a:cubicBezTo>
                      <a:pt x="8136" y="14229"/>
                      <a:pt x="8600" y="13774"/>
                      <a:pt x="8600" y="13204"/>
                    </a:cubicBezTo>
                    <a:lnTo>
                      <a:pt x="8600" y="1035"/>
                    </a:lnTo>
                    <a:cubicBezTo>
                      <a:pt x="8600" y="464"/>
                      <a:pt x="8136" y="0"/>
                      <a:pt x="75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3"/>
              <p:cNvSpPr/>
              <p:nvPr/>
            </p:nvSpPr>
            <p:spPr>
              <a:xfrm>
                <a:off x="1784350" y="3550525"/>
                <a:ext cx="66275" cy="14075"/>
              </a:xfrm>
              <a:custGeom>
                <a:avLst/>
                <a:gdLst/>
                <a:ahLst/>
                <a:cxnLst/>
                <a:rect l="l" t="t" r="r" b="b"/>
                <a:pathLst>
                  <a:path w="2651" h="563" extrusionOk="0">
                    <a:moveTo>
                      <a:pt x="277" y="1"/>
                    </a:moveTo>
                    <a:cubicBezTo>
                      <a:pt x="126" y="1"/>
                      <a:pt x="1" y="125"/>
                      <a:pt x="1" y="286"/>
                    </a:cubicBezTo>
                    <a:cubicBezTo>
                      <a:pt x="1" y="438"/>
                      <a:pt x="126" y="563"/>
                      <a:pt x="277" y="563"/>
                    </a:cubicBezTo>
                    <a:lnTo>
                      <a:pt x="2365" y="563"/>
                    </a:lnTo>
                    <a:cubicBezTo>
                      <a:pt x="2525" y="563"/>
                      <a:pt x="2650" y="438"/>
                      <a:pt x="2650" y="286"/>
                    </a:cubicBezTo>
                    <a:cubicBezTo>
                      <a:pt x="2650" y="125"/>
                      <a:pt x="2525" y="1"/>
                      <a:pt x="23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3"/>
              <p:cNvSpPr/>
              <p:nvPr/>
            </p:nvSpPr>
            <p:spPr>
              <a:xfrm>
                <a:off x="1877800" y="3550075"/>
                <a:ext cx="13850" cy="14975"/>
              </a:xfrm>
              <a:custGeom>
                <a:avLst/>
                <a:gdLst/>
                <a:ahLst/>
                <a:cxnLst/>
                <a:rect l="l" t="t" r="r" b="b"/>
                <a:pathLst>
                  <a:path w="554" h="599" extrusionOk="0">
                    <a:moveTo>
                      <a:pt x="277" y="1"/>
                    </a:moveTo>
                    <a:cubicBezTo>
                      <a:pt x="125" y="1"/>
                      <a:pt x="1" y="126"/>
                      <a:pt x="1" y="277"/>
                    </a:cubicBezTo>
                    <a:lnTo>
                      <a:pt x="1" y="322"/>
                    </a:lnTo>
                    <a:cubicBezTo>
                      <a:pt x="1" y="473"/>
                      <a:pt x="125" y="598"/>
                      <a:pt x="277" y="598"/>
                    </a:cubicBezTo>
                    <a:cubicBezTo>
                      <a:pt x="429" y="598"/>
                      <a:pt x="554" y="473"/>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3"/>
              <p:cNvSpPr/>
              <p:nvPr/>
            </p:nvSpPr>
            <p:spPr>
              <a:xfrm>
                <a:off x="1859525" y="3550075"/>
                <a:ext cx="14075" cy="14975"/>
              </a:xfrm>
              <a:custGeom>
                <a:avLst/>
                <a:gdLst/>
                <a:ahLst/>
                <a:cxnLst/>
                <a:rect l="l" t="t" r="r" b="b"/>
                <a:pathLst>
                  <a:path w="563" h="599" extrusionOk="0">
                    <a:moveTo>
                      <a:pt x="277" y="1"/>
                    </a:moveTo>
                    <a:cubicBezTo>
                      <a:pt x="125" y="1"/>
                      <a:pt x="0" y="126"/>
                      <a:pt x="0" y="277"/>
                    </a:cubicBezTo>
                    <a:lnTo>
                      <a:pt x="0" y="322"/>
                    </a:lnTo>
                    <a:cubicBezTo>
                      <a:pt x="0" y="473"/>
                      <a:pt x="125" y="598"/>
                      <a:pt x="277" y="598"/>
                    </a:cubicBezTo>
                    <a:cubicBezTo>
                      <a:pt x="437" y="598"/>
                      <a:pt x="562" y="473"/>
                      <a:pt x="562" y="322"/>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3"/>
              <p:cNvSpPr/>
              <p:nvPr/>
            </p:nvSpPr>
            <p:spPr>
              <a:xfrm>
                <a:off x="1814250" y="3847150"/>
                <a:ext cx="43500" cy="13850"/>
              </a:xfrm>
              <a:custGeom>
                <a:avLst/>
                <a:gdLst/>
                <a:ahLst/>
                <a:cxnLst/>
                <a:rect l="l" t="t" r="r" b="b"/>
                <a:pathLst>
                  <a:path w="1740" h="554" extrusionOk="0">
                    <a:moveTo>
                      <a:pt x="286" y="0"/>
                    </a:moveTo>
                    <a:cubicBezTo>
                      <a:pt x="125" y="0"/>
                      <a:pt x="0" y="125"/>
                      <a:pt x="0" y="277"/>
                    </a:cubicBezTo>
                    <a:cubicBezTo>
                      <a:pt x="0" y="429"/>
                      <a:pt x="125" y="554"/>
                      <a:pt x="286" y="554"/>
                    </a:cubicBezTo>
                    <a:lnTo>
                      <a:pt x="1463" y="554"/>
                    </a:lnTo>
                    <a:cubicBezTo>
                      <a:pt x="1615" y="554"/>
                      <a:pt x="1740" y="429"/>
                      <a:pt x="1740" y="277"/>
                    </a:cubicBezTo>
                    <a:cubicBezTo>
                      <a:pt x="1740" y="125"/>
                      <a:pt x="1615" y="0"/>
                      <a:pt x="14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3"/>
              <p:cNvSpPr/>
              <p:nvPr/>
            </p:nvSpPr>
            <p:spPr>
              <a:xfrm>
                <a:off x="1752900" y="3629025"/>
                <a:ext cx="166400" cy="59575"/>
              </a:xfrm>
              <a:custGeom>
                <a:avLst/>
                <a:gdLst/>
                <a:ahLst/>
                <a:cxnLst/>
                <a:rect l="l" t="t" r="r" b="b"/>
                <a:pathLst>
                  <a:path w="6656" h="2383" extrusionOk="0">
                    <a:moveTo>
                      <a:pt x="277" y="1"/>
                    </a:moveTo>
                    <a:cubicBezTo>
                      <a:pt x="126" y="1"/>
                      <a:pt x="1" y="126"/>
                      <a:pt x="1" y="277"/>
                    </a:cubicBezTo>
                    <a:lnTo>
                      <a:pt x="1" y="2106"/>
                    </a:lnTo>
                    <a:cubicBezTo>
                      <a:pt x="1" y="2258"/>
                      <a:pt x="126" y="2383"/>
                      <a:pt x="277" y="2383"/>
                    </a:cubicBezTo>
                    <a:lnTo>
                      <a:pt x="6379" y="2383"/>
                    </a:lnTo>
                    <a:cubicBezTo>
                      <a:pt x="6531" y="2383"/>
                      <a:pt x="6656" y="2258"/>
                      <a:pt x="6656" y="2106"/>
                    </a:cubicBezTo>
                    <a:lnTo>
                      <a:pt x="6656" y="277"/>
                    </a:lnTo>
                    <a:cubicBezTo>
                      <a:pt x="6656" y="126"/>
                      <a:pt x="6531" y="1"/>
                      <a:pt x="6379" y="1"/>
                    </a:cubicBezTo>
                    <a:lnTo>
                      <a:pt x="5443" y="1"/>
                    </a:lnTo>
                    <a:cubicBezTo>
                      <a:pt x="5291" y="1"/>
                      <a:pt x="5166" y="126"/>
                      <a:pt x="5166" y="277"/>
                    </a:cubicBezTo>
                    <a:cubicBezTo>
                      <a:pt x="5166" y="429"/>
                      <a:pt x="5291" y="554"/>
                      <a:pt x="5443" y="554"/>
                    </a:cubicBezTo>
                    <a:lnTo>
                      <a:pt x="6103" y="554"/>
                    </a:lnTo>
                    <a:lnTo>
                      <a:pt x="6103" y="1829"/>
                    </a:lnTo>
                    <a:lnTo>
                      <a:pt x="554" y="1829"/>
                    </a:lnTo>
                    <a:lnTo>
                      <a:pt x="554" y="554"/>
                    </a:lnTo>
                    <a:lnTo>
                      <a:pt x="4301" y="554"/>
                    </a:lnTo>
                    <a:cubicBezTo>
                      <a:pt x="4461" y="554"/>
                      <a:pt x="4586" y="429"/>
                      <a:pt x="4586" y="277"/>
                    </a:cubicBezTo>
                    <a:cubicBezTo>
                      <a:pt x="4586" y="126"/>
                      <a:pt x="4461" y="1"/>
                      <a:pt x="43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3"/>
              <p:cNvSpPr/>
              <p:nvPr/>
            </p:nvSpPr>
            <p:spPr>
              <a:xfrm>
                <a:off x="1755125" y="3699050"/>
                <a:ext cx="69175" cy="13850"/>
              </a:xfrm>
              <a:custGeom>
                <a:avLst/>
                <a:gdLst/>
                <a:ahLst/>
                <a:cxnLst/>
                <a:rect l="l" t="t" r="r" b="b"/>
                <a:pathLst>
                  <a:path w="2767" h="554" extrusionOk="0">
                    <a:moveTo>
                      <a:pt x="278" y="1"/>
                    </a:moveTo>
                    <a:cubicBezTo>
                      <a:pt x="126" y="1"/>
                      <a:pt x="1" y="126"/>
                      <a:pt x="1" y="277"/>
                    </a:cubicBezTo>
                    <a:cubicBezTo>
                      <a:pt x="1" y="429"/>
                      <a:pt x="126" y="554"/>
                      <a:pt x="278" y="554"/>
                    </a:cubicBezTo>
                    <a:lnTo>
                      <a:pt x="2490" y="554"/>
                    </a:lnTo>
                    <a:cubicBezTo>
                      <a:pt x="2642" y="554"/>
                      <a:pt x="2766" y="429"/>
                      <a:pt x="2766" y="277"/>
                    </a:cubicBezTo>
                    <a:cubicBezTo>
                      <a:pt x="2766" y="126"/>
                      <a:pt x="2642" y="1"/>
                      <a:pt x="2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3"/>
              <p:cNvSpPr/>
              <p:nvPr/>
            </p:nvSpPr>
            <p:spPr>
              <a:xfrm>
                <a:off x="1755125" y="3723150"/>
                <a:ext cx="69175" cy="14075"/>
              </a:xfrm>
              <a:custGeom>
                <a:avLst/>
                <a:gdLst/>
                <a:ahLst/>
                <a:cxnLst/>
                <a:rect l="l" t="t" r="r" b="b"/>
                <a:pathLst>
                  <a:path w="2767" h="563" extrusionOk="0">
                    <a:moveTo>
                      <a:pt x="278" y="0"/>
                    </a:moveTo>
                    <a:cubicBezTo>
                      <a:pt x="126" y="0"/>
                      <a:pt x="1" y="125"/>
                      <a:pt x="1" y="277"/>
                    </a:cubicBezTo>
                    <a:cubicBezTo>
                      <a:pt x="1" y="437"/>
                      <a:pt x="126" y="562"/>
                      <a:pt x="278" y="562"/>
                    </a:cubicBezTo>
                    <a:lnTo>
                      <a:pt x="2490" y="562"/>
                    </a:lnTo>
                    <a:cubicBezTo>
                      <a:pt x="2642" y="562"/>
                      <a:pt x="2766" y="437"/>
                      <a:pt x="2766" y="277"/>
                    </a:cubicBezTo>
                    <a:cubicBezTo>
                      <a:pt x="2766" y="125"/>
                      <a:pt x="2642" y="0"/>
                      <a:pt x="24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3"/>
              <p:cNvSpPr/>
              <p:nvPr/>
            </p:nvSpPr>
            <p:spPr>
              <a:xfrm>
                <a:off x="1755125" y="3747450"/>
                <a:ext cx="69175" cy="13850"/>
              </a:xfrm>
              <a:custGeom>
                <a:avLst/>
                <a:gdLst/>
                <a:ahLst/>
                <a:cxnLst/>
                <a:rect l="l" t="t" r="r" b="b"/>
                <a:pathLst>
                  <a:path w="2767" h="554" extrusionOk="0">
                    <a:moveTo>
                      <a:pt x="278" y="1"/>
                    </a:moveTo>
                    <a:cubicBezTo>
                      <a:pt x="126" y="1"/>
                      <a:pt x="1" y="126"/>
                      <a:pt x="1" y="277"/>
                    </a:cubicBezTo>
                    <a:cubicBezTo>
                      <a:pt x="1" y="429"/>
                      <a:pt x="126" y="554"/>
                      <a:pt x="278" y="554"/>
                    </a:cubicBezTo>
                    <a:lnTo>
                      <a:pt x="2490" y="554"/>
                    </a:lnTo>
                    <a:cubicBezTo>
                      <a:pt x="2642" y="554"/>
                      <a:pt x="2766" y="429"/>
                      <a:pt x="2766" y="277"/>
                    </a:cubicBezTo>
                    <a:cubicBezTo>
                      <a:pt x="2766" y="126"/>
                      <a:pt x="2642" y="1"/>
                      <a:pt x="2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3"/>
              <p:cNvSpPr/>
              <p:nvPr/>
            </p:nvSpPr>
            <p:spPr>
              <a:xfrm>
                <a:off x="1755125" y="3771550"/>
                <a:ext cx="69175" cy="14075"/>
              </a:xfrm>
              <a:custGeom>
                <a:avLst/>
                <a:gdLst/>
                <a:ahLst/>
                <a:cxnLst/>
                <a:rect l="l" t="t" r="r" b="b"/>
                <a:pathLst>
                  <a:path w="2767" h="563" extrusionOk="0">
                    <a:moveTo>
                      <a:pt x="278" y="0"/>
                    </a:moveTo>
                    <a:cubicBezTo>
                      <a:pt x="126" y="0"/>
                      <a:pt x="1" y="125"/>
                      <a:pt x="1" y="286"/>
                    </a:cubicBezTo>
                    <a:cubicBezTo>
                      <a:pt x="1" y="437"/>
                      <a:pt x="126" y="562"/>
                      <a:pt x="278" y="562"/>
                    </a:cubicBezTo>
                    <a:lnTo>
                      <a:pt x="2490" y="562"/>
                    </a:lnTo>
                    <a:cubicBezTo>
                      <a:pt x="2642" y="562"/>
                      <a:pt x="2766" y="437"/>
                      <a:pt x="2766" y="286"/>
                    </a:cubicBezTo>
                    <a:cubicBezTo>
                      <a:pt x="2766" y="125"/>
                      <a:pt x="2642" y="0"/>
                      <a:pt x="24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3"/>
              <p:cNvSpPr/>
              <p:nvPr/>
            </p:nvSpPr>
            <p:spPr>
              <a:xfrm>
                <a:off x="1755125" y="3795850"/>
                <a:ext cx="69175" cy="14075"/>
              </a:xfrm>
              <a:custGeom>
                <a:avLst/>
                <a:gdLst/>
                <a:ahLst/>
                <a:cxnLst/>
                <a:rect l="l" t="t" r="r" b="b"/>
                <a:pathLst>
                  <a:path w="2767" h="563" extrusionOk="0">
                    <a:moveTo>
                      <a:pt x="278" y="1"/>
                    </a:moveTo>
                    <a:cubicBezTo>
                      <a:pt x="126" y="1"/>
                      <a:pt x="1" y="125"/>
                      <a:pt x="1" y="277"/>
                    </a:cubicBezTo>
                    <a:cubicBezTo>
                      <a:pt x="1" y="438"/>
                      <a:pt x="126" y="563"/>
                      <a:pt x="278" y="563"/>
                    </a:cubicBezTo>
                    <a:lnTo>
                      <a:pt x="2490" y="563"/>
                    </a:lnTo>
                    <a:cubicBezTo>
                      <a:pt x="2642" y="563"/>
                      <a:pt x="2766" y="438"/>
                      <a:pt x="2766" y="277"/>
                    </a:cubicBezTo>
                    <a:cubicBezTo>
                      <a:pt x="2766" y="125"/>
                      <a:pt x="2642" y="1"/>
                      <a:pt x="2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3"/>
              <p:cNvSpPr/>
              <p:nvPr/>
            </p:nvSpPr>
            <p:spPr>
              <a:xfrm>
                <a:off x="1755125" y="3602925"/>
                <a:ext cx="69175" cy="14075"/>
              </a:xfrm>
              <a:custGeom>
                <a:avLst/>
                <a:gdLst/>
                <a:ahLst/>
                <a:cxnLst/>
                <a:rect l="l" t="t" r="r" b="b"/>
                <a:pathLst>
                  <a:path w="2767" h="563" extrusionOk="0">
                    <a:moveTo>
                      <a:pt x="278" y="1"/>
                    </a:moveTo>
                    <a:cubicBezTo>
                      <a:pt x="126" y="1"/>
                      <a:pt x="1" y="126"/>
                      <a:pt x="1" y="277"/>
                    </a:cubicBezTo>
                    <a:cubicBezTo>
                      <a:pt x="1" y="438"/>
                      <a:pt x="126" y="563"/>
                      <a:pt x="278" y="563"/>
                    </a:cubicBezTo>
                    <a:lnTo>
                      <a:pt x="2490" y="563"/>
                    </a:lnTo>
                    <a:cubicBezTo>
                      <a:pt x="2642" y="563"/>
                      <a:pt x="2766" y="438"/>
                      <a:pt x="2766" y="277"/>
                    </a:cubicBezTo>
                    <a:cubicBezTo>
                      <a:pt x="2766" y="126"/>
                      <a:pt x="2642" y="1"/>
                      <a:pt x="2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3"/>
              <p:cNvSpPr/>
              <p:nvPr/>
            </p:nvSpPr>
            <p:spPr>
              <a:xfrm>
                <a:off x="1836550" y="3699050"/>
                <a:ext cx="82750" cy="13850"/>
              </a:xfrm>
              <a:custGeom>
                <a:avLst/>
                <a:gdLst/>
                <a:ahLst/>
                <a:cxnLst/>
                <a:rect l="l" t="t" r="r" b="b"/>
                <a:pathLst>
                  <a:path w="3310" h="554" extrusionOk="0">
                    <a:moveTo>
                      <a:pt x="277" y="1"/>
                    </a:moveTo>
                    <a:cubicBezTo>
                      <a:pt x="125" y="1"/>
                      <a:pt x="0" y="126"/>
                      <a:pt x="0" y="277"/>
                    </a:cubicBezTo>
                    <a:cubicBezTo>
                      <a:pt x="0" y="429"/>
                      <a:pt x="125" y="554"/>
                      <a:pt x="277" y="554"/>
                    </a:cubicBezTo>
                    <a:lnTo>
                      <a:pt x="3033" y="554"/>
                    </a:lnTo>
                    <a:cubicBezTo>
                      <a:pt x="3185" y="554"/>
                      <a:pt x="3310" y="429"/>
                      <a:pt x="3310" y="277"/>
                    </a:cubicBezTo>
                    <a:cubicBezTo>
                      <a:pt x="3310" y="126"/>
                      <a:pt x="3185" y="1"/>
                      <a:pt x="30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3"/>
              <p:cNvSpPr/>
              <p:nvPr/>
            </p:nvSpPr>
            <p:spPr>
              <a:xfrm>
                <a:off x="1836550" y="3723150"/>
                <a:ext cx="82750" cy="14075"/>
              </a:xfrm>
              <a:custGeom>
                <a:avLst/>
                <a:gdLst/>
                <a:ahLst/>
                <a:cxnLst/>
                <a:rect l="l" t="t" r="r" b="b"/>
                <a:pathLst>
                  <a:path w="3310" h="563" extrusionOk="0">
                    <a:moveTo>
                      <a:pt x="277" y="0"/>
                    </a:moveTo>
                    <a:cubicBezTo>
                      <a:pt x="125" y="0"/>
                      <a:pt x="0" y="125"/>
                      <a:pt x="0" y="277"/>
                    </a:cubicBezTo>
                    <a:cubicBezTo>
                      <a:pt x="0" y="437"/>
                      <a:pt x="125" y="562"/>
                      <a:pt x="277" y="562"/>
                    </a:cubicBezTo>
                    <a:lnTo>
                      <a:pt x="3033" y="562"/>
                    </a:lnTo>
                    <a:cubicBezTo>
                      <a:pt x="3185" y="562"/>
                      <a:pt x="3310" y="437"/>
                      <a:pt x="3310" y="277"/>
                    </a:cubicBezTo>
                    <a:cubicBezTo>
                      <a:pt x="3310" y="125"/>
                      <a:pt x="3185" y="0"/>
                      <a:pt x="3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3"/>
              <p:cNvSpPr/>
              <p:nvPr/>
            </p:nvSpPr>
            <p:spPr>
              <a:xfrm>
                <a:off x="1836550" y="3747450"/>
                <a:ext cx="82750" cy="13850"/>
              </a:xfrm>
              <a:custGeom>
                <a:avLst/>
                <a:gdLst/>
                <a:ahLst/>
                <a:cxnLst/>
                <a:rect l="l" t="t" r="r" b="b"/>
                <a:pathLst>
                  <a:path w="3310" h="554" extrusionOk="0">
                    <a:moveTo>
                      <a:pt x="277" y="1"/>
                    </a:moveTo>
                    <a:cubicBezTo>
                      <a:pt x="125" y="1"/>
                      <a:pt x="0" y="126"/>
                      <a:pt x="0" y="277"/>
                    </a:cubicBezTo>
                    <a:cubicBezTo>
                      <a:pt x="0" y="429"/>
                      <a:pt x="125" y="554"/>
                      <a:pt x="277" y="554"/>
                    </a:cubicBezTo>
                    <a:lnTo>
                      <a:pt x="3033" y="554"/>
                    </a:lnTo>
                    <a:cubicBezTo>
                      <a:pt x="3185" y="554"/>
                      <a:pt x="3310" y="429"/>
                      <a:pt x="3310" y="277"/>
                    </a:cubicBezTo>
                    <a:cubicBezTo>
                      <a:pt x="3310" y="126"/>
                      <a:pt x="3185" y="1"/>
                      <a:pt x="30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3"/>
              <p:cNvSpPr/>
              <p:nvPr/>
            </p:nvSpPr>
            <p:spPr>
              <a:xfrm>
                <a:off x="1836550" y="3771550"/>
                <a:ext cx="82750" cy="14075"/>
              </a:xfrm>
              <a:custGeom>
                <a:avLst/>
                <a:gdLst/>
                <a:ahLst/>
                <a:cxnLst/>
                <a:rect l="l" t="t" r="r" b="b"/>
                <a:pathLst>
                  <a:path w="3310" h="563" extrusionOk="0">
                    <a:moveTo>
                      <a:pt x="277" y="0"/>
                    </a:moveTo>
                    <a:cubicBezTo>
                      <a:pt x="125" y="0"/>
                      <a:pt x="0" y="125"/>
                      <a:pt x="0" y="286"/>
                    </a:cubicBezTo>
                    <a:cubicBezTo>
                      <a:pt x="0" y="437"/>
                      <a:pt x="125" y="562"/>
                      <a:pt x="277" y="562"/>
                    </a:cubicBezTo>
                    <a:lnTo>
                      <a:pt x="3033" y="562"/>
                    </a:lnTo>
                    <a:cubicBezTo>
                      <a:pt x="3185" y="562"/>
                      <a:pt x="3310" y="437"/>
                      <a:pt x="3310" y="286"/>
                    </a:cubicBezTo>
                    <a:cubicBezTo>
                      <a:pt x="3310" y="125"/>
                      <a:pt x="3185" y="0"/>
                      <a:pt x="3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3"/>
              <p:cNvSpPr/>
              <p:nvPr/>
            </p:nvSpPr>
            <p:spPr>
              <a:xfrm>
                <a:off x="1836550" y="3795850"/>
                <a:ext cx="82750" cy="14075"/>
              </a:xfrm>
              <a:custGeom>
                <a:avLst/>
                <a:gdLst/>
                <a:ahLst/>
                <a:cxnLst/>
                <a:rect l="l" t="t" r="r" b="b"/>
                <a:pathLst>
                  <a:path w="3310" h="563" extrusionOk="0">
                    <a:moveTo>
                      <a:pt x="277" y="1"/>
                    </a:moveTo>
                    <a:cubicBezTo>
                      <a:pt x="125" y="1"/>
                      <a:pt x="0" y="125"/>
                      <a:pt x="0" y="277"/>
                    </a:cubicBezTo>
                    <a:cubicBezTo>
                      <a:pt x="0" y="438"/>
                      <a:pt x="125" y="563"/>
                      <a:pt x="277" y="563"/>
                    </a:cubicBezTo>
                    <a:lnTo>
                      <a:pt x="3033" y="563"/>
                    </a:lnTo>
                    <a:cubicBezTo>
                      <a:pt x="3185" y="563"/>
                      <a:pt x="3310" y="438"/>
                      <a:pt x="3310" y="277"/>
                    </a:cubicBezTo>
                    <a:cubicBezTo>
                      <a:pt x="3310" y="125"/>
                      <a:pt x="3185" y="1"/>
                      <a:pt x="30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3"/>
              <p:cNvSpPr/>
              <p:nvPr/>
            </p:nvSpPr>
            <p:spPr>
              <a:xfrm>
                <a:off x="2014075" y="3593350"/>
                <a:ext cx="120900" cy="14075"/>
              </a:xfrm>
              <a:custGeom>
                <a:avLst/>
                <a:gdLst/>
                <a:ahLst/>
                <a:cxnLst/>
                <a:rect l="l" t="t" r="r" b="b"/>
                <a:pathLst>
                  <a:path w="4836" h="563" extrusionOk="0">
                    <a:moveTo>
                      <a:pt x="277" y="0"/>
                    </a:moveTo>
                    <a:cubicBezTo>
                      <a:pt x="125" y="0"/>
                      <a:pt x="0" y="125"/>
                      <a:pt x="0" y="286"/>
                    </a:cubicBezTo>
                    <a:cubicBezTo>
                      <a:pt x="0" y="437"/>
                      <a:pt x="125" y="562"/>
                      <a:pt x="277" y="562"/>
                    </a:cubicBezTo>
                    <a:lnTo>
                      <a:pt x="4550" y="562"/>
                    </a:lnTo>
                    <a:cubicBezTo>
                      <a:pt x="4711" y="562"/>
                      <a:pt x="4835" y="437"/>
                      <a:pt x="4835" y="286"/>
                    </a:cubicBezTo>
                    <a:cubicBezTo>
                      <a:pt x="4835" y="125"/>
                      <a:pt x="4711" y="0"/>
                      <a:pt x="45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3"/>
              <p:cNvSpPr/>
              <p:nvPr/>
            </p:nvSpPr>
            <p:spPr>
              <a:xfrm>
                <a:off x="2018750" y="3638850"/>
                <a:ext cx="70950" cy="70950"/>
              </a:xfrm>
              <a:custGeom>
                <a:avLst/>
                <a:gdLst/>
                <a:ahLst/>
                <a:cxnLst/>
                <a:rect l="l" t="t" r="r" b="b"/>
                <a:pathLst>
                  <a:path w="2838" h="2838" extrusionOk="0">
                    <a:moveTo>
                      <a:pt x="2275" y="562"/>
                    </a:moveTo>
                    <a:lnTo>
                      <a:pt x="2275" y="2284"/>
                    </a:lnTo>
                    <a:lnTo>
                      <a:pt x="554" y="2284"/>
                    </a:lnTo>
                    <a:lnTo>
                      <a:pt x="554" y="562"/>
                    </a:lnTo>
                    <a:close/>
                    <a:moveTo>
                      <a:pt x="277" y="0"/>
                    </a:moveTo>
                    <a:cubicBezTo>
                      <a:pt x="126" y="0"/>
                      <a:pt x="1" y="125"/>
                      <a:pt x="1" y="277"/>
                    </a:cubicBezTo>
                    <a:lnTo>
                      <a:pt x="1" y="2561"/>
                    </a:lnTo>
                    <a:cubicBezTo>
                      <a:pt x="1" y="2712"/>
                      <a:pt x="126" y="2837"/>
                      <a:pt x="277" y="2837"/>
                    </a:cubicBezTo>
                    <a:lnTo>
                      <a:pt x="2561" y="2837"/>
                    </a:lnTo>
                    <a:cubicBezTo>
                      <a:pt x="2713" y="2837"/>
                      <a:pt x="2838" y="2712"/>
                      <a:pt x="2838" y="2561"/>
                    </a:cubicBezTo>
                    <a:lnTo>
                      <a:pt x="2838" y="277"/>
                    </a:lnTo>
                    <a:cubicBezTo>
                      <a:pt x="2838" y="125"/>
                      <a:pt x="2713"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3"/>
              <p:cNvSpPr/>
              <p:nvPr/>
            </p:nvSpPr>
            <p:spPr>
              <a:xfrm>
                <a:off x="2105275" y="3638850"/>
                <a:ext cx="70950" cy="70950"/>
              </a:xfrm>
              <a:custGeom>
                <a:avLst/>
                <a:gdLst/>
                <a:ahLst/>
                <a:cxnLst/>
                <a:rect l="l" t="t" r="r" b="b"/>
                <a:pathLst>
                  <a:path w="2838" h="2838" extrusionOk="0">
                    <a:moveTo>
                      <a:pt x="2285" y="562"/>
                    </a:moveTo>
                    <a:lnTo>
                      <a:pt x="2285" y="2284"/>
                    </a:lnTo>
                    <a:lnTo>
                      <a:pt x="554" y="2284"/>
                    </a:lnTo>
                    <a:lnTo>
                      <a:pt x="554" y="562"/>
                    </a:lnTo>
                    <a:close/>
                    <a:moveTo>
                      <a:pt x="278" y="0"/>
                    </a:moveTo>
                    <a:cubicBezTo>
                      <a:pt x="126" y="0"/>
                      <a:pt x="1" y="125"/>
                      <a:pt x="1" y="277"/>
                    </a:cubicBezTo>
                    <a:lnTo>
                      <a:pt x="1" y="2561"/>
                    </a:lnTo>
                    <a:cubicBezTo>
                      <a:pt x="1" y="2712"/>
                      <a:pt x="126" y="2837"/>
                      <a:pt x="278" y="2837"/>
                    </a:cubicBezTo>
                    <a:lnTo>
                      <a:pt x="2561" y="2837"/>
                    </a:lnTo>
                    <a:cubicBezTo>
                      <a:pt x="2713" y="2837"/>
                      <a:pt x="2838" y="2712"/>
                      <a:pt x="2838" y="2561"/>
                    </a:cubicBezTo>
                    <a:lnTo>
                      <a:pt x="2838" y="277"/>
                    </a:lnTo>
                    <a:cubicBezTo>
                      <a:pt x="2838" y="125"/>
                      <a:pt x="2713"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3"/>
              <p:cNvSpPr/>
              <p:nvPr/>
            </p:nvSpPr>
            <p:spPr>
              <a:xfrm>
                <a:off x="2018750" y="3716675"/>
                <a:ext cx="70950" cy="13850"/>
              </a:xfrm>
              <a:custGeom>
                <a:avLst/>
                <a:gdLst/>
                <a:ahLst/>
                <a:cxnLst/>
                <a:rect l="l" t="t" r="r" b="b"/>
                <a:pathLst>
                  <a:path w="2838" h="554" extrusionOk="0">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3"/>
              <p:cNvSpPr/>
              <p:nvPr/>
            </p:nvSpPr>
            <p:spPr>
              <a:xfrm>
                <a:off x="2018750" y="3738975"/>
                <a:ext cx="70950" cy="13850"/>
              </a:xfrm>
              <a:custGeom>
                <a:avLst/>
                <a:gdLst/>
                <a:ahLst/>
                <a:cxnLst/>
                <a:rect l="l" t="t" r="r" b="b"/>
                <a:pathLst>
                  <a:path w="2838" h="554" extrusionOk="0">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3"/>
              <p:cNvSpPr/>
              <p:nvPr/>
            </p:nvSpPr>
            <p:spPr>
              <a:xfrm>
                <a:off x="2018750" y="3761275"/>
                <a:ext cx="70950" cy="13850"/>
              </a:xfrm>
              <a:custGeom>
                <a:avLst/>
                <a:gdLst/>
                <a:ahLst/>
                <a:cxnLst/>
                <a:rect l="l" t="t" r="r" b="b"/>
                <a:pathLst>
                  <a:path w="2838" h="554" extrusionOk="0">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3"/>
              <p:cNvSpPr/>
              <p:nvPr/>
            </p:nvSpPr>
            <p:spPr>
              <a:xfrm>
                <a:off x="2066025" y="3792725"/>
                <a:ext cx="14075" cy="14975"/>
              </a:xfrm>
              <a:custGeom>
                <a:avLst/>
                <a:gdLst/>
                <a:ahLst/>
                <a:cxnLst/>
                <a:rect l="l" t="t" r="r" b="b"/>
                <a:pathLst>
                  <a:path w="563" h="599" extrusionOk="0">
                    <a:moveTo>
                      <a:pt x="277" y="1"/>
                    </a:moveTo>
                    <a:cubicBezTo>
                      <a:pt x="126" y="1"/>
                      <a:pt x="1" y="126"/>
                      <a:pt x="1" y="277"/>
                    </a:cubicBezTo>
                    <a:lnTo>
                      <a:pt x="1" y="322"/>
                    </a:lnTo>
                    <a:cubicBezTo>
                      <a:pt x="1" y="474"/>
                      <a:pt x="126" y="598"/>
                      <a:pt x="277" y="598"/>
                    </a:cubicBezTo>
                    <a:cubicBezTo>
                      <a:pt x="438" y="598"/>
                      <a:pt x="563" y="474"/>
                      <a:pt x="563" y="322"/>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3"/>
              <p:cNvSpPr/>
              <p:nvPr/>
            </p:nvSpPr>
            <p:spPr>
              <a:xfrm>
                <a:off x="2090575" y="3792725"/>
                <a:ext cx="13850" cy="14975"/>
              </a:xfrm>
              <a:custGeom>
                <a:avLst/>
                <a:gdLst/>
                <a:ahLst/>
                <a:cxnLst/>
                <a:rect l="l" t="t" r="r" b="b"/>
                <a:pathLst>
                  <a:path w="554" h="599" extrusionOk="0">
                    <a:moveTo>
                      <a:pt x="277" y="1"/>
                    </a:moveTo>
                    <a:cubicBezTo>
                      <a:pt x="125" y="1"/>
                      <a:pt x="0" y="126"/>
                      <a:pt x="0" y="277"/>
                    </a:cubicBezTo>
                    <a:lnTo>
                      <a:pt x="0" y="322"/>
                    </a:lnTo>
                    <a:cubicBezTo>
                      <a:pt x="0" y="474"/>
                      <a:pt x="125" y="598"/>
                      <a:pt x="277" y="598"/>
                    </a:cubicBezTo>
                    <a:cubicBezTo>
                      <a:pt x="428" y="598"/>
                      <a:pt x="553" y="474"/>
                      <a:pt x="553" y="322"/>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3"/>
              <p:cNvSpPr/>
              <p:nvPr/>
            </p:nvSpPr>
            <p:spPr>
              <a:xfrm>
                <a:off x="2114875" y="3792725"/>
                <a:ext cx="14075" cy="14975"/>
              </a:xfrm>
              <a:custGeom>
                <a:avLst/>
                <a:gdLst/>
                <a:ahLst/>
                <a:cxnLst/>
                <a:rect l="l" t="t" r="r" b="b"/>
                <a:pathLst>
                  <a:path w="563" h="599" extrusionOk="0">
                    <a:moveTo>
                      <a:pt x="286" y="1"/>
                    </a:moveTo>
                    <a:cubicBezTo>
                      <a:pt x="125" y="1"/>
                      <a:pt x="1" y="126"/>
                      <a:pt x="1" y="277"/>
                    </a:cubicBezTo>
                    <a:lnTo>
                      <a:pt x="1" y="322"/>
                    </a:lnTo>
                    <a:cubicBezTo>
                      <a:pt x="1" y="474"/>
                      <a:pt x="125" y="598"/>
                      <a:pt x="286" y="598"/>
                    </a:cubicBezTo>
                    <a:cubicBezTo>
                      <a:pt x="438" y="598"/>
                      <a:pt x="563" y="474"/>
                      <a:pt x="563" y="322"/>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3"/>
              <p:cNvSpPr/>
              <p:nvPr/>
            </p:nvSpPr>
            <p:spPr>
              <a:xfrm>
                <a:off x="2105275" y="3716675"/>
                <a:ext cx="70950" cy="13850"/>
              </a:xfrm>
              <a:custGeom>
                <a:avLst/>
                <a:gdLst/>
                <a:ahLst/>
                <a:cxnLst/>
                <a:rect l="l" t="t" r="r" b="b"/>
                <a:pathLst>
                  <a:path w="2838" h="554" extrusionOk="0">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3"/>
              <p:cNvSpPr/>
              <p:nvPr/>
            </p:nvSpPr>
            <p:spPr>
              <a:xfrm>
                <a:off x="2105275" y="3738975"/>
                <a:ext cx="70950" cy="13850"/>
              </a:xfrm>
              <a:custGeom>
                <a:avLst/>
                <a:gdLst/>
                <a:ahLst/>
                <a:cxnLst/>
                <a:rect l="l" t="t" r="r" b="b"/>
                <a:pathLst>
                  <a:path w="2838" h="554" extrusionOk="0">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3"/>
              <p:cNvSpPr/>
              <p:nvPr/>
            </p:nvSpPr>
            <p:spPr>
              <a:xfrm>
                <a:off x="2105275" y="3761275"/>
                <a:ext cx="70950" cy="13850"/>
              </a:xfrm>
              <a:custGeom>
                <a:avLst/>
                <a:gdLst/>
                <a:ahLst/>
                <a:cxnLst/>
                <a:rect l="l" t="t" r="r" b="b"/>
                <a:pathLst>
                  <a:path w="2838" h="554" extrusionOk="0">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3"/>
              <p:cNvSpPr/>
              <p:nvPr/>
            </p:nvSpPr>
            <p:spPr>
              <a:xfrm>
                <a:off x="1950725" y="3682325"/>
                <a:ext cx="32150" cy="47325"/>
              </a:xfrm>
              <a:custGeom>
                <a:avLst/>
                <a:gdLst/>
                <a:ahLst/>
                <a:cxnLst/>
                <a:rect l="l" t="t" r="r" b="b"/>
                <a:pathLst>
                  <a:path w="1286" h="1893" extrusionOk="0">
                    <a:moveTo>
                      <a:pt x="308" y="1"/>
                    </a:moveTo>
                    <a:cubicBezTo>
                      <a:pt x="237" y="1"/>
                      <a:pt x="166" y="28"/>
                      <a:pt x="108" y="81"/>
                    </a:cubicBezTo>
                    <a:cubicBezTo>
                      <a:pt x="1" y="188"/>
                      <a:pt x="1" y="367"/>
                      <a:pt x="108" y="474"/>
                    </a:cubicBezTo>
                    <a:lnTo>
                      <a:pt x="581" y="946"/>
                    </a:lnTo>
                    <a:lnTo>
                      <a:pt x="108" y="1419"/>
                    </a:lnTo>
                    <a:cubicBezTo>
                      <a:pt x="1" y="1526"/>
                      <a:pt x="1" y="1705"/>
                      <a:pt x="108" y="1812"/>
                    </a:cubicBezTo>
                    <a:cubicBezTo>
                      <a:pt x="161" y="1865"/>
                      <a:pt x="233" y="1892"/>
                      <a:pt x="304" y="1892"/>
                    </a:cubicBezTo>
                    <a:cubicBezTo>
                      <a:pt x="375" y="1892"/>
                      <a:pt x="447" y="1865"/>
                      <a:pt x="509" y="1812"/>
                    </a:cubicBezTo>
                    <a:lnTo>
                      <a:pt x="1178" y="1143"/>
                    </a:lnTo>
                    <a:cubicBezTo>
                      <a:pt x="1285" y="1036"/>
                      <a:pt x="1285" y="857"/>
                      <a:pt x="1178" y="750"/>
                    </a:cubicBezTo>
                    <a:lnTo>
                      <a:pt x="509" y="81"/>
                    </a:lnTo>
                    <a:cubicBezTo>
                      <a:pt x="451" y="28"/>
                      <a:pt x="380" y="1"/>
                      <a:pt x="3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54"/>
          <p:cNvSpPr txBox="1">
            <a:spLocks noGrp="1"/>
          </p:cNvSpPr>
          <p:nvPr>
            <p:ph type="title" idx="2"/>
          </p:nvPr>
        </p:nvSpPr>
        <p:spPr>
          <a:xfrm>
            <a:off x="827225" y="3689500"/>
            <a:ext cx="2258100" cy="71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$12</a:t>
            </a:r>
            <a:endParaRPr/>
          </a:p>
        </p:txBody>
      </p:sp>
      <p:sp>
        <p:nvSpPr>
          <p:cNvPr id="697" name="Google Shape;697;p54"/>
          <p:cNvSpPr txBox="1">
            <a:spLocks noGrp="1"/>
          </p:cNvSpPr>
          <p:nvPr>
            <p:ph type="title"/>
          </p:nvPr>
        </p:nvSpPr>
        <p:spPr>
          <a:xfrm>
            <a:off x="3442950" y="3689500"/>
            <a:ext cx="2258100" cy="71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$20</a:t>
            </a:r>
            <a:endParaRPr/>
          </a:p>
        </p:txBody>
      </p:sp>
      <p:sp>
        <p:nvSpPr>
          <p:cNvPr id="698" name="Google Shape;698;p54"/>
          <p:cNvSpPr txBox="1">
            <a:spLocks noGrp="1"/>
          </p:cNvSpPr>
          <p:nvPr>
            <p:ph type="title" idx="9"/>
          </p:nvPr>
        </p:nvSpPr>
        <p:spPr>
          <a:xfrm>
            <a:off x="6058674" y="3689500"/>
            <a:ext cx="2258100" cy="717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$28</a:t>
            </a:r>
            <a:endParaRPr/>
          </a:p>
        </p:txBody>
      </p:sp>
      <p:sp>
        <p:nvSpPr>
          <p:cNvPr id="699" name="Google Shape;699;p54"/>
          <p:cNvSpPr/>
          <p:nvPr/>
        </p:nvSpPr>
        <p:spPr>
          <a:xfrm>
            <a:off x="6065138" y="1380162"/>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 name="Google Shape;700;p54"/>
          <p:cNvGrpSpPr/>
          <p:nvPr/>
        </p:nvGrpSpPr>
        <p:grpSpPr>
          <a:xfrm rot="419058">
            <a:off x="6328574" y="1713344"/>
            <a:ext cx="497935" cy="449984"/>
            <a:chOff x="5319875" y="3747350"/>
            <a:chExt cx="497925" cy="449975"/>
          </a:xfrm>
        </p:grpSpPr>
        <p:grpSp>
          <p:nvGrpSpPr>
            <p:cNvPr id="701" name="Google Shape;701;p54"/>
            <p:cNvGrpSpPr/>
            <p:nvPr/>
          </p:nvGrpSpPr>
          <p:grpSpPr>
            <a:xfrm>
              <a:off x="5330475" y="3773100"/>
              <a:ext cx="487325" cy="424225"/>
              <a:chOff x="5330475" y="3773100"/>
              <a:chExt cx="487325" cy="424225"/>
            </a:xfrm>
          </p:grpSpPr>
          <p:sp>
            <p:nvSpPr>
              <p:cNvPr id="702" name="Google Shape;702;p54"/>
              <p:cNvSpPr/>
              <p:nvPr/>
            </p:nvSpPr>
            <p:spPr>
              <a:xfrm>
                <a:off x="5330475" y="3773100"/>
                <a:ext cx="166625" cy="422225"/>
              </a:xfrm>
              <a:custGeom>
                <a:avLst/>
                <a:gdLst/>
                <a:ahLst/>
                <a:cxnLst/>
                <a:rect l="l" t="t" r="r" b="b"/>
                <a:pathLst>
                  <a:path w="6665" h="16889" extrusionOk="0">
                    <a:moveTo>
                      <a:pt x="393" y="1"/>
                    </a:moveTo>
                    <a:cubicBezTo>
                      <a:pt x="179" y="1"/>
                      <a:pt x="0" y="179"/>
                      <a:pt x="0" y="393"/>
                    </a:cubicBezTo>
                    <a:lnTo>
                      <a:pt x="0" y="16496"/>
                    </a:lnTo>
                    <a:cubicBezTo>
                      <a:pt x="0" y="16710"/>
                      <a:pt x="179" y="16888"/>
                      <a:pt x="393" y="16888"/>
                    </a:cubicBezTo>
                    <a:lnTo>
                      <a:pt x="6272" y="16888"/>
                    </a:lnTo>
                    <a:cubicBezTo>
                      <a:pt x="6486" y="16888"/>
                      <a:pt x="6664" y="16710"/>
                      <a:pt x="6664" y="16496"/>
                    </a:cubicBezTo>
                    <a:lnTo>
                      <a:pt x="6664" y="393"/>
                    </a:lnTo>
                    <a:cubicBezTo>
                      <a:pt x="6664" y="179"/>
                      <a:pt x="6486" y="1"/>
                      <a:pt x="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5546350" y="3773100"/>
                <a:ext cx="271450" cy="96375"/>
              </a:xfrm>
              <a:custGeom>
                <a:avLst/>
                <a:gdLst/>
                <a:ahLst/>
                <a:cxnLst/>
                <a:rect l="l" t="t" r="r" b="b"/>
                <a:pathLst>
                  <a:path w="10858" h="3855" extrusionOk="0">
                    <a:moveTo>
                      <a:pt x="393" y="1"/>
                    </a:moveTo>
                    <a:cubicBezTo>
                      <a:pt x="170" y="1"/>
                      <a:pt x="1" y="179"/>
                      <a:pt x="1" y="393"/>
                    </a:cubicBezTo>
                    <a:lnTo>
                      <a:pt x="1" y="3462"/>
                    </a:lnTo>
                    <a:cubicBezTo>
                      <a:pt x="1" y="3676"/>
                      <a:pt x="170" y="3855"/>
                      <a:pt x="393" y="3855"/>
                    </a:cubicBezTo>
                    <a:lnTo>
                      <a:pt x="10465" y="3855"/>
                    </a:lnTo>
                    <a:cubicBezTo>
                      <a:pt x="10688" y="3855"/>
                      <a:pt x="10858" y="3676"/>
                      <a:pt x="10858" y="3462"/>
                    </a:cubicBezTo>
                    <a:lnTo>
                      <a:pt x="10858" y="393"/>
                    </a:lnTo>
                    <a:cubicBezTo>
                      <a:pt x="10858" y="179"/>
                      <a:pt x="10688" y="1"/>
                      <a:pt x="10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5699125" y="4076650"/>
                <a:ext cx="118675" cy="118675"/>
              </a:xfrm>
              <a:custGeom>
                <a:avLst/>
                <a:gdLst/>
                <a:ahLst/>
                <a:cxnLst/>
                <a:rect l="l" t="t" r="r" b="b"/>
                <a:pathLst>
                  <a:path w="4747" h="4747" extrusionOk="0">
                    <a:moveTo>
                      <a:pt x="393" y="0"/>
                    </a:moveTo>
                    <a:cubicBezTo>
                      <a:pt x="179" y="0"/>
                      <a:pt x="1" y="170"/>
                      <a:pt x="1" y="393"/>
                    </a:cubicBezTo>
                    <a:lnTo>
                      <a:pt x="1" y="4354"/>
                    </a:lnTo>
                    <a:cubicBezTo>
                      <a:pt x="1" y="4568"/>
                      <a:pt x="179" y="4746"/>
                      <a:pt x="393" y="4746"/>
                    </a:cubicBezTo>
                    <a:lnTo>
                      <a:pt x="4354" y="4746"/>
                    </a:lnTo>
                    <a:cubicBezTo>
                      <a:pt x="4577" y="4746"/>
                      <a:pt x="4747" y="4568"/>
                      <a:pt x="4747" y="4354"/>
                    </a:cubicBezTo>
                    <a:lnTo>
                      <a:pt x="4747" y="393"/>
                    </a:lnTo>
                    <a:cubicBezTo>
                      <a:pt x="4747" y="170"/>
                      <a:pt x="457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5539000" y="3903350"/>
                <a:ext cx="278800" cy="14750"/>
              </a:xfrm>
              <a:custGeom>
                <a:avLst/>
                <a:gdLst/>
                <a:ahLst/>
                <a:cxnLst/>
                <a:rect l="l" t="t" r="r" b="b"/>
                <a:pathLst>
                  <a:path w="11152" h="590" extrusionOk="0">
                    <a:moveTo>
                      <a:pt x="295" y="1"/>
                    </a:moveTo>
                    <a:cubicBezTo>
                      <a:pt x="125" y="1"/>
                      <a:pt x="0" y="134"/>
                      <a:pt x="0" y="295"/>
                    </a:cubicBezTo>
                    <a:cubicBezTo>
                      <a:pt x="0" y="455"/>
                      <a:pt x="125" y="589"/>
                      <a:pt x="295" y="589"/>
                    </a:cubicBezTo>
                    <a:lnTo>
                      <a:pt x="10857" y="589"/>
                    </a:lnTo>
                    <a:cubicBezTo>
                      <a:pt x="11018" y="589"/>
                      <a:pt x="11152" y="455"/>
                      <a:pt x="11152" y="295"/>
                    </a:cubicBezTo>
                    <a:cubicBezTo>
                      <a:pt x="11152" y="134"/>
                      <a:pt x="11018" y="1"/>
                      <a:pt x="10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5539000" y="3945500"/>
                <a:ext cx="278800" cy="14750"/>
              </a:xfrm>
              <a:custGeom>
                <a:avLst/>
                <a:gdLst/>
                <a:ahLst/>
                <a:cxnLst/>
                <a:rect l="l" t="t" r="r" b="b"/>
                <a:pathLst>
                  <a:path w="11152" h="590" extrusionOk="0">
                    <a:moveTo>
                      <a:pt x="295" y="1"/>
                    </a:moveTo>
                    <a:cubicBezTo>
                      <a:pt x="125" y="1"/>
                      <a:pt x="0" y="125"/>
                      <a:pt x="0" y="295"/>
                    </a:cubicBezTo>
                    <a:cubicBezTo>
                      <a:pt x="0" y="456"/>
                      <a:pt x="125" y="589"/>
                      <a:pt x="295" y="589"/>
                    </a:cubicBezTo>
                    <a:lnTo>
                      <a:pt x="10857" y="589"/>
                    </a:lnTo>
                    <a:cubicBezTo>
                      <a:pt x="11018" y="589"/>
                      <a:pt x="11152" y="456"/>
                      <a:pt x="11152" y="295"/>
                    </a:cubicBezTo>
                    <a:cubicBezTo>
                      <a:pt x="11152" y="125"/>
                      <a:pt x="11018" y="1"/>
                      <a:pt x="10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5539000" y="3987425"/>
                <a:ext cx="278800" cy="14750"/>
              </a:xfrm>
              <a:custGeom>
                <a:avLst/>
                <a:gdLst/>
                <a:ahLst/>
                <a:cxnLst/>
                <a:rect l="l" t="t" r="r" b="b"/>
                <a:pathLst>
                  <a:path w="11152" h="590" extrusionOk="0">
                    <a:moveTo>
                      <a:pt x="295" y="1"/>
                    </a:moveTo>
                    <a:cubicBezTo>
                      <a:pt x="125" y="1"/>
                      <a:pt x="0" y="135"/>
                      <a:pt x="0" y="295"/>
                    </a:cubicBezTo>
                    <a:cubicBezTo>
                      <a:pt x="0" y="456"/>
                      <a:pt x="125" y="590"/>
                      <a:pt x="295" y="590"/>
                    </a:cubicBezTo>
                    <a:lnTo>
                      <a:pt x="10857" y="590"/>
                    </a:lnTo>
                    <a:cubicBezTo>
                      <a:pt x="11018" y="590"/>
                      <a:pt x="11152" y="456"/>
                      <a:pt x="11152" y="295"/>
                    </a:cubicBezTo>
                    <a:cubicBezTo>
                      <a:pt x="11152" y="135"/>
                      <a:pt x="11018" y="1"/>
                      <a:pt x="10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5539000" y="4029575"/>
                <a:ext cx="278800" cy="14750"/>
              </a:xfrm>
              <a:custGeom>
                <a:avLst/>
                <a:gdLst/>
                <a:ahLst/>
                <a:cxnLst/>
                <a:rect l="l" t="t" r="r" b="b"/>
                <a:pathLst>
                  <a:path w="11152" h="590" extrusionOk="0">
                    <a:moveTo>
                      <a:pt x="295" y="1"/>
                    </a:moveTo>
                    <a:cubicBezTo>
                      <a:pt x="125" y="1"/>
                      <a:pt x="0" y="126"/>
                      <a:pt x="0" y="295"/>
                    </a:cubicBezTo>
                    <a:cubicBezTo>
                      <a:pt x="0" y="456"/>
                      <a:pt x="125" y="590"/>
                      <a:pt x="295" y="590"/>
                    </a:cubicBezTo>
                    <a:lnTo>
                      <a:pt x="10857" y="590"/>
                    </a:lnTo>
                    <a:cubicBezTo>
                      <a:pt x="11018" y="590"/>
                      <a:pt x="11152" y="456"/>
                      <a:pt x="11152" y="295"/>
                    </a:cubicBezTo>
                    <a:cubicBezTo>
                      <a:pt x="11152" y="126"/>
                      <a:pt x="11018" y="1"/>
                      <a:pt x="10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5542350" y="4075125"/>
                <a:ext cx="123575" cy="122200"/>
              </a:xfrm>
              <a:custGeom>
                <a:avLst/>
                <a:gdLst/>
                <a:ahLst/>
                <a:cxnLst/>
                <a:rect l="l" t="t" r="r" b="b"/>
                <a:pathLst>
                  <a:path w="4943" h="4888" extrusionOk="0">
                    <a:moveTo>
                      <a:pt x="323" y="0"/>
                    </a:moveTo>
                    <a:cubicBezTo>
                      <a:pt x="249" y="0"/>
                      <a:pt x="175" y="30"/>
                      <a:pt x="116" y="88"/>
                    </a:cubicBezTo>
                    <a:cubicBezTo>
                      <a:pt x="18" y="177"/>
                      <a:pt x="0" y="329"/>
                      <a:pt x="72" y="445"/>
                    </a:cubicBezTo>
                    <a:cubicBezTo>
                      <a:pt x="72" y="445"/>
                      <a:pt x="72" y="445"/>
                      <a:pt x="72" y="454"/>
                    </a:cubicBezTo>
                    <a:lnTo>
                      <a:pt x="72" y="4415"/>
                    </a:lnTo>
                    <a:cubicBezTo>
                      <a:pt x="72" y="4629"/>
                      <a:pt x="250" y="4807"/>
                      <a:pt x="464" y="4807"/>
                    </a:cubicBezTo>
                    <a:lnTo>
                      <a:pt x="4425" y="4807"/>
                    </a:lnTo>
                    <a:cubicBezTo>
                      <a:pt x="4479" y="4861"/>
                      <a:pt x="4550" y="4887"/>
                      <a:pt x="4621" y="4887"/>
                    </a:cubicBezTo>
                    <a:cubicBezTo>
                      <a:pt x="4702" y="4887"/>
                      <a:pt x="4773" y="4861"/>
                      <a:pt x="4835" y="4798"/>
                    </a:cubicBezTo>
                    <a:cubicBezTo>
                      <a:pt x="4942" y="4682"/>
                      <a:pt x="4942" y="4504"/>
                      <a:pt x="4835" y="4388"/>
                    </a:cubicBezTo>
                    <a:lnTo>
                      <a:pt x="4818" y="4370"/>
                    </a:lnTo>
                    <a:lnTo>
                      <a:pt x="4818" y="454"/>
                    </a:lnTo>
                    <a:cubicBezTo>
                      <a:pt x="4818" y="231"/>
                      <a:pt x="4639" y="61"/>
                      <a:pt x="4425" y="61"/>
                    </a:cubicBezTo>
                    <a:lnTo>
                      <a:pt x="500" y="61"/>
                    </a:lnTo>
                    <a:cubicBezTo>
                      <a:pt x="447" y="21"/>
                      <a:pt x="385"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54"/>
            <p:cNvGrpSpPr/>
            <p:nvPr/>
          </p:nvGrpSpPr>
          <p:grpSpPr>
            <a:xfrm>
              <a:off x="5319875" y="3747350"/>
              <a:ext cx="476400" cy="414625"/>
              <a:chOff x="4226500" y="3445925"/>
              <a:chExt cx="476400" cy="414625"/>
            </a:xfrm>
          </p:grpSpPr>
          <p:sp>
            <p:nvSpPr>
              <p:cNvPr id="711" name="Google Shape;711;p54"/>
              <p:cNvSpPr/>
              <p:nvPr/>
            </p:nvSpPr>
            <p:spPr>
              <a:xfrm>
                <a:off x="4226500" y="3445925"/>
                <a:ext cx="171975" cy="414625"/>
              </a:xfrm>
              <a:custGeom>
                <a:avLst/>
                <a:gdLst/>
                <a:ahLst/>
                <a:cxnLst/>
                <a:rect l="l" t="t" r="r" b="b"/>
                <a:pathLst>
                  <a:path w="6879" h="16585" extrusionOk="0">
                    <a:moveTo>
                      <a:pt x="651" y="1"/>
                    </a:moveTo>
                    <a:cubicBezTo>
                      <a:pt x="294" y="1"/>
                      <a:pt x="0" y="295"/>
                      <a:pt x="0" y="652"/>
                    </a:cubicBezTo>
                    <a:lnTo>
                      <a:pt x="0" y="15933"/>
                    </a:lnTo>
                    <a:cubicBezTo>
                      <a:pt x="0" y="16290"/>
                      <a:pt x="294" y="16585"/>
                      <a:pt x="651" y="16585"/>
                    </a:cubicBezTo>
                    <a:lnTo>
                      <a:pt x="6227" y="16585"/>
                    </a:lnTo>
                    <a:cubicBezTo>
                      <a:pt x="6593" y="16585"/>
                      <a:pt x="6878" y="16290"/>
                      <a:pt x="6878" y="15933"/>
                    </a:cubicBezTo>
                    <a:lnTo>
                      <a:pt x="6878" y="6593"/>
                    </a:lnTo>
                    <a:cubicBezTo>
                      <a:pt x="6878" y="6442"/>
                      <a:pt x="6753" y="6317"/>
                      <a:pt x="6602" y="6317"/>
                    </a:cubicBezTo>
                    <a:cubicBezTo>
                      <a:pt x="6450" y="6317"/>
                      <a:pt x="6325" y="6442"/>
                      <a:pt x="6325" y="6593"/>
                    </a:cubicBezTo>
                    <a:lnTo>
                      <a:pt x="6325" y="15933"/>
                    </a:lnTo>
                    <a:cubicBezTo>
                      <a:pt x="6325" y="15978"/>
                      <a:pt x="6280" y="16023"/>
                      <a:pt x="6227" y="16023"/>
                    </a:cubicBezTo>
                    <a:lnTo>
                      <a:pt x="651" y="16023"/>
                    </a:lnTo>
                    <a:cubicBezTo>
                      <a:pt x="607" y="16023"/>
                      <a:pt x="562" y="15978"/>
                      <a:pt x="562" y="15933"/>
                    </a:cubicBezTo>
                    <a:lnTo>
                      <a:pt x="562" y="652"/>
                    </a:lnTo>
                    <a:cubicBezTo>
                      <a:pt x="562" y="607"/>
                      <a:pt x="607" y="563"/>
                      <a:pt x="651" y="563"/>
                    </a:cubicBezTo>
                    <a:lnTo>
                      <a:pt x="6227" y="563"/>
                    </a:lnTo>
                    <a:cubicBezTo>
                      <a:pt x="6280" y="563"/>
                      <a:pt x="6325" y="607"/>
                      <a:pt x="6325" y="652"/>
                    </a:cubicBezTo>
                    <a:lnTo>
                      <a:pt x="6325" y="5451"/>
                    </a:lnTo>
                    <a:cubicBezTo>
                      <a:pt x="6325" y="5612"/>
                      <a:pt x="6450" y="5737"/>
                      <a:pt x="6602" y="5737"/>
                    </a:cubicBezTo>
                    <a:cubicBezTo>
                      <a:pt x="6753" y="5737"/>
                      <a:pt x="6878" y="5612"/>
                      <a:pt x="6878" y="5451"/>
                    </a:cubicBezTo>
                    <a:lnTo>
                      <a:pt x="6878" y="652"/>
                    </a:lnTo>
                    <a:cubicBezTo>
                      <a:pt x="6878" y="295"/>
                      <a:pt x="6593" y="1"/>
                      <a:pt x="62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4"/>
              <p:cNvSpPr/>
              <p:nvPr/>
            </p:nvSpPr>
            <p:spPr>
              <a:xfrm>
                <a:off x="4431225" y="3445925"/>
                <a:ext cx="271675" cy="105525"/>
              </a:xfrm>
              <a:custGeom>
                <a:avLst/>
                <a:gdLst/>
                <a:ahLst/>
                <a:cxnLst/>
                <a:rect l="l" t="t" r="r" b="b"/>
                <a:pathLst>
                  <a:path w="10867" h="4221" extrusionOk="0">
                    <a:moveTo>
                      <a:pt x="652" y="1"/>
                    </a:moveTo>
                    <a:cubicBezTo>
                      <a:pt x="295" y="1"/>
                      <a:pt x="1" y="295"/>
                      <a:pt x="1" y="652"/>
                    </a:cubicBezTo>
                    <a:lnTo>
                      <a:pt x="1" y="3569"/>
                    </a:lnTo>
                    <a:cubicBezTo>
                      <a:pt x="1" y="3926"/>
                      <a:pt x="295" y="4220"/>
                      <a:pt x="652" y="4220"/>
                    </a:cubicBezTo>
                    <a:lnTo>
                      <a:pt x="10206" y="4220"/>
                    </a:lnTo>
                    <a:cubicBezTo>
                      <a:pt x="10572" y="4220"/>
                      <a:pt x="10866" y="3926"/>
                      <a:pt x="10866" y="3569"/>
                    </a:cubicBezTo>
                    <a:lnTo>
                      <a:pt x="10866" y="652"/>
                    </a:lnTo>
                    <a:cubicBezTo>
                      <a:pt x="10866" y="295"/>
                      <a:pt x="10572" y="1"/>
                      <a:pt x="10206" y="1"/>
                    </a:cubicBezTo>
                    <a:lnTo>
                      <a:pt x="9412" y="1"/>
                    </a:lnTo>
                    <a:cubicBezTo>
                      <a:pt x="9252" y="1"/>
                      <a:pt x="9127" y="125"/>
                      <a:pt x="9127" y="286"/>
                    </a:cubicBezTo>
                    <a:cubicBezTo>
                      <a:pt x="9127" y="438"/>
                      <a:pt x="9252" y="563"/>
                      <a:pt x="9412" y="563"/>
                    </a:cubicBezTo>
                    <a:lnTo>
                      <a:pt x="10206" y="563"/>
                    </a:lnTo>
                    <a:cubicBezTo>
                      <a:pt x="10260" y="563"/>
                      <a:pt x="10304" y="607"/>
                      <a:pt x="10304" y="652"/>
                    </a:cubicBezTo>
                    <a:lnTo>
                      <a:pt x="10304" y="3569"/>
                    </a:lnTo>
                    <a:cubicBezTo>
                      <a:pt x="10304" y="3622"/>
                      <a:pt x="10260" y="3658"/>
                      <a:pt x="10206" y="3658"/>
                    </a:cubicBezTo>
                    <a:lnTo>
                      <a:pt x="652" y="3658"/>
                    </a:lnTo>
                    <a:cubicBezTo>
                      <a:pt x="598" y="3658"/>
                      <a:pt x="554" y="3622"/>
                      <a:pt x="554" y="3569"/>
                    </a:cubicBezTo>
                    <a:lnTo>
                      <a:pt x="554" y="652"/>
                    </a:lnTo>
                    <a:cubicBezTo>
                      <a:pt x="554" y="607"/>
                      <a:pt x="598" y="563"/>
                      <a:pt x="652" y="563"/>
                    </a:cubicBezTo>
                    <a:lnTo>
                      <a:pt x="8270" y="563"/>
                    </a:lnTo>
                    <a:cubicBezTo>
                      <a:pt x="8422" y="563"/>
                      <a:pt x="8547" y="438"/>
                      <a:pt x="8547" y="286"/>
                    </a:cubicBezTo>
                    <a:cubicBezTo>
                      <a:pt x="8547" y="125"/>
                      <a:pt x="8422" y="1"/>
                      <a:pt x="8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4431225" y="3576625"/>
                <a:ext cx="264525" cy="13850"/>
              </a:xfrm>
              <a:custGeom>
                <a:avLst/>
                <a:gdLst/>
                <a:ahLst/>
                <a:cxnLst/>
                <a:rect l="l" t="t" r="r" b="b"/>
                <a:pathLst>
                  <a:path w="10581" h="554" extrusionOk="0">
                    <a:moveTo>
                      <a:pt x="277" y="0"/>
                    </a:moveTo>
                    <a:cubicBezTo>
                      <a:pt x="125" y="0"/>
                      <a:pt x="1" y="125"/>
                      <a:pt x="1" y="277"/>
                    </a:cubicBezTo>
                    <a:cubicBezTo>
                      <a:pt x="1" y="428"/>
                      <a:pt x="125" y="553"/>
                      <a:pt x="277" y="553"/>
                    </a:cubicBezTo>
                    <a:lnTo>
                      <a:pt x="10304" y="553"/>
                    </a:lnTo>
                    <a:cubicBezTo>
                      <a:pt x="10456" y="553"/>
                      <a:pt x="10581" y="428"/>
                      <a:pt x="10581" y="277"/>
                    </a:cubicBezTo>
                    <a:cubicBezTo>
                      <a:pt x="10581" y="125"/>
                      <a:pt x="10456" y="0"/>
                      <a:pt x="10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4431225" y="3616550"/>
                <a:ext cx="264525" cy="13850"/>
              </a:xfrm>
              <a:custGeom>
                <a:avLst/>
                <a:gdLst/>
                <a:ahLst/>
                <a:cxnLst/>
                <a:rect l="l" t="t" r="r" b="b"/>
                <a:pathLst>
                  <a:path w="10581" h="554" extrusionOk="0">
                    <a:moveTo>
                      <a:pt x="277" y="0"/>
                    </a:moveTo>
                    <a:cubicBezTo>
                      <a:pt x="125" y="0"/>
                      <a:pt x="1" y="125"/>
                      <a:pt x="1" y="277"/>
                    </a:cubicBezTo>
                    <a:cubicBezTo>
                      <a:pt x="1" y="428"/>
                      <a:pt x="125" y="553"/>
                      <a:pt x="277" y="553"/>
                    </a:cubicBezTo>
                    <a:lnTo>
                      <a:pt x="10304" y="553"/>
                    </a:lnTo>
                    <a:cubicBezTo>
                      <a:pt x="10456" y="553"/>
                      <a:pt x="10581" y="428"/>
                      <a:pt x="10581" y="277"/>
                    </a:cubicBezTo>
                    <a:cubicBezTo>
                      <a:pt x="10581" y="125"/>
                      <a:pt x="10456" y="0"/>
                      <a:pt x="10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4431225" y="3656250"/>
                <a:ext cx="264525" cy="14075"/>
              </a:xfrm>
              <a:custGeom>
                <a:avLst/>
                <a:gdLst/>
                <a:ahLst/>
                <a:cxnLst/>
                <a:rect l="l" t="t" r="r" b="b"/>
                <a:pathLst>
                  <a:path w="10581" h="563" extrusionOk="0">
                    <a:moveTo>
                      <a:pt x="277" y="0"/>
                    </a:moveTo>
                    <a:cubicBezTo>
                      <a:pt x="125" y="0"/>
                      <a:pt x="1" y="125"/>
                      <a:pt x="1" y="286"/>
                    </a:cubicBezTo>
                    <a:cubicBezTo>
                      <a:pt x="1" y="437"/>
                      <a:pt x="125" y="562"/>
                      <a:pt x="277" y="562"/>
                    </a:cubicBezTo>
                    <a:lnTo>
                      <a:pt x="10304" y="562"/>
                    </a:lnTo>
                    <a:cubicBezTo>
                      <a:pt x="10456" y="562"/>
                      <a:pt x="10581" y="437"/>
                      <a:pt x="10581" y="286"/>
                    </a:cubicBezTo>
                    <a:cubicBezTo>
                      <a:pt x="10581" y="125"/>
                      <a:pt x="10456" y="0"/>
                      <a:pt x="10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4431225" y="3696150"/>
                <a:ext cx="264525" cy="14075"/>
              </a:xfrm>
              <a:custGeom>
                <a:avLst/>
                <a:gdLst/>
                <a:ahLst/>
                <a:cxnLst/>
                <a:rect l="l" t="t" r="r" b="b"/>
                <a:pathLst>
                  <a:path w="10581" h="563" extrusionOk="0">
                    <a:moveTo>
                      <a:pt x="277" y="1"/>
                    </a:moveTo>
                    <a:cubicBezTo>
                      <a:pt x="125" y="1"/>
                      <a:pt x="1" y="126"/>
                      <a:pt x="1" y="286"/>
                    </a:cubicBezTo>
                    <a:cubicBezTo>
                      <a:pt x="1" y="438"/>
                      <a:pt x="125" y="563"/>
                      <a:pt x="277" y="563"/>
                    </a:cubicBezTo>
                    <a:lnTo>
                      <a:pt x="10304" y="563"/>
                    </a:lnTo>
                    <a:cubicBezTo>
                      <a:pt x="10456" y="563"/>
                      <a:pt x="10581" y="438"/>
                      <a:pt x="10581" y="286"/>
                    </a:cubicBezTo>
                    <a:cubicBezTo>
                      <a:pt x="10581" y="126"/>
                      <a:pt x="10456" y="1"/>
                      <a:pt x="10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4"/>
              <p:cNvSpPr/>
              <p:nvPr/>
            </p:nvSpPr>
            <p:spPr>
              <a:xfrm>
                <a:off x="4429225" y="3733850"/>
                <a:ext cx="126475" cy="126700"/>
              </a:xfrm>
              <a:custGeom>
                <a:avLst/>
                <a:gdLst/>
                <a:ahLst/>
                <a:cxnLst/>
                <a:rect l="l" t="t" r="r" b="b"/>
                <a:pathLst>
                  <a:path w="5059" h="5068" extrusionOk="0">
                    <a:moveTo>
                      <a:pt x="4407" y="563"/>
                    </a:moveTo>
                    <a:cubicBezTo>
                      <a:pt x="4461" y="563"/>
                      <a:pt x="4496" y="598"/>
                      <a:pt x="4496" y="652"/>
                    </a:cubicBezTo>
                    <a:lnTo>
                      <a:pt x="4496" y="4095"/>
                    </a:lnTo>
                    <a:lnTo>
                      <a:pt x="964" y="563"/>
                    </a:lnTo>
                    <a:close/>
                    <a:moveTo>
                      <a:pt x="652" y="1"/>
                    </a:moveTo>
                    <a:cubicBezTo>
                      <a:pt x="286" y="1"/>
                      <a:pt x="0" y="295"/>
                      <a:pt x="0" y="652"/>
                    </a:cubicBezTo>
                    <a:lnTo>
                      <a:pt x="0" y="4416"/>
                    </a:lnTo>
                    <a:cubicBezTo>
                      <a:pt x="0" y="4773"/>
                      <a:pt x="286" y="5068"/>
                      <a:pt x="652" y="5068"/>
                    </a:cubicBezTo>
                    <a:lnTo>
                      <a:pt x="1231" y="5068"/>
                    </a:lnTo>
                    <a:cubicBezTo>
                      <a:pt x="1383" y="5068"/>
                      <a:pt x="1508" y="4943"/>
                      <a:pt x="1508" y="4782"/>
                    </a:cubicBezTo>
                    <a:cubicBezTo>
                      <a:pt x="1508" y="4631"/>
                      <a:pt x="1383" y="4506"/>
                      <a:pt x="1231" y="4506"/>
                    </a:cubicBezTo>
                    <a:lnTo>
                      <a:pt x="652" y="4506"/>
                    </a:lnTo>
                    <a:cubicBezTo>
                      <a:pt x="598" y="4506"/>
                      <a:pt x="553" y="4461"/>
                      <a:pt x="553" y="4416"/>
                    </a:cubicBezTo>
                    <a:lnTo>
                      <a:pt x="553" y="937"/>
                    </a:lnTo>
                    <a:lnTo>
                      <a:pt x="4122" y="4506"/>
                    </a:lnTo>
                    <a:lnTo>
                      <a:pt x="2373" y="4506"/>
                    </a:lnTo>
                    <a:cubicBezTo>
                      <a:pt x="2222" y="4506"/>
                      <a:pt x="2097" y="4631"/>
                      <a:pt x="2097" y="4782"/>
                    </a:cubicBezTo>
                    <a:cubicBezTo>
                      <a:pt x="2097" y="4943"/>
                      <a:pt x="2222" y="5068"/>
                      <a:pt x="2373" y="5068"/>
                    </a:cubicBezTo>
                    <a:lnTo>
                      <a:pt x="4407" y="5068"/>
                    </a:lnTo>
                    <a:cubicBezTo>
                      <a:pt x="4764" y="5068"/>
                      <a:pt x="5059" y="4773"/>
                      <a:pt x="5059" y="4416"/>
                    </a:cubicBezTo>
                    <a:lnTo>
                      <a:pt x="5059" y="652"/>
                    </a:lnTo>
                    <a:cubicBezTo>
                      <a:pt x="5059" y="295"/>
                      <a:pt x="4764" y="1"/>
                      <a:pt x="44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4"/>
              <p:cNvSpPr/>
              <p:nvPr/>
            </p:nvSpPr>
            <p:spPr>
              <a:xfrm>
                <a:off x="4576200" y="3733850"/>
                <a:ext cx="126700" cy="126700"/>
              </a:xfrm>
              <a:custGeom>
                <a:avLst/>
                <a:gdLst/>
                <a:ahLst/>
                <a:cxnLst/>
                <a:rect l="l" t="t" r="r" b="b"/>
                <a:pathLst>
                  <a:path w="5068" h="5068" extrusionOk="0">
                    <a:moveTo>
                      <a:pt x="4407" y="563"/>
                    </a:moveTo>
                    <a:cubicBezTo>
                      <a:pt x="4461" y="563"/>
                      <a:pt x="4505" y="598"/>
                      <a:pt x="4505" y="652"/>
                    </a:cubicBezTo>
                    <a:lnTo>
                      <a:pt x="4505" y="4416"/>
                    </a:lnTo>
                    <a:cubicBezTo>
                      <a:pt x="4505" y="4461"/>
                      <a:pt x="4461" y="4506"/>
                      <a:pt x="4407" y="4506"/>
                    </a:cubicBezTo>
                    <a:lnTo>
                      <a:pt x="651" y="4506"/>
                    </a:lnTo>
                    <a:cubicBezTo>
                      <a:pt x="598" y="4506"/>
                      <a:pt x="562" y="4461"/>
                      <a:pt x="562" y="4416"/>
                    </a:cubicBezTo>
                    <a:lnTo>
                      <a:pt x="562" y="652"/>
                    </a:lnTo>
                    <a:cubicBezTo>
                      <a:pt x="562" y="598"/>
                      <a:pt x="598" y="563"/>
                      <a:pt x="651" y="563"/>
                    </a:cubicBezTo>
                    <a:close/>
                    <a:moveTo>
                      <a:pt x="651" y="1"/>
                    </a:moveTo>
                    <a:cubicBezTo>
                      <a:pt x="295" y="1"/>
                      <a:pt x="0" y="295"/>
                      <a:pt x="0" y="652"/>
                    </a:cubicBezTo>
                    <a:lnTo>
                      <a:pt x="0" y="4416"/>
                    </a:lnTo>
                    <a:cubicBezTo>
                      <a:pt x="0" y="4773"/>
                      <a:pt x="295" y="5068"/>
                      <a:pt x="651" y="5068"/>
                    </a:cubicBezTo>
                    <a:lnTo>
                      <a:pt x="4407" y="5068"/>
                    </a:lnTo>
                    <a:cubicBezTo>
                      <a:pt x="4773" y="5068"/>
                      <a:pt x="5067" y="4773"/>
                      <a:pt x="5067" y="4416"/>
                    </a:cubicBezTo>
                    <a:lnTo>
                      <a:pt x="5067" y="652"/>
                    </a:lnTo>
                    <a:cubicBezTo>
                      <a:pt x="5067" y="295"/>
                      <a:pt x="4773" y="1"/>
                      <a:pt x="44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4523325" y="3492100"/>
                <a:ext cx="14075" cy="14950"/>
              </a:xfrm>
              <a:custGeom>
                <a:avLst/>
                <a:gdLst/>
                <a:ahLst/>
                <a:cxnLst/>
                <a:rect l="l" t="t" r="r" b="b"/>
                <a:pathLst>
                  <a:path w="563" h="598" extrusionOk="0">
                    <a:moveTo>
                      <a:pt x="286" y="0"/>
                    </a:moveTo>
                    <a:cubicBezTo>
                      <a:pt x="126" y="0"/>
                      <a:pt x="1" y="125"/>
                      <a:pt x="1" y="277"/>
                    </a:cubicBezTo>
                    <a:lnTo>
                      <a:pt x="1" y="321"/>
                    </a:lnTo>
                    <a:cubicBezTo>
                      <a:pt x="1" y="473"/>
                      <a:pt x="126" y="598"/>
                      <a:pt x="286" y="598"/>
                    </a:cubicBezTo>
                    <a:cubicBezTo>
                      <a:pt x="438" y="598"/>
                      <a:pt x="563" y="473"/>
                      <a:pt x="563" y="321"/>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4"/>
              <p:cNvSpPr/>
              <p:nvPr/>
            </p:nvSpPr>
            <p:spPr>
              <a:xfrm>
                <a:off x="4559925" y="3492100"/>
                <a:ext cx="14075" cy="14950"/>
              </a:xfrm>
              <a:custGeom>
                <a:avLst/>
                <a:gdLst/>
                <a:ahLst/>
                <a:cxnLst/>
                <a:rect l="l" t="t" r="r" b="b"/>
                <a:pathLst>
                  <a:path w="563" h="598" extrusionOk="0">
                    <a:moveTo>
                      <a:pt x="285" y="0"/>
                    </a:moveTo>
                    <a:cubicBezTo>
                      <a:pt x="125" y="0"/>
                      <a:pt x="0" y="125"/>
                      <a:pt x="0" y="277"/>
                    </a:cubicBezTo>
                    <a:lnTo>
                      <a:pt x="0" y="321"/>
                    </a:lnTo>
                    <a:cubicBezTo>
                      <a:pt x="0" y="473"/>
                      <a:pt x="125" y="598"/>
                      <a:pt x="285" y="598"/>
                    </a:cubicBezTo>
                    <a:cubicBezTo>
                      <a:pt x="437" y="598"/>
                      <a:pt x="562" y="473"/>
                      <a:pt x="562" y="321"/>
                    </a:cubicBezTo>
                    <a:lnTo>
                      <a:pt x="562" y="277"/>
                    </a:lnTo>
                    <a:cubicBezTo>
                      <a:pt x="562" y="125"/>
                      <a:pt x="437" y="0"/>
                      <a:pt x="2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4"/>
              <p:cNvSpPr/>
              <p:nvPr/>
            </p:nvSpPr>
            <p:spPr>
              <a:xfrm>
                <a:off x="4596700" y="3492100"/>
                <a:ext cx="13875" cy="14950"/>
              </a:xfrm>
              <a:custGeom>
                <a:avLst/>
                <a:gdLst/>
                <a:ahLst/>
                <a:cxnLst/>
                <a:rect l="l" t="t" r="r" b="b"/>
                <a:pathLst>
                  <a:path w="555" h="598" extrusionOk="0">
                    <a:moveTo>
                      <a:pt x="278" y="0"/>
                    </a:moveTo>
                    <a:cubicBezTo>
                      <a:pt x="126" y="0"/>
                      <a:pt x="1" y="125"/>
                      <a:pt x="1" y="277"/>
                    </a:cubicBezTo>
                    <a:lnTo>
                      <a:pt x="1" y="321"/>
                    </a:lnTo>
                    <a:cubicBezTo>
                      <a:pt x="1" y="473"/>
                      <a:pt x="126" y="598"/>
                      <a:pt x="278" y="598"/>
                    </a:cubicBezTo>
                    <a:cubicBezTo>
                      <a:pt x="429" y="598"/>
                      <a:pt x="554" y="473"/>
                      <a:pt x="554" y="321"/>
                    </a:cubicBezTo>
                    <a:lnTo>
                      <a:pt x="554" y="277"/>
                    </a:lnTo>
                    <a:cubicBezTo>
                      <a:pt x="554" y="125"/>
                      <a:pt x="429"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4267075" y="3734075"/>
                <a:ext cx="29250" cy="27900"/>
              </a:xfrm>
              <a:custGeom>
                <a:avLst/>
                <a:gdLst/>
                <a:ahLst/>
                <a:cxnLst/>
                <a:rect l="l" t="t" r="r" b="b"/>
                <a:pathLst>
                  <a:path w="1170" h="1116" extrusionOk="0">
                    <a:moveTo>
                      <a:pt x="308" y="0"/>
                    </a:moveTo>
                    <a:cubicBezTo>
                      <a:pt x="237" y="0"/>
                      <a:pt x="166" y="27"/>
                      <a:pt x="108" y="81"/>
                    </a:cubicBezTo>
                    <a:cubicBezTo>
                      <a:pt x="1" y="188"/>
                      <a:pt x="1" y="366"/>
                      <a:pt x="108" y="473"/>
                    </a:cubicBezTo>
                    <a:lnTo>
                      <a:pt x="670" y="1026"/>
                    </a:lnTo>
                    <a:cubicBezTo>
                      <a:pt x="723" y="1080"/>
                      <a:pt x="795" y="1116"/>
                      <a:pt x="866" y="1116"/>
                    </a:cubicBezTo>
                    <a:cubicBezTo>
                      <a:pt x="937" y="1116"/>
                      <a:pt x="1009" y="1080"/>
                      <a:pt x="1062" y="1026"/>
                    </a:cubicBezTo>
                    <a:cubicBezTo>
                      <a:pt x="1169" y="919"/>
                      <a:pt x="1169" y="741"/>
                      <a:pt x="1062" y="634"/>
                    </a:cubicBezTo>
                    <a:lnTo>
                      <a:pt x="509" y="81"/>
                    </a:lnTo>
                    <a:cubicBezTo>
                      <a:pt x="451" y="27"/>
                      <a:pt x="380"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4267750" y="3781575"/>
                <a:ext cx="84550" cy="13850"/>
              </a:xfrm>
              <a:custGeom>
                <a:avLst/>
                <a:gdLst/>
                <a:ahLst/>
                <a:cxnLst/>
                <a:rect l="l" t="t" r="r" b="b"/>
                <a:pathLst>
                  <a:path w="3382" h="554" extrusionOk="0">
                    <a:moveTo>
                      <a:pt x="286" y="1"/>
                    </a:moveTo>
                    <a:cubicBezTo>
                      <a:pt x="125" y="1"/>
                      <a:pt x="0" y="126"/>
                      <a:pt x="0" y="277"/>
                    </a:cubicBezTo>
                    <a:cubicBezTo>
                      <a:pt x="0" y="429"/>
                      <a:pt x="125" y="554"/>
                      <a:pt x="286" y="554"/>
                    </a:cubicBezTo>
                    <a:lnTo>
                      <a:pt x="3105" y="554"/>
                    </a:lnTo>
                    <a:cubicBezTo>
                      <a:pt x="3257" y="554"/>
                      <a:pt x="3382" y="429"/>
                      <a:pt x="3382" y="277"/>
                    </a:cubicBezTo>
                    <a:cubicBezTo>
                      <a:pt x="3382" y="126"/>
                      <a:pt x="3257" y="1"/>
                      <a:pt x="3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4267750" y="3809675"/>
                <a:ext cx="84550" cy="14075"/>
              </a:xfrm>
              <a:custGeom>
                <a:avLst/>
                <a:gdLst/>
                <a:ahLst/>
                <a:cxnLst/>
                <a:rect l="l" t="t" r="r" b="b"/>
                <a:pathLst>
                  <a:path w="3382" h="563" extrusionOk="0">
                    <a:moveTo>
                      <a:pt x="286" y="1"/>
                    </a:moveTo>
                    <a:cubicBezTo>
                      <a:pt x="125" y="1"/>
                      <a:pt x="0" y="126"/>
                      <a:pt x="0" y="286"/>
                    </a:cubicBezTo>
                    <a:cubicBezTo>
                      <a:pt x="0" y="438"/>
                      <a:pt x="125" y="563"/>
                      <a:pt x="286" y="563"/>
                    </a:cubicBezTo>
                    <a:lnTo>
                      <a:pt x="3105" y="563"/>
                    </a:lnTo>
                    <a:cubicBezTo>
                      <a:pt x="3257" y="563"/>
                      <a:pt x="3382" y="438"/>
                      <a:pt x="3382" y="286"/>
                    </a:cubicBezTo>
                    <a:cubicBezTo>
                      <a:pt x="3382" y="126"/>
                      <a:pt x="3257" y="1"/>
                      <a:pt x="3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5" name="Google Shape;725;p54"/>
          <p:cNvSpPr/>
          <p:nvPr/>
        </p:nvSpPr>
        <p:spPr>
          <a:xfrm>
            <a:off x="3442938" y="1368187"/>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54"/>
          <p:cNvGrpSpPr/>
          <p:nvPr/>
        </p:nvGrpSpPr>
        <p:grpSpPr>
          <a:xfrm rot="496751">
            <a:off x="3707756" y="1666251"/>
            <a:ext cx="512086" cy="444860"/>
            <a:chOff x="3856050" y="3747350"/>
            <a:chExt cx="512075" cy="444850"/>
          </a:xfrm>
        </p:grpSpPr>
        <p:sp>
          <p:nvSpPr>
            <p:cNvPr id="727" name="Google Shape;727;p54"/>
            <p:cNvSpPr/>
            <p:nvPr/>
          </p:nvSpPr>
          <p:spPr>
            <a:xfrm>
              <a:off x="3880800" y="3773550"/>
              <a:ext cx="487325" cy="418650"/>
            </a:xfrm>
            <a:custGeom>
              <a:avLst/>
              <a:gdLst/>
              <a:ahLst/>
              <a:cxnLst/>
              <a:rect l="l" t="t" r="r" b="b"/>
              <a:pathLst>
                <a:path w="19493" h="16746" extrusionOk="0">
                  <a:moveTo>
                    <a:pt x="785" y="0"/>
                  </a:moveTo>
                  <a:cubicBezTo>
                    <a:pt x="348" y="0"/>
                    <a:pt x="0" y="348"/>
                    <a:pt x="0" y="777"/>
                  </a:cubicBezTo>
                  <a:lnTo>
                    <a:pt x="0" y="3560"/>
                  </a:lnTo>
                  <a:lnTo>
                    <a:pt x="0" y="16388"/>
                  </a:lnTo>
                  <a:cubicBezTo>
                    <a:pt x="0" y="16585"/>
                    <a:pt x="161" y="16745"/>
                    <a:pt x="357" y="16745"/>
                  </a:cubicBezTo>
                  <a:lnTo>
                    <a:pt x="19136" y="16745"/>
                  </a:lnTo>
                  <a:cubicBezTo>
                    <a:pt x="19332" y="16745"/>
                    <a:pt x="19493" y="16585"/>
                    <a:pt x="19493" y="16388"/>
                  </a:cubicBezTo>
                  <a:lnTo>
                    <a:pt x="19493" y="3560"/>
                  </a:lnTo>
                  <a:lnTo>
                    <a:pt x="19493" y="777"/>
                  </a:lnTo>
                  <a:cubicBezTo>
                    <a:pt x="19493" y="348"/>
                    <a:pt x="19145" y="0"/>
                    <a:pt x="18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 name="Google Shape;728;p54"/>
            <p:cNvGrpSpPr/>
            <p:nvPr/>
          </p:nvGrpSpPr>
          <p:grpSpPr>
            <a:xfrm>
              <a:off x="3856050" y="3747350"/>
              <a:ext cx="476400" cy="411050"/>
              <a:chOff x="2977550" y="3446600"/>
              <a:chExt cx="476400" cy="411050"/>
            </a:xfrm>
          </p:grpSpPr>
          <p:sp>
            <p:nvSpPr>
              <p:cNvPr id="729" name="Google Shape;729;p54"/>
              <p:cNvSpPr/>
              <p:nvPr/>
            </p:nvSpPr>
            <p:spPr>
              <a:xfrm>
                <a:off x="2977550" y="3446600"/>
                <a:ext cx="476400" cy="411050"/>
              </a:xfrm>
              <a:custGeom>
                <a:avLst/>
                <a:gdLst/>
                <a:ahLst/>
                <a:cxnLst/>
                <a:rect l="l" t="t" r="r" b="b"/>
                <a:pathLst>
                  <a:path w="19056" h="16442" extrusionOk="0">
                    <a:moveTo>
                      <a:pt x="1017" y="0"/>
                    </a:moveTo>
                    <a:cubicBezTo>
                      <a:pt x="455" y="0"/>
                      <a:pt x="0" y="455"/>
                      <a:pt x="0" y="1017"/>
                    </a:cubicBezTo>
                    <a:lnTo>
                      <a:pt x="0" y="15826"/>
                    </a:lnTo>
                    <a:cubicBezTo>
                      <a:pt x="0" y="16165"/>
                      <a:pt x="277" y="16442"/>
                      <a:pt x="616" y="16442"/>
                    </a:cubicBezTo>
                    <a:lnTo>
                      <a:pt x="18431" y="16442"/>
                    </a:lnTo>
                    <a:cubicBezTo>
                      <a:pt x="18779" y="16442"/>
                      <a:pt x="19047" y="16165"/>
                      <a:pt x="19047" y="15826"/>
                    </a:cubicBezTo>
                    <a:lnTo>
                      <a:pt x="19047" y="6994"/>
                    </a:lnTo>
                    <a:cubicBezTo>
                      <a:pt x="19047" y="6834"/>
                      <a:pt x="18922" y="6709"/>
                      <a:pt x="18770" y="6709"/>
                    </a:cubicBezTo>
                    <a:cubicBezTo>
                      <a:pt x="18618" y="6709"/>
                      <a:pt x="18494" y="6834"/>
                      <a:pt x="18494" y="6994"/>
                    </a:cubicBezTo>
                    <a:lnTo>
                      <a:pt x="18494" y="15826"/>
                    </a:lnTo>
                    <a:cubicBezTo>
                      <a:pt x="18494" y="15862"/>
                      <a:pt x="18467" y="15880"/>
                      <a:pt x="18431" y="15880"/>
                    </a:cubicBezTo>
                    <a:lnTo>
                      <a:pt x="616" y="15880"/>
                    </a:lnTo>
                    <a:cubicBezTo>
                      <a:pt x="589" y="15880"/>
                      <a:pt x="562" y="15862"/>
                      <a:pt x="562" y="15826"/>
                    </a:cubicBezTo>
                    <a:lnTo>
                      <a:pt x="562" y="3337"/>
                    </a:lnTo>
                    <a:cubicBezTo>
                      <a:pt x="2605" y="3332"/>
                      <a:pt x="4657" y="3330"/>
                      <a:pt x="6704" y="3330"/>
                    </a:cubicBezTo>
                    <a:cubicBezTo>
                      <a:pt x="8752" y="3330"/>
                      <a:pt x="10795" y="3332"/>
                      <a:pt x="12820" y="3337"/>
                    </a:cubicBezTo>
                    <a:cubicBezTo>
                      <a:pt x="12971" y="3337"/>
                      <a:pt x="13096" y="3221"/>
                      <a:pt x="13096" y="3060"/>
                    </a:cubicBezTo>
                    <a:cubicBezTo>
                      <a:pt x="13096" y="2909"/>
                      <a:pt x="12971" y="2784"/>
                      <a:pt x="12820" y="2784"/>
                    </a:cubicBezTo>
                    <a:cubicBezTo>
                      <a:pt x="10795" y="2775"/>
                      <a:pt x="8752" y="2770"/>
                      <a:pt x="6704" y="2770"/>
                    </a:cubicBezTo>
                    <a:cubicBezTo>
                      <a:pt x="4657" y="2770"/>
                      <a:pt x="2605" y="2775"/>
                      <a:pt x="562" y="2784"/>
                    </a:cubicBezTo>
                    <a:lnTo>
                      <a:pt x="562" y="1017"/>
                    </a:lnTo>
                    <a:cubicBezTo>
                      <a:pt x="562" y="759"/>
                      <a:pt x="767" y="553"/>
                      <a:pt x="1017" y="553"/>
                    </a:cubicBezTo>
                    <a:lnTo>
                      <a:pt x="18030" y="553"/>
                    </a:lnTo>
                    <a:cubicBezTo>
                      <a:pt x="18288" y="553"/>
                      <a:pt x="18494" y="759"/>
                      <a:pt x="18494" y="1017"/>
                    </a:cubicBezTo>
                    <a:lnTo>
                      <a:pt x="18494" y="2784"/>
                    </a:lnTo>
                    <a:cubicBezTo>
                      <a:pt x="17749" y="2775"/>
                      <a:pt x="17010" y="2770"/>
                      <a:pt x="16271" y="2770"/>
                    </a:cubicBezTo>
                    <a:cubicBezTo>
                      <a:pt x="15532" y="2770"/>
                      <a:pt x="14791" y="2775"/>
                      <a:pt x="14042" y="2784"/>
                    </a:cubicBezTo>
                    <a:cubicBezTo>
                      <a:pt x="13890" y="2784"/>
                      <a:pt x="13765" y="2909"/>
                      <a:pt x="13765" y="3060"/>
                    </a:cubicBezTo>
                    <a:cubicBezTo>
                      <a:pt x="13774" y="3221"/>
                      <a:pt x="13890" y="3337"/>
                      <a:pt x="14051" y="3337"/>
                    </a:cubicBezTo>
                    <a:cubicBezTo>
                      <a:pt x="14800" y="3332"/>
                      <a:pt x="15538" y="3330"/>
                      <a:pt x="16276" y="3330"/>
                    </a:cubicBezTo>
                    <a:cubicBezTo>
                      <a:pt x="17013" y="3330"/>
                      <a:pt x="17749" y="3332"/>
                      <a:pt x="18494" y="3337"/>
                    </a:cubicBezTo>
                    <a:lnTo>
                      <a:pt x="18494" y="5852"/>
                    </a:lnTo>
                    <a:cubicBezTo>
                      <a:pt x="18494" y="6004"/>
                      <a:pt x="18618" y="6129"/>
                      <a:pt x="18770" y="6129"/>
                    </a:cubicBezTo>
                    <a:cubicBezTo>
                      <a:pt x="18922" y="6129"/>
                      <a:pt x="19047" y="6004"/>
                      <a:pt x="19047" y="5852"/>
                    </a:cubicBezTo>
                    <a:lnTo>
                      <a:pt x="19047" y="1017"/>
                    </a:lnTo>
                    <a:cubicBezTo>
                      <a:pt x="19056"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4"/>
              <p:cNvSpPr/>
              <p:nvPr/>
            </p:nvSpPr>
            <p:spPr>
              <a:xfrm>
                <a:off x="3039550" y="3482725"/>
                <a:ext cx="262975" cy="13850"/>
              </a:xfrm>
              <a:custGeom>
                <a:avLst/>
                <a:gdLst/>
                <a:ahLst/>
                <a:cxnLst/>
                <a:rect l="l" t="t" r="r" b="b"/>
                <a:pathLst>
                  <a:path w="10519" h="554" extrusionOk="0">
                    <a:moveTo>
                      <a:pt x="286" y="1"/>
                    </a:moveTo>
                    <a:cubicBezTo>
                      <a:pt x="125" y="1"/>
                      <a:pt x="0" y="116"/>
                      <a:pt x="0" y="277"/>
                    </a:cubicBezTo>
                    <a:cubicBezTo>
                      <a:pt x="0" y="429"/>
                      <a:pt x="125" y="554"/>
                      <a:pt x="286" y="554"/>
                    </a:cubicBezTo>
                    <a:lnTo>
                      <a:pt x="10233" y="554"/>
                    </a:lnTo>
                    <a:cubicBezTo>
                      <a:pt x="10393" y="554"/>
                      <a:pt x="10518" y="429"/>
                      <a:pt x="10518" y="277"/>
                    </a:cubicBezTo>
                    <a:cubicBezTo>
                      <a:pt x="10518" y="116"/>
                      <a:pt x="10393"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4"/>
              <p:cNvSpPr/>
              <p:nvPr/>
            </p:nvSpPr>
            <p:spPr>
              <a:xfrm>
                <a:off x="3322125" y="3480725"/>
                <a:ext cx="14075" cy="15175"/>
              </a:xfrm>
              <a:custGeom>
                <a:avLst/>
                <a:gdLst/>
                <a:ahLst/>
                <a:cxnLst/>
                <a:rect l="l" t="t" r="r" b="b"/>
                <a:pathLst>
                  <a:path w="563" h="607" extrusionOk="0">
                    <a:moveTo>
                      <a:pt x="286" y="0"/>
                    </a:moveTo>
                    <a:cubicBezTo>
                      <a:pt x="125" y="0"/>
                      <a:pt x="0" y="125"/>
                      <a:pt x="0" y="277"/>
                    </a:cubicBezTo>
                    <a:lnTo>
                      <a:pt x="0" y="330"/>
                    </a:lnTo>
                    <a:cubicBezTo>
                      <a:pt x="0" y="482"/>
                      <a:pt x="125" y="607"/>
                      <a:pt x="286" y="607"/>
                    </a:cubicBezTo>
                    <a:cubicBezTo>
                      <a:pt x="437" y="607"/>
                      <a:pt x="562" y="482"/>
                      <a:pt x="562" y="330"/>
                    </a:cubicBezTo>
                    <a:lnTo>
                      <a:pt x="562" y="277"/>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4"/>
              <p:cNvSpPr/>
              <p:nvPr/>
            </p:nvSpPr>
            <p:spPr>
              <a:xfrm>
                <a:off x="3350000" y="3480725"/>
                <a:ext cx="14075" cy="15175"/>
              </a:xfrm>
              <a:custGeom>
                <a:avLst/>
                <a:gdLst/>
                <a:ahLst/>
                <a:cxnLst/>
                <a:rect l="l" t="t" r="r" b="b"/>
                <a:pathLst>
                  <a:path w="563" h="607" extrusionOk="0">
                    <a:moveTo>
                      <a:pt x="277" y="0"/>
                    </a:moveTo>
                    <a:cubicBezTo>
                      <a:pt x="125" y="0"/>
                      <a:pt x="0" y="125"/>
                      <a:pt x="0" y="277"/>
                    </a:cubicBezTo>
                    <a:lnTo>
                      <a:pt x="0" y="330"/>
                    </a:lnTo>
                    <a:cubicBezTo>
                      <a:pt x="0" y="482"/>
                      <a:pt x="125" y="607"/>
                      <a:pt x="277" y="607"/>
                    </a:cubicBezTo>
                    <a:cubicBezTo>
                      <a:pt x="437" y="607"/>
                      <a:pt x="562" y="482"/>
                      <a:pt x="562" y="330"/>
                    </a:cubicBezTo>
                    <a:lnTo>
                      <a:pt x="562" y="277"/>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4"/>
              <p:cNvSpPr/>
              <p:nvPr/>
            </p:nvSpPr>
            <p:spPr>
              <a:xfrm>
                <a:off x="3377875" y="3480725"/>
                <a:ext cx="14075" cy="15175"/>
              </a:xfrm>
              <a:custGeom>
                <a:avLst/>
                <a:gdLst/>
                <a:ahLst/>
                <a:cxnLst/>
                <a:rect l="l" t="t" r="r" b="b"/>
                <a:pathLst>
                  <a:path w="563" h="607" extrusionOk="0">
                    <a:moveTo>
                      <a:pt x="277" y="0"/>
                    </a:moveTo>
                    <a:cubicBezTo>
                      <a:pt x="125" y="0"/>
                      <a:pt x="0" y="125"/>
                      <a:pt x="0" y="277"/>
                    </a:cubicBezTo>
                    <a:lnTo>
                      <a:pt x="0" y="330"/>
                    </a:lnTo>
                    <a:cubicBezTo>
                      <a:pt x="0" y="482"/>
                      <a:pt x="125" y="607"/>
                      <a:pt x="277" y="607"/>
                    </a:cubicBezTo>
                    <a:cubicBezTo>
                      <a:pt x="438" y="607"/>
                      <a:pt x="563" y="482"/>
                      <a:pt x="563" y="330"/>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4"/>
              <p:cNvSpPr/>
              <p:nvPr/>
            </p:nvSpPr>
            <p:spPr>
              <a:xfrm>
                <a:off x="3046225" y="3608075"/>
                <a:ext cx="158150" cy="158375"/>
              </a:xfrm>
              <a:custGeom>
                <a:avLst/>
                <a:gdLst/>
                <a:ahLst/>
                <a:cxnLst/>
                <a:rect l="l" t="t" r="r" b="b"/>
                <a:pathLst>
                  <a:path w="6326" h="6335" extrusionOk="0">
                    <a:moveTo>
                      <a:pt x="1259" y="0"/>
                    </a:moveTo>
                    <a:cubicBezTo>
                      <a:pt x="563" y="0"/>
                      <a:pt x="1" y="571"/>
                      <a:pt x="1" y="1267"/>
                    </a:cubicBezTo>
                    <a:lnTo>
                      <a:pt x="1" y="2471"/>
                    </a:lnTo>
                    <a:cubicBezTo>
                      <a:pt x="1" y="2623"/>
                      <a:pt x="126" y="2748"/>
                      <a:pt x="277" y="2748"/>
                    </a:cubicBezTo>
                    <a:cubicBezTo>
                      <a:pt x="429" y="2748"/>
                      <a:pt x="554" y="2623"/>
                      <a:pt x="554" y="2471"/>
                    </a:cubicBezTo>
                    <a:lnTo>
                      <a:pt x="554" y="1267"/>
                    </a:lnTo>
                    <a:cubicBezTo>
                      <a:pt x="554" y="874"/>
                      <a:pt x="875" y="562"/>
                      <a:pt x="1259" y="562"/>
                    </a:cubicBezTo>
                    <a:lnTo>
                      <a:pt x="5068" y="562"/>
                    </a:lnTo>
                    <a:cubicBezTo>
                      <a:pt x="5452" y="562"/>
                      <a:pt x="5773" y="874"/>
                      <a:pt x="5773" y="1267"/>
                    </a:cubicBezTo>
                    <a:lnTo>
                      <a:pt x="5773" y="5067"/>
                    </a:lnTo>
                    <a:cubicBezTo>
                      <a:pt x="5773" y="5460"/>
                      <a:pt x="5452" y="5772"/>
                      <a:pt x="5068" y="5772"/>
                    </a:cubicBezTo>
                    <a:lnTo>
                      <a:pt x="1259" y="5772"/>
                    </a:lnTo>
                    <a:cubicBezTo>
                      <a:pt x="875" y="5772"/>
                      <a:pt x="554" y="5460"/>
                      <a:pt x="554" y="5067"/>
                    </a:cubicBezTo>
                    <a:lnTo>
                      <a:pt x="554" y="3604"/>
                    </a:lnTo>
                    <a:cubicBezTo>
                      <a:pt x="554" y="3453"/>
                      <a:pt x="429" y="3328"/>
                      <a:pt x="277" y="3328"/>
                    </a:cubicBezTo>
                    <a:cubicBezTo>
                      <a:pt x="126" y="3328"/>
                      <a:pt x="1" y="3453"/>
                      <a:pt x="1" y="3604"/>
                    </a:cubicBezTo>
                    <a:lnTo>
                      <a:pt x="1" y="5067"/>
                    </a:lnTo>
                    <a:cubicBezTo>
                      <a:pt x="1" y="5763"/>
                      <a:pt x="563" y="6334"/>
                      <a:pt x="1259" y="6334"/>
                    </a:cubicBezTo>
                    <a:lnTo>
                      <a:pt x="5068" y="6334"/>
                    </a:lnTo>
                    <a:cubicBezTo>
                      <a:pt x="5764" y="6334"/>
                      <a:pt x="6326" y="5763"/>
                      <a:pt x="6326" y="5067"/>
                    </a:cubicBezTo>
                    <a:lnTo>
                      <a:pt x="6326" y="1267"/>
                    </a:lnTo>
                    <a:cubicBezTo>
                      <a:pt x="6326" y="571"/>
                      <a:pt x="5764" y="0"/>
                      <a:pt x="50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4"/>
              <p:cNvSpPr/>
              <p:nvPr/>
            </p:nvSpPr>
            <p:spPr>
              <a:xfrm>
                <a:off x="3095075" y="3657250"/>
                <a:ext cx="60250" cy="60125"/>
              </a:xfrm>
              <a:custGeom>
                <a:avLst/>
                <a:gdLst/>
                <a:ahLst/>
                <a:cxnLst/>
                <a:rect l="l" t="t" r="r" b="b"/>
                <a:pathLst>
                  <a:path w="2410" h="2405" extrusionOk="0">
                    <a:moveTo>
                      <a:pt x="572" y="558"/>
                    </a:moveTo>
                    <a:lnTo>
                      <a:pt x="1856" y="1200"/>
                    </a:lnTo>
                    <a:cubicBezTo>
                      <a:pt x="1856" y="1200"/>
                      <a:pt x="1856" y="1200"/>
                      <a:pt x="1847" y="1209"/>
                    </a:cubicBezTo>
                    <a:lnTo>
                      <a:pt x="563" y="1842"/>
                    </a:lnTo>
                    <a:cubicBezTo>
                      <a:pt x="563" y="1842"/>
                      <a:pt x="563" y="1842"/>
                      <a:pt x="563" y="1833"/>
                    </a:cubicBezTo>
                    <a:lnTo>
                      <a:pt x="563" y="567"/>
                    </a:lnTo>
                    <a:cubicBezTo>
                      <a:pt x="563" y="558"/>
                      <a:pt x="563" y="558"/>
                      <a:pt x="572" y="558"/>
                    </a:cubicBezTo>
                    <a:close/>
                    <a:moveTo>
                      <a:pt x="575" y="0"/>
                    </a:moveTo>
                    <a:cubicBezTo>
                      <a:pt x="469" y="0"/>
                      <a:pt x="363" y="30"/>
                      <a:pt x="268" y="85"/>
                    </a:cubicBezTo>
                    <a:cubicBezTo>
                      <a:pt x="108" y="192"/>
                      <a:pt x="1" y="370"/>
                      <a:pt x="1" y="567"/>
                    </a:cubicBezTo>
                    <a:lnTo>
                      <a:pt x="1" y="1833"/>
                    </a:lnTo>
                    <a:cubicBezTo>
                      <a:pt x="1" y="2030"/>
                      <a:pt x="108" y="2208"/>
                      <a:pt x="268" y="2315"/>
                    </a:cubicBezTo>
                    <a:cubicBezTo>
                      <a:pt x="357" y="2369"/>
                      <a:pt x="464" y="2404"/>
                      <a:pt x="563" y="2404"/>
                    </a:cubicBezTo>
                    <a:cubicBezTo>
                      <a:pt x="652" y="2404"/>
                      <a:pt x="741" y="2378"/>
                      <a:pt x="821" y="2342"/>
                    </a:cubicBezTo>
                    <a:lnTo>
                      <a:pt x="2097" y="1709"/>
                    </a:lnTo>
                    <a:cubicBezTo>
                      <a:pt x="2293" y="1610"/>
                      <a:pt x="2409" y="1414"/>
                      <a:pt x="2409" y="1200"/>
                    </a:cubicBezTo>
                    <a:cubicBezTo>
                      <a:pt x="2409" y="986"/>
                      <a:pt x="2293" y="790"/>
                      <a:pt x="2097" y="700"/>
                    </a:cubicBezTo>
                    <a:lnTo>
                      <a:pt x="821" y="58"/>
                    </a:lnTo>
                    <a:cubicBezTo>
                      <a:pt x="743" y="19"/>
                      <a:pt x="659" y="0"/>
                      <a:pt x="5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4"/>
              <p:cNvSpPr/>
              <p:nvPr/>
            </p:nvSpPr>
            <p:spPr>
              <a:xfrm>
                <a:off x="3246950" y="3621450"/>
                <a:ext cx="51775" cy="13850"/>
              </a:xfrm>
              <a:custGeom>
                <a:avLst/>
                <a:gdLst/>
                <a:ahLst/>
                <a:cxnLst/>
                <a:rect l="l" t="t" r="r" b="b"/>
                <a:pathLst>
                  <a:path w="2071" h="554" extrusionOk="0">
                    <a:moveTo>
                      <a:pt x="277" y="0"/>
                    </a:moveTo>
                    <a:cubicBezTo>
                      <a:pt x="126" y="0"/>
                      <a:pt x="1" y="125"/>
                      <a:pt x="1" y="277"/>
                    </a:cubicBezTo>
                    <a:cubicBezTo>
                      <a:pt x="1" y="429"/>
                      <a:pt x="126" y="553"/>
                      <a:pt x="277" y="553"/>
                    </a:cubicBezTo>
                    <a:lnTo>
                      <a:pt x="1785" y="553"/>
                    </a:lnTo>
                    <a:cubicBezTo>
                      <a:pt x="1946" y="553"/>
                      <a:pt x="2071" y="429"/>
                      <a:pt x="2071" y="277"/>
                    </a:cubicBezTo>
                    <a:cubicBezTo>
                      <a:pt x="2071" y="125"/>
                      <a:pt x="1946" y="0"/>
                      <a:pt x="17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4"/>
              <p:cNvSpPr/>
              <p:nvPr/>
            </p:nvSpPr>
            <p:spPr>
              <a:xfrm>
                <a:off x="3246950" y="3669850"/>
                <a:ext cx="124925" cy="13850"/>
              </a:xfrm>
              <a:custGeom>
                <a:avLst/>
                <a:gdLst/>
                <a:ahLst/>
                <a:cxnLst/>
                <a:rect l="l" t="t" r="r" b="b"/>
                <a:pathLst>
                  <a:path w="4997" h="554" extrusionOk="0">
                    <a:moveTo>
                      <a:pt x="277" y="0"/>
                    </a:moveTo>
                    <a:cubicBezTo>
                      <a:pt x="126" y="0"/>
                      <a:pt x="1" y="125"/>
                      <a:pt x="1" y="277"/>
                    </a:cubicBezTo>
                    <a:cubicBezTo>
                      <a:pt x="1" y="428"/>
                      <a:pt x="126" y="553"/>
                      <a:pt x="277" y="553"/>
                    </a:cubicBezTo>
                    <a:lnTo>
                      <a:pt x="4720" y="553"/>
                    </a:lnTo>
                    <a:cubicBezTo>
                      <a:pt x="4872" y="553"/>
                      <a:pt x="4997" y="428"/>
                      <a:pt x="4997" y="277"/>
                    </a:cubicBezTo>
                    <a:cubicBezTo>
                      <a:pt x="4997" y="125"/>
                      <a:pt x="4872" y="0"/>
                      <a:pt x="47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4"/>
              <p:cNvSpPr/>
              <p:nvPr/>
            </p:nvSpPr>
            <p:spPr>
              <a:xfrm>
                <a:off x="3246950" y="3704400"/>
                <a:ext cx="124925" cy="14075"/>
              </a:xfrm>
              <a:custGeom>
                <a:avLst/>
                <a:gdLst/>
                <a:ahLst/>
                <a:cxnLst/>
                <a:rect l="l" t="t" r="r" b="b"/>
                <a:pathLst>
                  <a:path w="4997" h="563" extrusionOk="0">
                    <a:moveTo>
                      <a:pt x="277" y="1"/>
                    </a:moveTo>
                    <a:cubicBezTo>
                      <a:pt x="126" y="1"/>
                      <a:pt x="1" y="126"/>
                      <a:pt x="1" y="286"/>
                    </a:cubicBezTo>
                    <a:cubicBezTo>
                      <a:pt x="1" y="438"/>
                      <a:pt x="126" y="563"/>
                      <a:pt x="277" y="563"/>
                    </a:cubicBezTo>
                    <a:lnTo>
                      <a:pt x="4720" y="563"/>
                    </a:lnTo>
                    <a:cubicBezTo>
                      <a:pt x="4872" y="563"/>
                      <a:pt x="4997" y="438"/>
                      <a:pt x="4997" y="286"/>
                    </a:cubicBezTo>
                    <a:cubicBezTo>
                      <a:pt x="4997" y="126"/>
                      <a:pt x="4872" y="1"/>
                      <a:pt x="47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4"/>
              <p:cNvSpPr/>
              <p:nvPr/>
            </p:nvSpPr>
            <p:spPr>
              <a:xfrm>
                <a:off x="3246950" y="3739200"/>
                <a:ext cx="124925" cy="13850"/>
              </a:xfrm>
              <a:custGeom>
                <a:avLst/>
                <a:gdLst/>
                <a:ahLst/>
                <a:cxnLst/>
                <a:rect l="l" t="t" r="r" b="b"/>
                <a:pathLst>
                  <a:path w="4997" h="554" extrusionOk="0">
                    <a:moveTo>
                      <a:pt x="277" y="1"/>
                    </a:moveTo>
                    <a:cubicBezTo>
                      <a:pt x="126" y="1"/>
                      <a:pt x="1" y="126"/>
                      <a:pt x="1" y="277"/>
                    </a:cubicBezTo>
                    <a:cubicBezTo>
                      <a:pt x="1" y="429"/>
                      <a:pt x="126" y="554"/>
                      <a:pt x="277" y="554"/>
                    </a:cubicBezTo>
                    <a:lnTo>
                      <a:pt x="4720" y="554"/>
                    </a:lnTo>
                    <a:cubicBezTo>
                      <a:pt x="4872" y="554"/>
                      <a:pt x="4997" y="429"/>
                      <a:pt x="4997" y="277"/>
                    </a:cubicBezTo>
                    <a:cubicBezTo>
                      <a:pt x="4997" y="126"/>
                      <a:pt x="4872" y="1"/>
                      <a:pt x="47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0" name="Google Shape;740;p54"/>
          <p:cNvSpPr/>
          <p:nvPr/>
        </p:nvSpPr>
        <p:spPr>
          <a:xfrm>
            <a:off x="820738" y="13741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 name="Google Shape;741;p54"/>
          <p:cNvGrpSpPr/>
          <p:nvPr/>
        </p:nvGrpSpPr>
        <p:grpSpPr>
          <a:xfrm rot="567061">
            <a:off x="1092905" y="1666893"/>
            <a:ext cx="497237" cy="455075"/>
            <a:chOff x="3168350" y="3816063"/>
            <a:chExt cx="497250" cy="455088"/>
          </a:xfrm>
        </p:grpSpPr>
        <p:sp>
          <p:nvSpPr>
            <p:cNvPr id="742" name="Google Shape;742;p54"/>
            <p:cNvSpPr/>
            <p:nvPr/>
          </p:nvSpPr>
          <p:spPr>
            <a:xfrm>
              <a:off x="3178275" y="3832425"/>
              <a:ext cx="487325" cy="438725"/>
            </a:xfrm>
            <a:custGeom>
              <a:avLst/>
              <a:gdLst/>
              <a:ahLst/>
              <a:cxnLst/>
              <a:rect l="l" t="t" r="r" b="b"/>
              <a:pathLst>
                <a:path w="19493" h="17549" extrusionOk="0">
                  <a:moveTo>
                    <a:pt x="1445" y="1"/>
                  </a:moveTo>
                  <a:cubicBezTo>
                    <a:pt x="651" y="1"/>
                    <a:pt x="0" y="643"/>
                    <a:pt x="0" y="1446"/>
                  </a:cubicBezTo>
                  <a:lnTo>
                    <a:pt x="0" y="10947"/>
                  </a:lnTo>
                  <a:lnTo>
                    <a:pt x="0" y="11732"/>
                  </a:lnTo>
                  <a:lnTo>
                    <a:pt x="0" y="11999"/>
                  </a:lnTo>
                  <a:lnTo>
                    <a:pt x="0" y="13792"/>
                  </a:lnTo>
                  <a:cubicBezTo>
                    <a:pt x="0" y="14149"/>
                    <a:pt x="286" y="14435"/>
                    <a:pt x="642" y="14435"/>
                  </a:cubicBezTo>
                  <a:lnTo>
                    <a:pt x="7476" y="14435"/>
                  </a:lnTo>
                  <a:cubicBezTo>
                    <a:pt x="7467" y="14444"/>
                    <a:pt x="7467" y="14453"/>
                    <a:pt x="7467" y="14470"/>
                  </a:cubicBezTo>
                  <a:cubicBezTo>
                    <a:pt x="7458" y="14497"/>
                    <a:pt x="7449" y="14524"/>
                    <a:pt x="7440" y="14560"/>
                  </a:cubicBezTo>
                  <a:cubicBezTo>
                    <a:pt x="7440" y="14569"/>
                    <a:pt x="7431" y="14586"/>
                    <a:pt x="7431" y="14604"/>
                  </a:cubicBezTo>
                  <a:cubicBezTo>
                    <a:pt x="7422" y="14640"/>
                    <a:pt x="7414" y="14667"/>
                    <a:pt x="7405" y="14694"/>
                  </a:cubicBezTo>
                  <a:cubicBezTo>
                    <a:pt x="7405" y="14711"/>
                    <a:pt x="7396" y="14729"/>
                    <a:pt x="7396" y="14747"/>
                  </a:cubicBezTo>
                  <a:cubicBezTo>
                    <a:pt x="7387" y="14783"/>
                    <a:pt x="7378" y="14809"/>
                    <a:pt x="7369" y="14845"/>
                  </a:cubicBezTo>
                  <a:cubicBezTo>
                    <a:pt x="7360" y="14863"/>
                    <a:pt x="7351" y="14881"/>
                    <a:pt x="7351" y="14890"/>
                  </a:cubicBezTo>
                  <a:cubicBezTo>
                    <a:pt x="7333" y="14952"/>
                    <a:pt x="7306" y="15015"/>
                    <a:pt x="7289" y="15086"/>
                  </a:cubicBezTo>
                  <a:cubicBezTo>
                    <a:pt x="7235" y="15220"/>
                    <a:pt x="7182" y="15363"/>
                    <a:pt x="7110" y="15505"/>
                  </a:cubicBezTo>
                  <a:cubicBezTo>
                    <a:pt x="6869" y="16023"/>
                    <a:pt x="6495" y="16567"/>
                    <a:pt x="5924" y="16995"/>
                  </a:cubicBezTo>
                  <a:cubicBezTo>
                    <a:pt x="5692" y="17174"/>
                    <a:pt x="5817" y="17548"/>
                    <a:pt x="6111" y="17548"/>
                  </a:cubicBezTo>
                  <a:lnTo>
                    <a:pt x="13391" y="17548"/>
                  </a:lnTo>
                  <a:cubicBezTo>
                    <a:pt x="13685" y="17548"/>
                    <a:pt x="13810" y="17174"/>
                    <a:pt x="13578" y="16995"/>
                  </a:cubicBezTo>
                  <a:cubicBezTo>
                    <a:pt x="13007" y="16567"/>
                    <a:pt x="12632" y="16023"/>
                    <a:pt x="12383" y="15505"/>
                  </a:cubicBezTo>
                  <a:cubicBezTo>
                    <a:pt x="12320" y="15354"/>
                    <a:pt x="12258" y="15211"/>
                    <a:pt x="12204" y="15068"/>
                  </a:cubicBezTo>
                  <a:cubicBezTo>
                    <a:pt x="12186" y="15015"/>
                    <a:pt x="12168" y="14961"/>
                    <a:pt x="12151" y="14917"/>
                  </a:cubicBezTo>
                  <a:cubicBezTo>
                    <a:pt x="12151" y="14890"/>
                    <a:pt x="12142" y="14863"/>
                    <a:pt x="12133" y="14836"/>
                  </a:cubicBezTo>
                  <a:cubicBezTo>
                    <a:pt x="12124" y="14809"/>
                    <a:pt x="12115" y="14792"/>
                    <a:pt x="12106" y="14765"/>
                  </a:cubicBezTo>
                  <a:cubicBezTo>
                    <a:pt x="12106" y="14738"/>
                    <a:pt x="12097" y="14711"/>
                    <a:pt x="12088" y="14694"/>
                  </a:cubicBezTo>
                  <a:cubicBezTo>
                    <a:pt x="12079" y="14667"/>
                    <a:pt x="12079" y="14640"/>
                    <a:pt x="12070" y="14613"/>
                  </a:cubicBezTo>
                  <a:cubicBezTo>
                    <a:pt x="12061" y="14595"/>
                    <a:pt x="12061" y="14569"/>
                    <a:pt x="12052" y="14551"/>
                  </a:cubicBezTo>
                  <a:cubicBezTo>
                    <a:pt x="12044" y="14524"/>
                    <a:pt x="12044" y="14506"/>
                    <a:pt x="12035" y="14479"/>
                  </a:cubicBezTo>
                  <a:cubicBezTo>
                    <a:pt x="12035" y="14462"/>
                    <a:pt x="12026" y="14444"/>
                    <a:pt x="12026" y="14435"/>
                  </a:cubicBezTo>
                  <a:lnTo>
                    <a:pt x="18859" y="14435"/>
                  </a:lnTo>
                  <a:cubicBezTo>
                    <a:pt x="19207" y="14435"/>
                    <a:pt x="19493" y="14149"/>
                    <a:pt x="19493" y="13792"/>
                  </a:cubicBezTo>
                  <a:lnTo>
                    <a:pt x="19493" y="11732"/>
                  </a:lnTo>
                  <a:lnTo>
                    <a:pt x="19493" y="10947"/>
                  </a:lnTo>
                  <a:lnTo>
                    <a:pt x="19493" y="1446"/>
                  </a:lnTo>
                  <a:cubicBezTo>
                    <a:pt x="19493" y="643"/>
                    <a:pt x="18850" y="1"/>
                    <a:pt x="18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54"/>
            <p:cNvGrpSpPr/>
            <p:nvPr/>
          </p:nvGrpSpPr>
          <p:grpSpPr>
            <a:xfrm>
              <a:off x="3168350" y="3816063"/>
              <a:ext cx="476400" cy="430025"/>
              <a:chOff x="2341925" y="3490975"/>
              <a:chExt cx="476400" cy="430025"/>
            </a:xfrm>
          </p:grpSpPr>
          <p:sp>
            <p:nvSpPr>
              <p:cNvPr id="744" name="Google Shape;744;p54"/>
              <p:cNvSpPr/>
              <p:nvPr/>
            </p:nvSpPr>
            <p:spPr>
              <a:xfrm>
                <a:off x="2450525" y="3490975"/>
                <a:ext cx="367800" cy="356200"/>
              </a:xfrm>
              <a:custGeom>
                <a:avLst/>
                <a:gdLst/>
                <a:ahLst/>
                <a:cxnLst/>
                <a:rect l="l" t="t" r="r" b="b"/>
                <a:pathLst>
                  <a:path w="14712" h="14248" extrusionOk="0">
                    <a:moveTo>
                      <a:pt x="7923" y="1"/>
                    </a:moveTo>
                    <a:cubicBezTo>
                      <a:pt x="7771" y="1"/>
                      <a:pt x="7646" y="125"/>
                      <a:pt x="7646" y="277"/>
                    </a:cubicBezTo>
                    <a:cubicBezTo>
                      <a:pt x="7646" y="429"/>
                      <a:pt x="7771" y="554"/>
                      <a:pt x="7923" y="554"/>
                    </a:cubicBezTo>
                    <a:lnTo>
                      <a:pt x="13061" y="554"/>
                    </a:lnTo>
                    <a:cubicBezTo>
                      <a:pt x="13659" y="554"/>
                      <a:pt x="14150" y="1044"/>
                      <a:pt x="14150" y="1642"/>
                    </a:cubicBezTo>
                    <a:lnTo>
                      <a:pt x="14150" y="11125"/>
                    </a:lnTo>
                    <a:lnTo>
                      <a:pt x="286" y="11125"/>
                    </a:lnTo>
                    <a:cubicBezTo>
                      <a:pt x="126" y="11125"/>
                      <a:pt x="1" y="11250"/>
                      <a:pt x="1" y="11402"/>
                    </a:cubicBezTo>
                    <a:cubicBezTo>
                      <a:pt x="1" y="11562"/>
                      <a:pt x="126" y="11687"/>
                      <a:pt x="286" y="11687"/>
                    </a:cubicBezTo>
                    <a:lnTo>
                      <a:pt x="14150" y="11687"/>
                    </a:lnTo>
                    <a:lnTo>
                      <a:pt x="14150" y="13364"/>
                    </a:lnTo>
                    <a:cubicBezTo>
                      <a:pt x="14150" y="13543"/>
                      <a:pt x="13998" y="13685"/>
                      <a:pt x="13819" y="13685"/>
                    </a:cubicBezTo>
                    <a:lnTo>
                      <a:pt x="11839" y="13685"/>
                    </a:lnTo>
                    <a:cubicBezTo>
                      <a:pt x="11687" y="13685"/>
                      <a:pt x="11562" y="13810"/>
                      <a:pt x="11562" y="13962"/>
                    </a:cubicBezTo>
                    <a:cubicBezTo>
                      <a:pt x="11562" y="14123"/>
                      <a:pt x="11687" y="14247"/>
                      <a:pt x="11839" y="14247"/>
                    </a:cubicBezTo>
                    <a:lnTo>
                      <a:pt x="13819" y="14247"/>
                    </a:lnTo>
                    <a:cubicBezTo>
                      <a:pt x="14310" y="14247"/>
                      <a:pt x="14712" y="13846"/>
                      <a:pt x="14712" y="13364"/>
                    </a:cubicBezTo>
                    <a:lnTo>
                      <a:pt x="14712" y="1642"/>
                    </a:lnTo>
                    <a:cubicBezTo>
                      <a:pt x="14712" y="741"/>
                      <a:pt x="13971" y="1"/>
                      <a:pt x="130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4"/>
              <p:cNvSpPr/>
              <p:nvPr/>
            </p:nvSpPr>
            <p:spPr>
              <a:xfrm>
                <a:off x="2341925" y="3490975"/>
                <a:ext cx="383175" cy="430025"/>
              </a:xfrm>
              <a:custGeom>
                <a:avLst/>
                <a:gdLst/>
                <a:ahLst/>
                <a:cxnLst/>
                <a:rect l="l" t="t" r="r" b="b"/>
                <a:pathLst>
                  <a:path w="15327" h="17201" extrusionOk="0">
                    <a:moveTo>
                      <a:pt x="11464" y="14247"/>
                    </a:moveTo>
                    <a:cubicBezTo>
                      <a:pt x="11660" y="14979"/>
                      <a:pt x="12070" y="15933"/>
                      <a:pt x="12989" y="16620"/>
                    </a:cubicBezTo>
                    <a:cubicBezTo>
                      <a:pt x="12989" y="16629"/>
                      <a:pt x="12989" y="16629"/>
                      <a:pt x="12989" y="16629"/>
                    </a:cubicBezTo>
                    <a:cubicBezTo>
                      <a:pt x="12989" y="16629"/>
                      <a:pt x="12989" y="16638"/>
                      <a:pt x="12989" y="16647"/>
                    </a:cubicBezTo>
                    <a:lnTo>
                      <a:pt x="6067" y="16647"/>
                    </a:lnTo>
                    <a:cubicBezTo>
                      <a:pt x="6067" y="16638"/>
                      <a:pt x="6058" y="16629"/>
                      <a:pt x="6067" y="16629"/>
                    </a:cubicBezTo>
                    <a:cubicBezTo>
                      <a:pt x="6067" y="16629"/>
                      <a:pt x="6067" y="16629"/>
                      <a:pt x="6067" y="16620"/>
                    </a:cubicBezTo>
                    <a:cubicBezTo>
                      <a:pt x="6976" y="15933"/>
                      <a:pt x="7396" y="14979"/>
                      <a:pt x="7592" y="14247"/>
                    </a:cubicBezTo>
                    <a:close/>
                    <a:moveTo>
                      <a:pt x="1651" y="1"/>
                    </a:moveTo>
                    <a:cubicBezTo>
                      <a:pt x="741" y="1"/>
                      <a:pt x="0" y="741"/>
                      <a:pt x="0" y="1642"/>
                    </a:cubicBezTo>
                    <a:lnTo>
                      <a:pt x="0" y="13364"/>
                    </a:lnTo>
                    <a:cubicBezTo>
                      <a:pt x="0" y="13846"/>
                      <a:pt x="402" y="14247"/>
                      <a:pt x="892" y="14247"/>
                    </a:cubicBezTo>
                    <a:lnTo>
                      <a:pt x="7012" y="14247"/>
                    </a:lnTo>
                    <a:cubicBezTo>
                      <a:pt x="6825" y="14863"/>
                      <a:pt x="6459" y="15630"/>
                      <a:pt x="5728" y="16183"/>
                    </a:cubicBezTo>
                    <a:cubicBezTo>
                      <a:pt x="5531" y="16326"/>
                      <a:pt x="5460" y="16576"/>
                      <a:pt x="5531" y="16817"/>
                    </a:cubicBezTo>
                    <a:cubicBezTo>
                      <a:pt x="5612" y="17049"/>
                      <a:pt x="5826" y="17200"/>
                      <a:pt x="6075" y="17200"/>
                    </a:cubicBezTo>
                    <a:lnTo>
                      <a:pt x="12980" y="17200"/>
                    </a:lnTo>
                    <a:cubicBezTo>
                      <a:pt x="13230" y="17200"/>
                      <a:pt x="13435" y="17049"/>
                      <a:pt x="13516" y="16817"/>
                    </a:cubicBezTo>
                    <a:cubicBezTo>
                      <a:pt x="13596" y="16576"/>
                      <a:pt x="13525" y="16326"/>
                      <a:pt x="13319" y="16183"/>
                    </a:cubicBezTo>
                    <a:cubicBezTo>
                      <a:pt x="12597" y="15621"/>
                      <a:pt x="12231" y="14863"/>
                      <a:pt x="12044" y="14247"/>
                    </a:cubicBezTo>
                    <a:lnTo>
                      <a:pt x="15050" y="14247"/>
                    </a:lnTo>
                    <a:cubicBezTo>
                      <a:pt x="15202" y="14247"/>
                      <a:pt x="15327" y="14123"/>
                      <a:pt x="15327" y="13962"/>
                    </a:cubicBezTo>
                    <a:cubicBezTo>
                      <a:pt x="15327" y="13810"/>
                      <a:pt x="15202" y="13685"/>
                      <a:pt x="15050" y="13685"/>
                    </a:cubicBezTo>
                    <a:lnTo>
                      <a:pt x="892" y="13685"/>
                    </a:lnTo>
                    <a:cubicBezTo>
                      <a:pt x="705" y="13685"/>
                      <a:pt x="562" y="13543"/>
                      <a:pt x="562" y="13364"/>
                    </a:cubicBezTo>
                    <a:lnTo>
                      <a:pt x="562" y="11687"/>
                    </a:lnTo>
                    <a:lnTo>
                      <a:pt x="3488" y="11687"/>
                    </a:lnTo>
                    <a:cubicBezTo>
                      <a:pt x="3640" y="11687"/>
                      <a:pt x="3765" y="11562"/>
                      <a:pt x="3765" y="11402"/>
                    </a:cubicBezTo>
                    <a:cubicBezTo>
                      <a:pt x="3765" y="11250"/>
                      <a:pt x="3640" y="11125"/>
                      <a:pt x="3488" y="11125"/>
                    </a:cubicBezTo>
                    <a:lnTo>
                      <a:pt x="562" y="11125"/>
                    </a:lnTo>
                    <a:lnTo>
                      <a:pt x="562" y="1642"/>
                    </a:lnTo>
                    <a:cubicBezTo>
                      <a:pt x="562" y="1044"/>
                      <a:pt x="1053" y="554"/>
                      <a:pt x="1651" y="554"/>
                    </a:cubicBezTo>
                    <a:lnTo>
                      <a:pt x="11125" y="554"/>
                    </a:lnTo>
                    <a:cubicBezTo>
                      <a:pt x="11285" y="554"/>
                      <a:pt x="11410" y="429"/>
                      <a:pt x="11410" y="277"/>
                    </a:cubicBezTo>
                    <a:cubicBezTo>
                      <a:pt x="11410" y="125"/>
                      <a:pt x="11285" y="1"/>
                      <a:pt x="11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p:nvPr/>
            </p:nvSpPr>
            <p:spPr>
              <a:xfrm>
                <a:off x="2562725" y="3790725"/>
                <a:ext cx="34800" cy="34825"/>
              </a:xfrm>
              <a:custGeom>
                <a:avLst/>
                <a:gdLst/>
                <a:ahLst/>
                <a:cxnLst/>
                <a:rect l="l" t="t" r="r" b="b"/>
                <a:pathLst>
                  <a:path w="1392" h="1393" extrusionOk="0">
                    <a:moveTo>
                      <a:pt x="696" y="562"/>
                    </a:moveTo>
                    <a:cubicBezTo>
                      <a:pt x="767" y="562"/>
                      <a:pt x="830" y="616"/>
                      <a:pt x="830" y="696"/>
                    </a:cubicBezTo>
                    <a:cubicBezTo>
                      <a:pt x="830" y="768"/>
                      <a:pt x="767" y="830"/>
                      <a:pt x="696" y="830"/>
                    </a:cubicBezTo>
                    <a:cubicBezTo>
                      <a:pt x="616" y="830"/>
                      <a:pt x="562" y="768"/>
                      <a:pt x="562" y="696"/>
                    </a:cubicBezTo>
                    <a:cubicBezTo>
                      <a:pt x="562" y="616"/>
                      <a:pt x="616" y="562"/>
                      <a:pt x="696" y="562"/>
                    </a:cubicBezTo>
                    <a:close/>
                    <a:moveTo>
                      <a:pt x="696" y="0"/>
                    </a:moveTo>
                    <a:cubicBezTo>
                      <a:pt x="312" y="0"/>
                      <a:pt x="0" y="313"/>
                      <a:pt x="0" y="696"/>
                    </a:cubicBezTo>
                    <a:cubicBezTo>
                      <a:pt x="0" y="1080"/>
                      <a:pt x="312" y="1392"/>
                      <a:pt x="696" y="1392"/>
                    </a:cubicBezTo>
                    <a:cubicBezTo>
                      <a:pt x="1080" y="1392"/>
                      <a:pt x="1392" y="1080"/>
                      <a:pt x="1392" y="696"/>
                    </a:cubicBezTo>
                    <a:cubicBezTo>
                      <a:pt x="1392" y="313"/>
                      <a:pt x="1080"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4"/>
              <p:cNvSpPr/>
              <p:nvPr/>
            </p:nvSpPr>
            <p:spPr>
              <a:xfrm>
                <a:off x="2398575" y="3536025"/>
                <a:ext cx="275900" cy="47300"/>
              </a:xfrm>
              <a:custGeom>
                <a:avLst/>
                <a:gdLst/>
                <a:ahLst/>
                <a:cxnLst/>
                <a:rect l="l" t="t" r="r" b="b"/>
                <a:pathLst>
                  <a:path w="11036" h="1892" extrusionOk="0">
                    <a:moveTo>
                      <a:pt x="10473" y="563"/>
                    </a:moveTo>
                    <a:lnTo>
                      <a:pt x="10473" y="1339"/>
                    </a:lnTo>
                    <a:lnTo>
                      <a:pt x="553" y="1339"/>
                    </a:lnTo>
                    <a:lnTo>
                      <a:pt x="553" y="563"/>
                    </a:lnTo>
                    <a:close/>
                    <a:moveTo>
                      <a:pt x="277" y="1"/>
                    </a:moveTo>
                    <a:cubicBezTo>
                      <a:pt x="125" y="1"/>
                      <a:pt x="0" y="126"/>
                      <a:pt x="0" y="277"/>
                    </a:cubicBezTo>
                    <a:lnTo>
                      <a:pt x="0" y="1615"/>
                    </a:lnTo>
                    <a:cubicBezTo>
                      <a:pt x="0" y="1767"/>
                      <a:pt x="125" y="1892"/>
                      <a:pt x="277" y="1892"/>
                    </a:cubicBezTo>
                    <a:lnTo>
                      <a:pt x="10750" y="1892"/>
                    </a:lnTo>
                    <a:cubicBezTo>
                      <a:pt x="10911" y="1892"/>
                      <a:pt x="11036" y="1767"/>
                      <a:pt x="11036" y="1615"/>
                    </a:cubicBezTo>
                    <a:lnTo>
                      <a:pt x="11036" y="277"/>
                    </a:lnTo>
                    <a:cubicBezTo>
                      <a:pt x="11036" y="126"/>
                      <a:pt x="10911" y="1"/>
                      <a:pt x="107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4"/>
              <p:cNvSpPr/>
              <p:nvPr/>
            </p:nvSpPr>
            <p:spPr>
              <a:xfrm>
                <a:off x="2688050" y="3536025"/>
                <a:ext cx="13850" cy="47300"/>
              </a:xfrm>
              <a:custGeom>
                <a:avLst/>
                <a:gdLst/>
                <a:ahLst/>
                <a:cxnLst/>
                <a:rect l="l" t="t" r="r" b="b"/>
                <a:pathLst>
                  <a:path w="554" h="1892" extrusionOk="0">
                    <a:moveTo>
                      <a:pt x="277" y="1"/>
                    </a:moveTo>
                    <a:cubicBezTo>
                      <a:pt x="126" y="1"/>
                      <a:pt x="1" y="126"/>
                      <a:pt x="1" y="277"/>
                    </a:cubicBezTo>
                    <a:lnTo>
                      <a:pt x="1" y="1615"/>
                    </a:lnTo>
                    <a:cubicBezTo>
                      <a:pt x="1" y="1767"/>
                      <a:pt x="126" y="1892"/>
                      <a:pt x="277" y="1892"/>
                    </a:cubicBezTo>
                    <a:cubicBezTo>
                      <a:pt x="429" y="1892"/>
                      <a:pt x="554" y="1767"/>
                      <a:pt x="554" y="1615"/>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4"/>
              <p:cNvSpPr/>
              <p:nvPr/>
            </p:nvSpPr>
            <p:spPr>
              <a:xfrm>
                <a:off x="2712600" y="3536025"/>
                <a:ext cx="14075" cy="47300"/>
              </a:xfrm>
              <a:custGeom>
                <a:avLst/>
                <a:gdLst/>
                <a:ahLst/>
                <a:cxnLst/>
                <a:rect l="l" t="t" r="r" b="b"/>
                <a:pathLst>
                  <a:path w="563" h="1892" extrusionOk="0">
                    <a:moveTo>
                      <a:pt x="277" y="1"/>
                    </a:moveTo>
                    <a:cubicBezTo>
                      <a:pt x="125" y="1"/>
                      <a:pt x="0" y="126"/>
                      <a:pt x="0" y="277"/>
                    </a:cubicBezTo>
                    <a:lnTo>
                      <a:pt x="0" y="1615"/>
                    </a:lnTo>
                    <a:cubicBezTo>
                      <a:pt x="0" y="1767"/>
                      <a:pt x="125" y="1892"/>
                      <a:pt x="277" y="1892"/>
                    </a:cubicBezTo>
                    <a:cubicBezTo>
                      <a:pt x="437" y="1892"/>
                      <a:pt x="562" y="1767"/>
                      <a:pt x="562" y="1615"/>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4"/>
              <p:cNvSpPr/>
              <p:nvPr/>
            </p:nvSpPr>
            <p:spPr>
              <a:xfrm>
                <a:off x="2737350" y="3536025"/>
                <a:ext cx="13850" cy="47300"/>
              </a:xfrm>
              <a:custGeom>
                <a:avLst/>
                <a:gdLst/>
                <a:ahLst/>
                <a:cxnLst/>
                <a:rect l="l" t="t" r="r" b="b"/>
                <a:pathLst>
                  <a:path w="554" h="1892" extrusionOk="0">
                    <a:moveTo>
                      <a:pt x="277" y="1"/>
                    </a:moveTo>
                    <a:cubicBezTo>
                      <a:pt x="125" y="1"/>
                      <a:pt x="0" y="126"/>
                      <a:pt x="0" y="277"/>
                    </a:cubicBezTo>
                    <a:lnTo>
                      <a:pt x="0" y="1615"/>
                    </a:lnTo>
                    <a:cubicBezTo>
                      <a:pt x="0" y="1767"/>
                      <a:pt x="125" y="1892"/>
                      <a:pt x="277" y="1892"/>
                    </a:cubicBezTo>
                    <a:cubicBezTo>
                      <a:pt x="428" y="1892"/>
                      <a:pt x="553" y="1767"/>
                      <a:pt x="553" y="1615"/>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4"/>
              <p:cNvSpPr/>
              <p:nvPr/>
            </p:nvSpPr>
            <p:spPr>
              <a:xfrm>
                <a:off x="2475300" y="3699050"/>
                <a:ext cx="275900" cy="38400"/>
              </a:xfrm>
              <a:custGeom>
                <a:avLst/>
                <a:gdLst/>
                <a:ahLst/>
                <a:cxnLst/>
                <a:rect l="l" t="t" r="r" b="b"/>
                <a:pathLst>
                  <a:path w="11036" h="1536" extrusionOk="0">
                    <a:moveTo>
                      <a:pt x="10482" y="554"/>
                    </a:moveTo>
                    <a:lnTo>
                      <a:pt x="10482" y="973"/>
                    </a:lnTo>
                    <a:lnTo>
                      <a:pt x="562" y="973"/>
                    </a:lnTo>
                    <a:lnTo>
                      <a:pt x="562" y="554"/>
                    </a:lnTo>
                    <a:close/>
                    <a:moveTo>
                      <a:pt x="285" y="1"/>
                    </a:moveTo>
                    <a:cubicBezTo>
                      <a:pt x="125" y="1"/>
                      <a:pt x="0" y="126"/>
                      <a:pt x="0" y="277"/>
                    </a:cubicBezTo>
                    <a:lnTo>
                      <a:pt x="0" y="1250"/>
                    </a:lnTo>
                    <a:cubicBezTo>
                      <a:pt x="0" y="1410"/>
                      <a:pt x="125" y="1535"/>
                      <a:pt x="285" y="1535"/>
                    </a:cubicBezTo>
                    <a:lnTo>
                      <a:pt x="10759" y="1535"/>
                    </a:lnTo>
                    <a:cubicBezTo>
                      <a:pt x="10910" y="1535"/>
                      <a:pt x="11035" y="1410"/>
                      <a:pt x="11035" y="1250"/>
                    </a:cubicBezTo>
                    <a:lnTo>
                      <a:pt x="11035" y="277"/>
                    </a:lnTo>
                    <a:cubicBezTo>
                      <a:pt x="11035" y="126"/>
                      <a:pt x="10910" y="1"/>
                      <a:pt x="107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4"/>
              <p:cNvSpPr/>
              <p:nvPr/>
            </p:nvSpPr>
            <p:spPr>
              <a:xfrm>
                <a:off x="2447850" y="3699050"/>
                <a:ext cx="14075" cy="38400"/>
              </a:xfrm>
              <a:custGeom>
                <a:avLst/>
                <a:gdLst/>
                <a:ahLst/>
                <a:cxnLst/>
                <a:rect l="l" t="t" r="r" b="b"/>
                <a:pathLst>
                  <a:path w="563" h="1536" extrusionOk="0">
                    <a:moveTo>
                      <a:pt x="277" y="1"/>
                    </a:moveTo>
                    <a:cubicBezTo>
                      <a:pt x="126" y="1"/>
                      <a:pt x="1" y="126"/>
                      <a:pt x="1" y="277"/>
                    </a:cubicBezTo>
                    <a:lnTo>
                      <a:pt x="1" y="1250"/>
                    </a:lnTo>
                    <a:cubicBezTo>
                      <a:pt x="1" y="1410"/>
                      <a:pt x="126" y="1535"/>
                      <a:pt x="277" y="1535"/>
                    </a:cubicBezTo>
                    <a:cubicBezTo>
                      <a:pt x="438" y="1535"/>
                      <a:pt x="563" y="1410"/>
                      <a:pt x="563" y="1250"/>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4"/>
              <p:cNvSpPr/>
              <p:nvPr/>
            </p:nvSpPr>
            <p:spPr>
              <a:xfrm>
                <a:off x="2423100" y="3699050"/>
                <a:ext cx="14075" cy="38400"/>
              </a:xfrm>
              <a:custGeom>
                <a:avLst/>
                <a:gdLst/>
                <a:ahLst/>
                <a:cxnLst/>
                <a:rect l="l" t="t" r="r" b="b"/>
                <a:pathLst>
                  <a:path w="563" h="1536" extrusionOk="0">
                    <a:moveTo>
                      <a:pt x="286" y="1"/>
                    </a:moveTo>
                    <a:cubicBezTo>
                      <a:pt x="125" y="1"/>
                      <a:pt x="0" y="126"/>
                      <a:pt x="0" y="277"/>
                    </a:cubicBezTo>
                    <a:lnTo>
                      <a:pt x="0" y="1250"/>
                    </a:lnTo>
                    <a:cubicBezTo>
                      <a:pt x="0" y="1410"/>
                      <a:pt x="125" y="1535"/>
                      <a:pt x="286" y="1535"/>
                    </a:cubicBezTo>
                    <a:cubicBezTo>
                      <a:pt x="438" y="1535"/>
                      <a:pt x="563" y="1410"/>
                      <a:pt x="563" y="1250"/>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4"/>
              <p:cNvSpPr/>
              <p:nvPr/>
            </p:nvSpPr>
            <p:spPr>
              <a:xfrm>
                <a:off x="2398575" y="3699050"/>
                <a:ext cx="13850" cy="38400"/>
              </a:xfrm>
              <a:custGeom>
                <a:avLst/>
                <a:gdLst/>
                <a:ahLst/>
                <a:cxnLst/>
                <a:rect l="l" t="t" r="r" b="b"/>
                <a:pathLst>
                  <a:path w="554" h="1536" extrusionOk="0">
                    <a:moveTo>
                      <a:pt x="277" y="1"/>
                    </a:moveTo>
                    <a:cubicBezTo>
                      <a:pt x="125" y="1"/>
                      <a:pt x="0" y="126"/>
                      <a:pt x="0" y="277"/>
                    </a:cubicBezTo>
                    <a:lnTo>
                      <a:pt x="0" y="1250"/>
                    </a:lnTo>
                    <a:cubicBezTo>
                      <a:pt x="0" y="1410"/>
                      <a:pt x="125" y="1535"/>
                      <a:pt x="277" y="1535"/>
                    </a:cubicBezTo>
                    <a:cubicBezTo>
                      <a:pt x="428" y="1535"/>
                      <a:pt x="553" y="1410"/>
                      <a:pt x="553" y="1250"/>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4"/>
              <p:cNvSpPr/>
              <p:nvPr/>
            </p:nvSpPr>
            <p:spPr>
              <a:xfrm>
                <a:off x="2501600" y="3609425"/>
                <a:ext cx="32150" cy="63350"/>
              </a:xfrm>
              <a:custGeom>
                <a:avLst/>
                <a:gdLst/>
                <a:ahLst/>
                <a:cxnLst/>
                <a:rect l="l" t="t" r="r" b="b"/>
                <a:pathLst>
                  <a:path w="1286" h="2534" extrusionOk="0">
                    <a:moveTo>
                      <a:pt x="970" y="1"/>
                    </a:moveTo>
                    <a:cubicBezTo>
                      <a:pt x="856" y="1"/>
                      <a:pt x="748" y="75"/>
                      <a:pt x="705" y="187"/>
                    </a:cubicBezTo>
                    <a:lnTo>
                      <a:pt x="670" y="312"/>
                    </a:lnTo>
                    <a:cubicBezTo>
                      <a:pt x="447" y="945"/>
                      <a:pt x="233" y="1543"/>
                      <a:pt x="45" y="2176"/>
                    </a:cubicBezTo>
                    <a:cubicBezTo>
                      <a:pt x="1" y="2319"/>
                      <a:pt x="81" y="2480"/>
                      <a:pt x="233" y="2524"/>
                    </a:cubicBezTo>
                    <a:cubicBezTo>
                      <a:pt x="259" y="2533"/>
                      <a:pt x="286" y="2533"/>
                      <a:pt x="313" y="2533"/>
                    </a:cubicBezTo>
                    <a:cubicBezTo>
                      <a:pt x="429" y="2533"/>
                      <a:pt x="545" y="2453"/>
                      <a:pt x="581" y="2337"/>
                    </a:cubicBezTo>
                    <a:cubicBezTo>
                      <a:pt x="768" y="1712"/>
                      <a:pt x="973" y="1124"/>
                      <a:pt x="1196" y="490"/>
                    </a:cubicBezTo>
                    <a:lnTo>
                      <a:pt x="1232" y="374"/>
                    </a:lnTo>
                    <a:cubicBezTo>
                      <a:pt x="1285" y="223"/>
                      <a:pt x="1205" y="71"/>
                      <a:pt x="1062" y="17"/>
                    </a:cubicBezTo>
                    <a:cubicBezTo>
                      <a:pt x="1032" y="6"/>
                      <a:pt x="1001" y="1"/>
                      <a:pt x="9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4"/>
              <p:cNvSpPr/>
              <p:nvPr/>
            </p:nvSpPr>
            <p:spPr>
              <a:xfrm>
                <a:off x="2460800" y="3609325"/>
                <a:ext cx="44175" cy="62975"/>
              </a:xfrm>
              <a:custGeom>
                <a:avLst/>
                <a:gdLst/>
                <a:ahLst/>
                <a:cxnLst/>
                <a:rect l="l" t="t" r="r" b="b"/>
                <a:pathLst>
                  <a:path w="1767" h="2519" extrusionOk="0">
                    <a:moveTo>
                      <a:pt x="313" y="0"/>
                    </a:moveTo>
                    <a:cubicBezTo>
                      <a:pt x="286" y="0"/>
                      <a:pt x="259" y="4"/>
                      <a:pt x="232" y="13"/>
                    </a:cubicBezTo>
                    <a:cubicBezTo>
                      <a:pt x="80" y="57"/>
                      <a:pt x="0" y="218"/>
                      <a:pt x="45" y="360"/>
                    </a:cubicBezTo>
                    <a:cubicBezTo>
                      <a:pt x="143" y="673"/>
                      <a:pt x="250" y="985"/>
                      <a:pt x="357" y="1288"/>
                    </a:cubicBezTo>
                    <a:cubicBezTo>
                      <a:pt x="342" y="1248"/>
                      <a:pt x="327" y="1211"/>
                      <a:pt x="326" y="1211"/>
                    </a:cubicBezTo>
                    <a:lnTo>
                      <a:pt x="326" y="1211"/>
                    </a:lnTo>
                    <a:cubicBezTo>
                      <a:pt x="325" y="1211"/>
                      <a:pt x="333" y="1234"/>
                      <a:pt x="357" y="1297"/>
                    </a:cubicBezTo>
                    <a:cubicBezTo>
                      <a:pt x="473" y="1627"/>
                      <a:pt x="598" y="1975"/>
                      <a:pt x="696" y="2314"/>
                    </a:cubicBezTo>
                    <a:cubicBezTo>
                      <a:pt x="733" y="2449"/>
                      <a:pt x="851" y="2519"/>
                      <a:pt x="968" y="2519"/>
                    </a:cubicBezTo>
                    <a:cubicBezTo>
                      <a:pt x="1076" y="2519"/>
                      <a:pt x="1184" y="2460"/>
                      <a:pt x="1231" y="2341"/>
                    </a:cubicBezTo>
                    <a:cubicBezTo>
                      <a:pt x="1329" y="2064"/>
                      <a:pt x="1419" y="1806"/>
                      <a:pt x="1490" y="1556"/>
                    </a:cubicBezTo>
                    <a:cubicBezTo>
                      <a:pt x="1561" y="1324"/>
                      <a:pt x="1633" y="1110"/>
                      <a:pt x="1713" y="887"/>
                    </a:cubicBezTo>
                    <a:cubicBezTo>
                      <a:pt x="1767" y="744"/>
                      <a:pt x="1695" y="584"/>
                      <a:pt x="1552" y="530"/>
                    </a:cubicBezTo>
                    <a:cubicBezTo>
                      <a:pt x="1518" y="518"/>
                      <a:pt x="1484" y="512"/>
                      <a:pt x="1450" y="512"/>
                    </a:cubicBezTo>
                    <a:cubicBezTo>
                      <a:pt x="1334" y="512"/>
                      <a:pt x="1228" y="580"/>
                      <a:pt x="1187" y="691"/>
                    </a:cubicBezTo>
                    <a:cubicBezTo>
                      <a:pt x="1106" y="923"/>
                      <a:pt x="1035" y="1146"/>
                      <a:pt x="973" y="1351"/>
                    </a:cubicBezTo>
                    <a:cubicBezTo>
                      <a:pt x="946" y="1270"/>
                      <a:pt x="910" y="1190"/>
                      <a:pt x="883" y="1110"/>
                    </a:cubicBezTo>
                    <a:cubicBezTo>
                      <a:pt x="776" y="807"/>
                      <a:pt x="669" y="503"/>
                      <a:pt x="580" y="200"/>
                    </a:cubicBezTo>
                    <a:cubicBezTo>
                      <a:pt x="544" y="76"/>
                      <a:pt x="431"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4"/>
              <p:cNvSpPr/>
              <p:nvPr/>
            </p:nvSpPr>
            <p:spPr>
              <a:xfrm>
                <a:off x="2584575" y="3609425"/>
                <a:ext cx="32125" cy="63350"/>
              </a:xfrm>
              <a:custGeom>
                <a:avLst/>
                <a:gdLst/>
                <a:ahLst/>
                <a:cxnLst/>
                <a:rect l="l" t="t" r="r" b="b"/>
                <a:pathLst>
                  <a:path w="1285" h="2534" extrusionOk="0">
                    <a:moveTo>
                      <a:pt x="966" y="1"/>
                    </a:moveTo>
                    <a:cubicBezTo>
                      <a:pt x="850" y="1"/>
                      <a:pt x="747" y="75"/>
                      <a:pt x="705" y="187"/>
                    </a:cubicBezTo>
                    <a:lnTo>
                      <a:pt x="660" y="312"/>
                    </a:lnTo>
                    <a:cubicBezTo>
                      <a:pt x="437" y="945"/>
                      <a:pt x="232" y="1543"/>
                      <a:pt x="36" y="2176"/>
                    </a:cubicBezTo>
                    <a:cubicBezTo>
                      <a:pt x="0" y="2319"/>
                      <a:pt x="81" y="2480"/>
                      <a:pt x="223" y="2524"/>
                    </a:cubicBezTo>
                    <a:cubicBezTo>
                      <a:pt x="250" y="2533"/>
                      <a:pt x="277" y="2533"/>
                      <a:pt x="304" y="2533"/>
                    </a:cubicBezTo>
                    <a:cubicBezTo>
                      <a:pt x="429" y="2533"/>
                      <a:pt x="536" y="2453"/>
                      <a:pt x="571" y="2337"/>
                    </a:cubicBezTo>
                    <a:cubicBezTo>
                      <a:pt x="759" y="1712"/>
                      <a:pt x="973" y="1124"/>
                      <a:pt x="1187" y="490"/>
                    </a:cubicBezTo>
                    <a:lnTo>
                      <a:pt x="1231" y="374"/>
                    </a:lnTo>
                    <a:cubicBezTo>
                      <a:pt x="1285" y="223"/>
                      <a:pt x="1205" y="71"/>
                      <a:pt x="1062" y="17"/>
                    </a:cubicBezTo>
                    <a:cubicBezTo>
                      <a:pt x="1030" y="6"/>
                      <a:pt x="998" y="1"/>
                      <a:pt x="9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4"/>
              <p:cNvSpPr/>
              <p:nvPr/>
            </p:nvSpPr>
            <p:spPr>
              <a:xfrm>
                <a:off x="2543750" y="3609325"/>
                <a:ext cx="44200" cy="62975"/>
              </a:xfrm>
              <a:custGeom>
                <a:avLst/>
                <a:gdLst/>
                <a:ahLst/>
                <a:cxnLst/>
                <a:rect l="l" t="t" r="r" b="b"/>
                <a:pathLst>
                  <a:path w="1768" h="2519" extrusionOk="0">
                    <a:moveTo>
                      <a:pt x="1503" y="513"/>
                    </a:moveTo>
                    <a:cubicBezTo>
                      <a:pt x="1501" y="513"/>
                      <a:pt x="1512" y="518"/>
                      <a:pt x="1544" y="530"/>
                    </a:cubicBezTo>
                    <a:cubicBezTo>
                      <a:pt x="1525" y="520"/>
                      <a:pt x="1505" y="513"/>
                      <a:pt x="1503" y="513"/>
                    </a:cubicBezTo>
                    <a:close/>
                    <a:moveTo>
                      <a:pt x="308" y="0"/>
                    </a:moveTo>
                    <a:cubicBezTo>
                      <a:pt x="280" y="0"/>
                      <a:pt x="252" y="4"/>
                      <a:pt x="224" y="13"/>
                    </a:cubicBezTo>
                    <a:cubicBezTo>
                      <a:pt x="81" y="57"/>
                      <a:pt x="1" y="218"/>
                      <a:pt x="45" y="360"/>
                    </a:cubicBezTo>
                    <a:cubicBezTo>
                      <a:pt x="135" y="673"/>
                      <a:pt x="251" y="994"/>
                      <a:pt x="358" y="1297"/>
                    </a:cubicBezTo>
                    <a:cubicBezTo>
                      <a:pt x="474" y="1627"/>
                      <a:pt x="598" y="1975"/>
                      <a:pt x="697" y="2314"/>
                    </a:cubicBezTo>
                    <a:cubicBezTo>
                      <a:pt x="734" y="2449"/>
                      <a:pt x="851" y="2519"/>
                      <a:pt x="968" y="2519"/>
                    </a:cubicBezTo>
                    <a:cubicBezTo>
                      <a:pt x="1074" y="2519"/>
                      <a:pt x="1180" y="2460"/>
                      <a:pt x="1223" y="2341"/>
                    </a:cubicBezTo>
                    <a:cubicBezTo>
                      <a:pt x="1330" y="2064"/>
                      <a:pt x="1410" y="1806"/>
                      <a:pt x="1491" y="1556"/>
                    </a:cubicBezTo>
                    <a:cubicBezTo>
                      <a:pt x="1562" y="1324"/>
                      <a:pt x="1633" y="1110"/>
                      <a:pt x="1714" y="887"/>
                    </a:cubicBezTo>
                    <a:cubicBezTo>
                      <a:pt x="1767" y="744"/>
                      <a:pt x="1687" y="584"/>
                      <a:pt x="1544" y="530"/>
                    </a:cubicBezTo>
                    <a:lnTo>
                      <a:pt x="1544" y="530"/>
                    </a:lnTo>
                    <a:cubicBezTo>
                      <a:pt x="1572" y="540"/>
                      <a:pt x="1584" y="544"/>
                      <a:pt x="1585" y="544"/>
                    </a:cubicBezTo>
                    <a:cubicBezTo>
                      <a:pt x="1587" y="544"/>
                      <a:pt x="1566" y="535"/>
                      <a:pt x="1544" y="530"/>
                    </a:cubicBezTo>
                    <a:lnTo>
                      <a:pt x="1544" y="530"/>
                    </a:lnTo>
                    <a:cubicBezTo>
                      <a:pt x="1544" y="530"/>
                      <a:pt x="1544" y="530"/>
                      <a:pt x="1544" y="530"/>
                    </a:cubicBezTo>
                    <a:cubicBezTo>
                      <a:pt x="1512" y="518"/>
                      <a:pt x="1479" y="512"/>
                      <a:pt x="1446" y="512"/>
                    </a:cubicBezTo>
                    <a:cubicBezTo>
                      <a:pt x="1334" y="512"/>
                      <a:pt x="1229" y="580"/>
                      <a:pt x="1187" y="691"/>
                    </a:cubicBezTo>
                    <a:cubicBezTo>
                      <a:pt x="1107" y="923"/>
                      <a:pt x="1036" y="1146"/>
                      <a:pt x="964" y="1351"/>
                    </a:cubicBezTo>
                    <a:cubicBezTo>
                      <a:pt x="937" y="1270"/>
                      <a:pt x="911" y="1190"/>
                      <a:pt x="884" y="1110"/>
                    </a:cubicBezTo>
                    <a:cubicBezTo>
                      <a:pt x="777" y="807"/>
                      <a:pt x="670" y="503"/>
                      <a:pt x="572" y="200"/>
                    </a:cubicBezTo>
                    <a:cubicBezTo>
                      <a:pt x="535" y="76"/>
                      <a:pt x="428"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4"/>
              <p:cNvSpPr/>
              <p:nvPr/>
            </p:nvSpPr>
            <p:spPr>
              <a:xfrm>
                <a:off x="2667325" y="3609425"/>
                <a:ext cx="32125" cy="63350"/>
              </a:xfrm>
              <a:custGeom>
                <a:avLst/>
                <a:gdLst/>
                <a:ahLst/>
                <a:cxnLst/>
                <a:rect l="l" t="t" r="r" b="b"/>
                <a:pathLst>
                  <a:path w="1285" h="2534" extrusionOk="0">
                    <a:moveTo>
                      <a:pt x="970" y="1"/>
                    </a:moveTo>
                    <a:cubicBezTo>
                      <a:pt x="856" y="1"/>
                      <a:pt x="747" y="75"/>
                      <a:pt x="705" y="187"/>
                    </a:cubicBezTo>
                    <a:lnTo>
                      <a:pt x="669" y="312"/>
                    </a:lnTo>
                    <a:cubicBezTo>
                      <a:pt x="446" y="945"/>
                      <a:pt x="241" y="1543"/>
                      <a:pt x="45" y="2176"/>
                    </a:cubicBezTo>
                    <a:cubicBezTo>
                      <a:pt x="0" y="2319"/>
                      <a:pt x="80" y="2480"/>
                      <a:pt x="232" y="2524"/>
                    </a:cubicBezTo>
                    <a:cubicBezTo>
                      <a:pt x="259" y="2533"/>
                      <a:pt x="286" y="2533"/>
                      <a:pt x="312" y="2533"/>
                    </a:cubicBezTo>
                    <a:cubicBezTo>
                      <a:pt x="437" y="2533"/>
                      <a:pt x="544" y="2453"/>
                      <a:pt x="580" y="2337"/>
                    </a:cubicBezTo>
                    <a:cubicBezTo>
                      <a:pt x="767" y="1712"/>
                      <a:pt x="972" y="1124"/>
                      <a:pt x="1195" y="490"/>
                    </a:cubicBezTo>
                    <a:lnTo>
                      <a:pt x="1240" y="374"/>
                    </a:lnTo>
                    <a:cubicBezTo>
                      <a:pt x="1285" y="223"/>
                      <a:pt x="1213" y="71"/>
                      <a:pt x="1062" y="17"/>
                    </a:cubicBezTo>
                    <a:cubicBezTo>
                      <a:pt x="1031" y="6"/>
                      <a:pt x="1000" y="1"/>
                      <a:pt x="9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4"/>
              <p:cNvSpPr/>
              <p:nvPr/>
            </p:nvSpPr>
            <p:spPr>
              <a:xfrm>
                <a:off x="2650150" y="3672300"/>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4"/>
              <p:cNvSpPr/>
              <p:nvPr/>
            </p:nvSpPr>
            <p:spPr>
              <a:xfrm>
                <a:off x="2650150" y="3672300"/>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4"/>
              <p:cNvSpPr/>
              <p:nvPr/>
            </p:nvSpPr>
            <p:spPr>
              <a:xfrm>
                <a:off x="2649700" y="3672300"/>
                <a:ext cx="475" cy="25"/>
              </a:xfrm>
              <a:custGeom>
                <a:avLst/>
                <a:gdLst/>
                <a:ahLst/>
                <a:cxnLst/>
                <a:rect l="l" t="t" r="r" b="b"/>
                <a:pathLst>
                  <a:path w="19" h="1" extrusionOk="0">
                    <a:moveTo>
                      <a:pt x="18" y="0"/>
                    </a:moveTo>
                    <a:cubicBezTo>
                      <a:pt x="9" y="0"/>
                      <a:pt x="0" y="0"/>
                      <a:pt x="0" y="0"/>
                    </a:cubicBezTo>
                    <a:cubicBezTo>
                      <a:pt x="0" y="0"/>
                      <a:pt x="9" y="0"/>
                      <a:pt x="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4"/>
              <p:cNvSpPr/>
              <p:nvPr/>
            </p:nvSpPr>
            <p:spPr>
              <a:xfrm>
                <a:off x="2626500" y="3609325"/>
                <a:ext cx="44175" cy="63000"/>
              </a:xfrm>
              <a:custGeom>
                <a:avLst/>
                <a:gdLst/>
                <a:ahLst/>
                <a:cxnLst/>
                <a:rect l="l" t="t" r="r" b="b"/>
                <a:pathLst>
                  <a:path w="1767" h="2520" extrusionOk="0">
                    <a:moveTo>
                      <a:pt x="313" y="0"/>
                    </a:moveTo>
                    <a:cubicBezTo>
                      <a:pt x="286" y="0"/>
                      <a:pt x="259" y="4"/>
                      <a:pt x="232" y="13"/>
                    </a:cubicBezTo>
                    <a:cubicBezTo>
                      <a:pt x="81" y="57"/>
                      <a:pt x="0" y="218"/>
                      <a:pt x="45" y="360"/>
                    </a:cubicBezTo>
                    <a:cubicBezTo>
                      <a:pt x="143" y="673"/>
                      <a:pt x="250" y="994"/>
                      <a:pt x="357" y="1297"/>
                    </a:cubicBezTo>
                    <a:cubicBezTo>
                      <a:pt x="482" y="1627"/>
                      <a:pt x="598" y="1975"/>
                      <a:pt x="696" y="2314"/>
                    </a:cubicBezTo>
                    <a:cubicBezTo>
                      <a:pt x="732" y="2430"/>
                      <a:pt x="830" y="2510"/>
                      <a:pt x="946" y="2519"/>
                    </a:cubicBezTo>
                    <a:cubicBezTo>
                      <a:pt x="1071" y="2519"/>
                      <a:pt x="1187" y="2466"/>
                      <a:pt x="1232" y="2341"/>
                    </a:cubicBezTo>
                    <a:cubicBezTo>
                      <a:pt x="1339" y="2064"/>
                      <a:pt x="1419" y="1806"/>
                      <a:pt x="1499" y="1556"/>
                    </a:cubicBezTo>
                    <a:cubicBezTo>
                      <a:pt x="1571" y="1324"/>
                      <a:pt x="1633" y="1110"/>
                      <a:pt x="1713" y="887"/>
                    </a:cubicBezTo>
                    <a:cubicBezTo>
                      <a:pt x="1767" y="744"/>
                      <a:pt x="1695" y="584"/>
                      <a:pt x="1553" y="530"/>
                    </a:cubicBezTo>
                    <a:cubicBezTo>
                      <a:pt x="1521" y="518"/>
                      <a:pt x="1488" y="512"/>
                      <a:pt x="1455" y="512"/>
                    </a:cubicBezTo>
                    <a:cubicBezTo>
                      <a:pt x="1343" y="512"/>
                      <a:pt x="1237" y="580"/>
                      <a:pt x="1196" y="691"/>
                    </a:cubicBezTo>
                    <a:cubicBezTo>
                      <a:pt x="1107" y="923"/>
                      <a:pt x="1044" y="1146"/>
                      <a:pt x="973" y="1351"/>
                    </a:cubicBezTo>
                    <a:cubicBezTo>
                      <a:pt x="946" y="1270"/>
                      <a:pt x="919" y="1190"/>
                      <a:pt x="884" y="1110"/>
                    </a:cubicBezTo>
                    <a:cubicBezTo>
                      <a:pt x="786" y="807"/>
                      <a:pt x="670" y="503"/>
                      <a:pt x="580" y="200"/>
                    </a:cubicBezTo>
                    <a:cubicBezTo>
                      <a:pt x="544" y="76"/>
                      <a:pt x="431"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4" name="Google Shape;764;p54"/>
          <p:cNvSpPr/>
          <p:nvPr/>
        </p:nvSpPr>
        <p:spPr>
          <a:xfrm>
            <a:off x="2625825" y="998250"/>
            <a:ext cx="1036223"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765" name="Google Shape;765;p54"/>
          <p:cNvSpPr txBox="1">
            <a:spLocks noGrp="1"/>
          </p:cNvSpPr>
          <p:nvPr>
            <p:ph type="subTitle" idx="1"/>
          </p:nvPr>
        </p:nvSpPr>
        <p:spPr>
          <a:xfrm>
            <a:off x="827227" y="2621685"/>
            <a:ext cx="22581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Basic</a:t>
            </a:r>
            <a:endParaRPr/>
          </a:p>
        </p:txBody>
      </p:sp>
      <p:sp>
        <p:nvSpPr>
          <p:cNvPr id="766" name="Google Shape;766;p54"/>
          <p:cNvSpPr txBox="1">
            <a:spLocks noGrp="1"/>
          </p:cNvSpPr>
          <p:nvPr>
            <p:ph type="subTitle" idx="3"/>
          </p:nvPr>
        </p:nvSpPr>
        <p:spPr>
          <a:xfrm>
            <a:off x="827225" y="2993077"/>
            <a:ext cx="2258100" cy="72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a:t>
            </a:r>
            <a:endParaRPr/>
          </a:p>
        </p:txBody>
      </p:sp>
      <p:sp>
        <p:nvSpPr>
          <p:cNvPr id="767" name="Google Shape;767;p54"/>
          <p:cNvSpPr txBox="1">
            <a:spLocks noGrp="1"/>
          </p:cNvSpPr>
          <p:nvPr>
            <p:ph type="subTitle" idx="4"/>
          </p:nvPr>
        </p:nvSpPr>
        <p:spPr>
          <a:xfrm>
            <a:off x="3442950" y="2621685"/>
            <a:ext cx="22581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a:t>
            </a:r>
            <a:endParaRPr/>
          </a:p>
        </p:txBody>
      </p:sp>
      <p:sp>
        <p:nvSpPr>
          <p:cNvPr id="768" name="Google Shape;768;p54"/>
          <p:cNvSpPr txBox="1">
            <a:spLocks noGrp="1"/>
          </p:cNvSpPr>
          <p:nvPr>
            <p:ph type="subTitle" idx="5"/>
          </p:nvPr>
        </p:nvSpPr>
        <p:spPr>
          <a:xfrm>
            <a:off x="3442950" y="2993077"/>
            <a:ext cx="2258100" cy="72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Venus is the second planet from the Sun</a:t>
            </a:r>
            <a:endParaRPr/>
          </a:p>
        </p:txBody>
      </p:sp>
      <p:sp>
        <p:nvSpPr>
          <p:cNvPr id="769" name="Google Shape;769;p54"/>
          <p:cNvSpPr txBox="1">
            <a:spLocks noGrp="1"/>
          </p:cNvSpPr>
          <p:nvPr>
            <p:ph type="subTitle" idx="6"/>
          </p:nvPr>
        </p:nvSpPr>
        <p:spPr>
          <a:xfrm>
            <a:off x="6058673" y="2621685"/>
            <a:ext cx="22581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Premium</a:t>
            </a:r>
            <a:endParaRPr/>
          </a:p>
        </p:txBody>
      </p:sp>
      <p:sp>
        <p:nvSpPr>
          <p:cNvPr id="770" name="Google Shape;770;p54"/>
          <p:cNvSpPr txBox="1">
            <a:spLocks noGrp="1"/>
          </p:cNvSpPr>
          <p:nvPr>
            <p:ph type="subTitle" idx="7"/>
          </p:nvPr>
        </p:nvSpPr>
        <p:spPr>
          <a:xfrm>
            <a:off x="6058674" y="2993077"/>
            <a:ext cx="2258100" cy="72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Neptune is the farthest planet from the Sun</a:t>
            </a:r>
            <a:endParaRPr/>
          </a:p>
        </p:txBody>
      </p:sp>
      <p:sp>
        <p:nvSpPr>
          <p:cNvPr id="771" name="Google Shape;771;p54"/>
          <p:cNvSpPr txBox="1">
            <a:spLocks noGrp="1"/>
          </p:cNvSpPr>
          <p:nvPr>
            <p:ph type="title" idx="8"/>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grpSp>
        <p:nvGrpSpPr>
          <p:cNvPr id="776" name="Google Shape;776;p55"/>
          <p:cNvGrpSpPr/>
          <p:nvPr/>
        </p:nvGrpSpPr>
        <p:grpSpPr>
          <a:xfrm>
            <a:off x="5128125" y="1257062"/>
            <a:ext cx="2925350" cy="2553827"/>
            <a:chOff x="5128125" y="1257062"/>
            <a:chExt cx="2925350" cy="2553827"/>
          </a:xfrm>
        </p:grpSpPr>
        <p:grpSp>
          <p:nvGrpSpPr>
            <p:cNvPr id="777" name="Google Shape;777;p55"/>
            <p:cNvGrpSpPr/>
            <p:nvPr/>
          </p:nvGrpSpPr>
          <p:grpSpPr>
            <a:xfrm>
              <a:off x="5238275" y="1257062"/>
              <a:ext cx="2815200" cy="2478277"/>
              <a:chOff x="5090400" y="1283477"/>
              <a:chExt cx="2815200" cy="2478277"/>
            </a:xfrm>
          </p:grpSpPr>
          <p:sp>
            <p:nvSpPr>
              <p:cNvPr id="778" name="Google Shape;778;p55"/>
              <p:cNvSpPr/>
              <p:nvPr/>
            </p:nvSpPr>
            <p:spPr>
              <a:xfrm>
                <a:off x="5983950" y="3355103"/>
                <a:ext cx="1028100" cy="364800"/>
              </a:xfrm>
              <a:prstGeom prst="trapezoid">
                <a:avLst>
                  <a:gd name="adj" fmla="val 184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5090850" y="1283477"/>
                <a:ext cx="2814300" cy="2119500"/>
              </a:xfrm>
              <a:prstGeom prst="roundRect">
                <a:avLst>
                  <a:gd name="adj" fmla="val 581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5"/>
              <p:cNvSpPr/>
              <p:nvPr/>
            </p:nvSpPr>
            <p:spPr>
              <a:xfrm rot="10800000">
                <a:off x="5090400" y="3127925"/>
                <a:ext cx="2815200" cy="274800"/>
              </a:xfrm>
              <a:prstGeom prst="round2SameRect">
                <a:avLst>
                  <a:gd name="adj1" fmla="val 41621"/>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5"/>
              <p:cNvSpPr/>
              <p:nvPr/>
            </p:nvSpPr>
            <p:spPr>
              <a:xfrm>
                <a:off x="6430650" y="3197975"/>
                <a:ext cx="134700" cy="134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5"/>
              <p:cNvSpPr/>
              <p:nvPr/>
            </p:nvSpPr>
            <p:spPr>
              <a:xfrm>
                <a:off x="5929800" y="3694853"/>
                <a:ext cx="1136400" cy="66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55"/>
            <p:cNvGrpSpPr/>
            <p:nvPr/>
          </p:nvGrpSpPr>
          <p:grpSpPr>
            <a:xfrm>
              <a:off x="5128125" y="1332612"/>
              <a:ext cx="2815200" cy="2478277"/>
              <a:chOff x="5090400" y="1283477"/>
              <a:chExt cx="2815200" cy="2478277"/>
            </a:xfrm>
          </p:grpSpPr>
          <p:sp>
            <p:nvSpPr>
              <p:cNvPr id="784" name="Google Shape;784;p55"/>
              <p:cNvSpPr/>
              <p:nvPr/>
            </p:nvSpPr>
            <p:spPr>
              <a:xfrm>
                <a:off x="5983950" y="3355103"/>
                <a:ext cx="1028100" cy="364800"/>
              </a:xfrm>
              <a:prstGeom prst="trapezoid">
                <a:avLst>
                  <a:gd name="adj" fmla="val 18467"/>
                </a:avLst>
              </a:prstGeom>
              <a:solidFill>
                <a:srgbClr val="F1EFF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5"/>
              <p:cNvSpPr/>
              <p:nvPr/>
            </p:nvSpPr>
            <p:spPr>
              <a:xfrm>
                <a:off x="5090850" y="1283477"/>
                <a:ext cx="2814300" cy="2119500"/>
              </a:xfrm>
              <a:prstGeom prst="roundRect">
                <a:avLst>
                  <a:gd name="adj" fmla="val 5810"/>
                </a:avLst>
              </a:prstGeom>
              <a:solidFill>
                <a:srgbClr val="F1EFF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rot="10800000">
                <a:off x="5090400" y="3127925"/>
                <a:ext cx="2815200" cy="274800"/>
              </a:xfrm>
              <a:prstGeom prst="round2SameRect">
                <a:avLst>
                  <a:gd name="adj1" fmla="val 41621"/>
                  <a:gd name="adj2" fmla="val 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p:nvPr/>
            </p:nvSpPr>
            <p:spPr>
              <a:xfrm>
                <a:off x="6430650" y="3197975"/>
                <a:ext cx="134700" cy="1347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5"/>
              <p:cNvSpPr/>
              <p:nvPr/>
            </p:nvSpPr>
            <p:spPr>
              <a:xfrm>
                <a:off x="5929800" y="3694853"/>
                <a:ext cx="1136400" cy="66900"/>
              </a:xfrm>
              <a:prstGeom prst="roundRect">
                <a:avLst>
                  <a:gd name="adj" fmla="val 5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89" name="Google Shape;789;p55"/>
          <p:cNvPicPr preferRelativeResize="0">
            <a:picLocks noGrp="1"/>
          </p:cNvPicPr>
          <p:nvPr>
            <p:ph type="pic" idx="2"/>
          </p:nvPr>
        </p:nvPicPr>
        <p:blipFill rotWithShape="1">
          <a:blip r:embed="rId3">
            <a:alphaModFix/>
          </a:blip>
          <a:srcRect l="680" r="690"/>
          <a:stretch/>
        </p:blipFill>
        <p:spPr>
          <a:xfrm>
            <a:off x="5351775" y="1550550"/>
            <a:ext cx="2367898" cy="1349277"/>
          </a:xfrm>
          <a:prstGeom prst="rect">
            <a:avLst/>
          </a:prstGeom>
        </p:spPr>
      </p:pic>
      <p:sp>
        <p:nvSpPr>
          <p:cNvPr id="790" name="Google Shape;790;p55"/>
          <p:cNvSpPr/>
          <p:nvPr/>
        </p:nvSpPr>
        <p:spPr>
          <a:xfrm>
            <a:off x="2630225" y="1957275"/>
            <a:ext cx="1108566"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791" name="Google Shape;791;p55"/>
          <p:cNvSpPr txBox="1">
            <a:spLocks noGrp="1"/>
          </p:cNvSpPr>
          <p:nvPr>
            <p:ph type="subTitle" idx="1"/>
          </p:nvPr>
        </p:nvSpPr>
        <p:spPr>
          <a:xfrm>
            <a:off x="1767325" y="2267575"/>
            <a:ext cx="2958900" cy="12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a:t>
            </a:r>
            <a:r>
              <a:rPr lang="en" b="1">
                <a:solidFill>
                  <a:schemeClr val="accent1"/>
                </a:solidFill>
              </a:rPr>
              <a:t>“Replace image”</a:t>
            </a:r>
            <a:endParaRPr b="1">
              <a:solidFill>
                <a:schemeClr val="accent1"/>
              </a:solidFill>
            </a:endParaRPr>
          </a:p>
        </p:txBody>
      </p:sp>
      <p:sp>
        <p:nvSpPr>
          <p:cNvPr id="792" name="Google Shape;792;p55"/>
          <p:cNvSpPr txBox="1">
            <a:spLocks noGrp="1"/>
          </p:cNvSpPr>
          <p:nvPr>
            <p:ph type="title"/>
          </p:nvPr>
        </p:nvSpPr>
        <p:spPr>
          <a:xfrm>
            <a:off x="1036036" y="1559761"/>
            <a:ext cx="2958900" cy="595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a:t>Product demo</a:t>
            </a:r>
            <a:endParaRPr/>
          </a:p>
        </p:txBody>
      </p:sp>
      <p:grpSp>
        <p:nvGrpSpPr>
          <p:cNvPr id="793" name="Google Shape;793;p55"/>
          <p:cNvGrpSpPr/>
          <p:nvPr/>
        </p:nvGrpSpPr>
        <p:grpSpPr>
          <a:xfrm>
            <a:off x="5238271" y="3003162"/>
            <a:ext cx="2594995" cy="83700"/>
            <a:chOff x="5200510" y="2954025"/>
            <a:chExt cx="2594995" cy="83700"/>
          </a:xfrm>
        </p:grpSpPr>
        <p:grpSp>
          <p:nvGrpSpPr>
            <p:cNvPr id="794" name="Google Shape;794;p55"/>
            <p:cNvGrpSpPr/>
            <p:nvPr/>
          </p:nvGrpSpPr>
          <p:grpSpPr>
            <a:xfrm>
              <a:off x="5310851" y="2959677"/>
              <a:ext cx="2484653" cy="72388"/>
              <a:chOff x="532225" y="4215350"/>
              <a:chExt cx="3429000" cy="99900"/>
            </a:xfrm>
          </p:grpSpPr>
          <p:sp>
            <p:nvSpPr>
              <p:cNvPr id="795" name="Google Shape;795;p55"/>
              <p:cNvSpPr/>
              <p:nvPr/>
            </p:nvSpPr>
            <p:spPr>
              <a:xfrm>
                <a:off x="532225" y="4247750"/>
                <a:ext cx="3429000" cy="351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5"/>
              <p:cNvSpPr/>
              <p:nvPr/>
            </p:nvSpPr>
            <p:spPr>
              <a:xfrm>
                <a:off x="532225" y="4247750"/>
                <a:ext cx="1609200" cy="351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a:off x="2116350" y="4215350"/>
                <a:ext cx="99900" cy="999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 name="Google Shape;798;p55"/>
            <p:cNvSpPr/>
            <p:nvPr/>
          </p:nvSpPr>
          <p:spPr>
            <a:xfrm rot="5400000">
              <a:off x="5194810" y="2959725"/>
              <a:ext cx="83700" cy="72300"/>
            </a:xfrm>
            <a:prstGeom prst="triangle">
              <a:avLst>
                <a:gd name="adj" fmla="val 50000"/>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56"/>
          <p:cNvSpPr/>
          <p:nvPr/>
        </p:nvSpPr>
        <p:spPr>
          <a:xfrm>
            <a:off x="1765676" y="998250"/>
            <a:ext cx="1635240"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804" name="Google Shape;804;p56"/>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Traction</a:t>
            </a:r>
            <a:endParaRPr/>
          </a:p>
        </p:txBody>
      </p:sp>
      <p:sp>
        <p:nvSpPr>
          <p:cNvPr id="805" name="Google Shape;805;p56"/>
          <p:cNvSpPr/>
          <p:nvPr/>
        </p:nvSpPr>
        <p:spPr>
          <a:xfrm>
            <a:off x="4364763" y="25562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56"/>
          <p:cNvGrpSpPr/>
          <p:nvPr/>
        </p:nvGrpSpPr>
        <p:grpSpPr>
          <a:xfrm rot="-445410">
            <a:off x="4626492" y="537087"/>
            <a:ext cx="517590" cy="501916"/>
            <a:chOff x="6675600" y="3793975"/>
            <a:chExt cx="517600" cy="501925"/>
          </a:xfrm>
        </p:grpSpPr>
        <p:grpSp>
          <p:nvGrpSpPr>
            <p:cNvPr id="807" name="Google Shape;807;p56"/>
            <p:cNvGrpSpPr/>
            <p:nvPr/>
          </p:nvGrpSpPr>
          <p:grpSpPr>
            <a:xfrm>
              <a:off x="6705875" y="3810800"/>
              <a:ext cx="487325" cy="485100"/>
              <a:chOff x="6705875" y="3810800"/>
              <a:chExt cx="487325" cy="485100"/>
            </a:xfrm>
          </p:grpSpPr>
          <p:sp>
            <p:nvSpPr>
              <p:cNvPr id="808" name="Google Shape;808;p56"/>
              <p:cNvSpPr/>
              <p:nvPr/>
            </p:nvSpPr>
            <p:spPr>
              <a:xfrm>
                <a:off x="6705875" y="3810800"/>
                <a:ext cx="247125" cy="236875"/>
              </a:xfrm>
              <a:custGeom>
                <a:avLst/>
                <a:gdLst/>
                <a:ahLst/>
                <a:cxnLst/>
                <a:rect l="l" t="t" r="r" b="b"/>
                <a:pathLst>
                  <a:path w="9885" h="9475" extrusionOk="0">
                    <a:moveTo>
                      <a:pt x="794" y="0"/>
                    </a:moveTo>
                    <a:cubicBezTo>
                      <a:pt x="357" y="0"/>
                      <a:pt x="0" y="357"/>
                      <a:pt x="0" y="794"/>
                    </a:cubicBezTo>
                    <a:lnTo>
                      <a:pt x="0" y="5888"/>
                    </a:lnTo>
                    <a:lnTo>
                      <a:pt x="0" y="6477"/>
                    </a:lnTo>
                    <a:lnTo>
                      <a:pt x="0" y="6629"/>
                    </a:lnTo>
                    <a:lnTo>
                      <a:pt x="0" y="7396"/>
                    </a:lnTo>
                    <a:cubicBezTo>
                      <a:pt x="0" y="7592"/>
                      <a:pt x="161" y="7753"/>
                      <a:pt x="357" y="7753"/>
                    </a:cubicBezTo>
                    <a:lnTo>
                      <a:pt x="3685" y="7753"/>
                    </a:lnTo>
                    <a:cubicBezTo>
                      <a:pt x="3649" y="7922"/>
                      <a:pt x="3587" y="8127"/>
                      <a:pt x="3488" y="8341"/>
                    </a:cubicBezTo>
                    <a:cubicBezTo>
                      <a:pt x="3346" y="8627"/>
                      <a:pt x="3141" y="8930"/>
                      <a:pt x="2828" y="9171"/>
                    </a:cubicBezTo>
                    <a:cubicBezTo>
                      <a:pt x="2703" y="9269"/>
                      <a:pt x="2766" y="9474"/>
                      <a:pt x="2935" y="9474"/>
                    </a:cubicBezTo>
                    <a:lnTo>
                      <a:pt x="6950" y="9474"/>
                    </a:lnTo>
                    <a:cubicBezTo>
                      <a:pt x="7110" y="9474"/>
                      <a:pt x="7182" y="9269"/>
                      <a:pt x="7057" y="9171"/>
                    </a:cubicBezTo>
                    <a:cubicBezTo>
                      <a:pt x="6736" y="8930"/>
                      <a:pt x="6531" y="8627"/>
                      <a:pt x="6397" y="8341"/>
                    </a:cubicBezTo>
                    <a:cubicBezTo>
                      <a:pt x="6299" y="8127"/>
                      <a:pt x="6236" y="7922"/>
                      <a:pt x="6200" y="7753"/>
                    </a:cubicBezTo>
                    <a:lnTo>
                      <a:pt x="9528" y="7753"/>
                    </a:lnTo>
                    <a:cubicBezTo>
                      <a:pt x="9724" y="7753"/>
                      <a:pt x="9885" y="7592"/>
                      <a:pt x="9885" y="7396"/>
                    </a:cubicBezTo>
                    <a:lnTo>
                      <a:pt x="9885" y="6629"/>
                    </a:lnTo>
                    <a:lnTo>
                      <a:pt x="9885" y="6477"/>
                    </a:lnTo>
                    <a:lnTo>
                      <a:pt x="9885" y="5888"/>
                    </a:lnTo>
                    <a:lnTo>
                      <a:pt x="9885" y="794"/>
                    </a:lnTo>
                    <a:cubicBezTo>
                      <a:pt x="9885" y="357"/>
                      <a:pt x="9528" y="0"/>
                      <a:pt x="9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6"/>
              <p:cNvSpPr/>
              <p:nvPr/>
            </p:nvSpPr>
            <p:spPr>
              <a:xfrm>
                <a:off x="6946075" y="4059025"/>
                <a:ext cx="247125" cy="236875"/>
              </a:xfrm>
              <a:custGeom>
                <a:avLst/>
                <a:gdLst/>
                <a:ahLst/>
                <a:cxnLst/>
                <a:rect l="l" t="t" r="r" b="b"/>
                <a:pathLst>
                  <a:path w="9885" h="9475" extrusionOk="0">
                    <a:moveTo>
                      <a:pt x="803" y="0"/>
                    </a:moveTo>
                    <a:cubicBezTo>
                      <a:pt x="357" y="0"/>
                      <a:pt x="0" y="357"/>
                      <a:pt x="0" y="794"/>
                    </a:cubicBezTo>
                    <a:lnTo>
                      <a:pt x="0" y="5888"/>
                    </a:lnTo>
                    <a:lnTo>
                      <a:pt x="0" y="6477"/>
                    </a:lnTo>
                    <a:lnTo>
                      <a:pt x="0" y="6620"/>
                    </a:lnTo>
                    <a:lnTo>
                      <a:pt x="0" y="7396"/>
                    </a:lnTo>
                    <a:cubicBezTo>
                      <a:pt x="0" y="7592"/>
                      <a:pt x="161" y="7744"/>
                      <a:pt x="357" y="7744"/>
                    </a:cubicBezTo>
                    <a:lnTo>
                      <a:pt x="3685" y="7744"/>
                    </a:lnTo>
                    <a:cubicBezTo>
                      <a:pt x="3649" y="7922"/>
                      <a:pt x="3587" y="8127"/>
                      <a:pt x="3488" y="8342"/>
                    </a:cubicBezTo>
                    <a:cubicBezTo>
                      <a:pt x="3355" y="8627"/>
                      <a:pt x="3149" y="8930"/>
                      <a:pt x="2828" y="9162"/>
                    </a:cubicBezTo>
                    <a:cubicBezTo>
                      <a:pt x="2703" y="9260"/>
                      <a:pt x="2775" y="9474"/>
                      <a:pt x="2935" y="9474"/>
                    </a:cubicBezTo>
                    <a:lnTo>
                      <a:pt x="6950" y="9474"/>
                    </a:lnTo>
                    <a:cubicBezTo>
                      <a:pt x="7119" y="9474"/>
                      <a:pt x="7182" y="9260"/>
                      <a:pt x="7057" y="9162"/>
                    </a:cubicBezTo>
                    <a:cubicBezTo>
                      <a:pt x="6745" y="8930"/>
                      <a:pt x="6530" y="8627"/>
                      <a:pt x="6397" y="8342"/>
                    </a:cubicBezTo>
                    <a:cubicBezTo>
                      <a:pt x="6299" y="8127"/>
                      <a:pt x="6236" y="7922"/>
                      <a:pt x="6200" y="7744"/>
                    </a:cubicBezTo>
                    <a:lnTo>
                      <a:pt x="9528" y="7744"/>
                    </a:lnTo>
                    <a:cubicBezTo>
                      <a:pt x="9724" y="7744"/>
                      <a:pt x="9885" y="7592"/>
                      <a:pt x="9885" y="7396"/>
                    </a:cubicBezTo>
                    <a:lnTo>
                      <a:pt x="9885" y="6477"/>
                    </a:lnTo>
                    <a:lnTo>
                      <a:pt x="9885" y="5888"/>
                    </a:lnTo>
                    <a:lnTo>
                      <a:pt x="9885" y="794"/>
                    </a:lnTo>
                    <a:cubicBezTo>
                      <a:pt x="9885" y="357"/>
                      <a:pt x="9528" y="0"/>
                      <a:pt x="90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6"/>
              <p:cNvSpPr/>
              <p:nvPr/>
            </p:nvSpPr>
            <p:spPr>
              <a:xfrm>
                <a:off x="6979300" y="3903800"/>
                <a:ext cx="26800" cy="14750"/>
              </a:xfrm>
              <a:custGeom>
                <a:avLst/>
                <a:gdLst/>
                <a:ahLst/>
                <a:cxnLst/>
                <a:rect l="l" t="t" r="r" b="b"/>
                <a:pathLst>
                  <a:path w="1072" h="590" extrusionOk="0">
                    <a:moveTo>
                      <a:pt x="295" y="0"/>
                    </a:moveTo>
                    <a:cubicBezTo>
                      <a:pt x="134" y="0"/>
                      <a:pt x="1" y="134"/>
                      <a:pt x="1" y="295"/>
                    </a:cubicBezTo>
                    <a:cubicBezTo>
                      <a:pt x="1" y="455"/>
                      <a:pt x="134" y="589"/>
                      <a:pt x="295" y="589"/>
                    </a:cubicBezTo>
                    <a:lnTo>
                      <a:pt x="777" y="589"/>
                    </a:lnTo>
                    <a:cubicBezTo>
                      <a:pt x="937" y="589"/>
                      <a:pt x="1071" y="455"/>
                      <a:pt x="1071" y="295"/>
                    </a:cubicBezTo>
                    <a:cubicBezTo>
                      <a:pt x="1071" y="134"/>
                      <a:pt x="93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6"/>
              <p:cNvSpPr/>
              <p:nvPr/>
            </p:nvSpPr>
            <p:spPr>
              <a:xfrm>
                <a:off x="7014750" y="3903800"/>
                <a:ext cx="26800" cy="14750"/>
              </a:xfrm>
              <a:custGeom>
                <a:avLst/>
                <a:gdLst/>
                <a:ahLst/>
                <a:cxnLst/>
                <a:rect l="l" t="t" r="r" b="b"/>
                <a:pathLst>
                  <a:path w="1072" h="590" extrusionOk="0">
                    <a:moveTo>
                      <a:pt x="295" y="0"/>
                    </a:moveTo>
                    <a:cubicBezTo>
                      <a:pt x="135" y="0"/>
                      <a:pt x="1" y="134"/>
                      <a:pt x="1" y="295"/>
                    </a:cubicBezTo>
                    <a:cubicBezTo>
                      <a:pt x="1" y="455"/>
                      <a:pt x="135" y="589"/>
                      <a:pt x="295" y="589"/>
                    </a:cubicBezTo>
                    <a:lnTo>
                      <a:pt x="777" y="589"/>
                    </a:lnTo>
                    <a:cubicBezTo>
                      <a:pt x="938" y="589"/>
                      <a:pt x="1072" y="455"/>
                      <a:pt x="1072" y="295"/>
                    </a:cubicBezTo>
                    <a:cubicBezTo>
                      <a:pt x="1072" y="134"/>
                      <a:pt x="938"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6"/>
              <p:cNvSpPr/>
              <p:nvPr/>
            </p:nvSpPr>
            <p:spPr>
              <a:xfrm>
                <a:off x="7050225" y="3903800"/>
                <a:ext cx="26775" cy="14750"/>
              </a:xfrm>
              <a:custGeom>
                <a:avLst/>
                <a:gdLst/>
                <a:ahLst/>
                <a:cxnLst/>
                <a:rect l="l" t="t" r="r" b="b"/>
                <a:pathLst>
                  <a:path w="1071" h="590" extrusionOk="0">
                    <a:moveTo>
                      <a:pt x="295" y="0"/>
                    </a:moveTo>
                    <a:cubicBezTo>
                      <a:pt x="134" y="0"/>
                      <a:pt x="0" y="134"/>
                      <a:pt x="0" y="295"/>
                    </a:cubicBezTo>
                    <a:cubicBezTo>
                      <a:pt x="0" y="455"/>
                      <a:pt x="134" y="589"/>
                      <a:pt x="295" y="589"/>
                    </a:cubicBezTo>
                    <a:lnTo>
                      <a:pt x="777" y="589"/>
                    </a:lnTo>
                    <a:cubicBezTo>
                      <a:pt x="937" y="589"/>
                      <a:pt x="1071" y="455"/>
                      <a:pt x="1071" y="295"/>
                    </a:cubicBezTo>
                    <a:cubicBezTo>
                      <a:pt x="1071" y="134"/>
                      <a:pt x="937" y="0"/>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6"/>
              <p:cNvSpPr/>
              <p:nvPr/>
            </p:nvSpPr>
            <p:spPr>
              <a:xfrm>
                <a:off x="7062275" y="3926550"/>
                <a:ext cx="14725" cy="26775"/>
              </a:xfrm>
              <a:custGeom>
                <a:avLst/>
                <a:gdLst/>
                <a:ahLst/>
                <a:cxnLst/>
                <a:rect l="l" t="t" r="r" b="b"/>
                <a:pathLst>
                  <a:path w="589" h="1071" extrusionOk="0">
                    <a:moveTo>
                      <a:pt x="295" y="0"/>
                    </a:moveTo>
                    <a:cubicBezTo>
                      <a:pt x="134" y="0"/>
                      <a:pt x="0" y="134"/>
                      <a:pt x="0" y="295"/>
                    </a:cubicBezTo>
                    <a:lnTo>
                      <a:pt x="0" y="776"/>
                    </a:lnTo>
                    <a:cubicBezTo>
                      <a:pt x="0" y="937"/>
                      <a:pt x="134" y="1071"/>
                      <a:pt x="295" y="1071"/>
                    </a:cubicBezTo>
                    <a:cubicBezTo>
                      <a:pt x="455" y="1071"/>
                      <a:pt x="589" y="937"/>
                      <a:pt x="589" y="776"/>
                    </a:cubicBezTo>
                    <a:lnTo>
                      <a:pt x="589" y="295"/>
                    </a:lnTo>
                    <a:cubicBezTo>
                      <a:pt x="589" y="134"/>
                      <a:pt x="455"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6"/>
              <p:cNvSpPr/>
              <p:nvPr/>
            </p:nvSpPr>
            <p:spPr>
              <a:xfrm>
                <a:off x="7062275" y="3963800"/>
                <a:ext cx="14725" cy="26550"/>
              </a:xfrm>
              <a:custGeom>
                <a:avLst/>
                <a:gdLst/>
                <a:ahLst/>
                <a:cxnLst/>
                <a:rect l="l" t="t" r="r" b="b"/>
                <a:pathLst>
                  <a:path w="589" h="1062" extrusionOk="0">
                    <a:moveTo>
                      <a:pt x="295" y="0"/>
                    </a:moveTo>
                    <a:cubicBezTo>
                      <a:pt x="134" y="0"/>
                      <a:pt x="0" y="125"/>
                      <a:pt x="0" y="294"/>
                    </a:cubicBezTo>
                    <a:lnTo>
                      <a:pt x="0" y="767"/>
                    </a:lnTo>
                    <a:cubicBezTo>
                      <a:pt x="0" y="937"/>
                      <a:pt x="134" y="1062"/>
                      <a:pt x="295" y="1062"/>
                    </a:cubicBezTo>
                    <a:cubicBezTo>
                      <a:pt x="455" y="1062"/>
                      <a:pt x="589" y="937"/>
                      <a:pt x="589" y="767"/>
                    </a:cubicBezTo>
                    <a:lnTo>
                      <a:pt x="589" y="294"/>
                    </a:lnTo>
                    <a:cubicBezTo>
                      <a:pt x="589" y="125"/>
                      <a:pt x="455"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6"/>
              <p:cNvSpPr/>
              <p:nvPr/>
            </p:nvSpPr>
            <p:spPr>
              <a:xfrm>
                <a:off x="7062275" y="4000800"/>
                <a:ext cx="14725" cy="26800"/>
              </a:xfrm>
              <a:custGeom>
                <a:avLst/>
                <a:gdLst/>
                <a:ahLst/>
                <a:cxnLst/>
                <a:rect l="l" t="t" r="r" b="b"/>
                <a:pathLst>
                  <a:path w="589" h="1072" extrusionOk="0">
                    <a:moveTo>
                      <a:pt x="295" y="1"/>
                    </a:moveTo>
                    <a:cubicBezTo>
                      <a:pt x="134" y="1"/>
                      <a:pt x="0" y="135"/>
                      <a:pt x="0" y="295"/>
                    </a:cubicBezTo>
                    <a:lnTo>
                      <a:pt x="0" y="777"/>
                    </a:lnTo>
                    <a:cubicBezTo>
                      <a:pt x="0" y="938"/>
                      <a:pt x="134" y="1072"/>
                      <a:pt x="295" y="1072"/>
                    </a:cubicBezTo>
                    <a:cubicBezTo>
                      <a:pt x="455" y="1072"/>
                      <a:pt x="589" y="938"/>
                      <a:pt x="589" y="777"/>
                    </a:cubicBezTo>
                    <a:lnTo>
                      <a:pt x="589" y="295"/>
                    </a:lnTo>
                    <a:cubicBezTo>
                      <a:pt x="589" y="135"/>
                      <a:pt x="455" y="1"/>
                      <a:pt x="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6"/>
              <p:cNvSpPr/>
              <p:nvPr/>
            </p:nvSpPr>
            <p:spPr>
              <a:xfrm>
                <a:off x="6895450" y="4190600"/>
                <a:ext cx="26550" cy="14750"/>
              </a:xfrm>
              <a:custGeom>
                <a:avLst/>
                <a:gdLst/>
                <a:ahLst/>
                <a:cxnLst/>
                <a:rect l="l" t="t" r="r" b="b"/>
                <a:pathLst>
                  <a:path w="1062" h="590" extrusionOk="0">
                    <a:moveTo>
                      <a:pt x="295" y="1"/>
                    </a:moveTo>
                    <a:cubicBezTo>
                      <a:pt x="125" y="1"/>
                      <a:pt x="0" y="135"/>
                      <a:pt x="0" y="295"/>
                    </a:cubicBezTo>
                    <a:cubicBezTo>
                      <a:pt x="0" y="456"/>
                      <a:pt x="125" y="590"/>
                      <a:pt x="295" y="590"/>
                    </a:cubicBezTo>
                    <a:lnTo>
                      <a:pt x="767" y="590"/>
                    </a:lnTo>
                    <a:cubicBezTo>
                      <a:pt x="937" y="590"/>
                      <a:pt x="1062" y="456"/>
                      <a:pt x="1062" y="295"/>
                    </a:cubicBezTo>
                    <a:cubicBezTo>
                      <a:pt x="1062" y="135"/>
                      <a:pt x="937" y="1"/>
                      <a:pt x="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6"/>
              <p:cNvSpPr/>
              <p:nvPr/>
            </p:nvSpPr>
            <p:spPr>
              <a:xfrm>
                <a:off x="6859975" y="4190600"/>
                <a:ext cx="26575" cy="14750"/>
              </a:xfrm>
              <a:custGeom>
                <a:avLst/>
                <a:gdLst/>
                <a:ahLst/>
                <a:cxnLst/>
                <a:rect l="l" t="t" r="r" b="b"/>
                <a:pathLst>
                  <a:path w="1063" h="590" extrusionOk="0">
                    <a:moveTo>
                      <a:pt x="295" y="1"/>
                    </a:moveTo>
                    <a:cubicBezTo>
                      <a:pt x="126" y="1"/>
                      <a:pt x="1" y="135"/>
                      <a:pt x="1" y="295"/>
                    </a:cubicBezTo>
                    <a:cubicBezTo>
                      <a:pt x="1" y="456"/>
                      <a:pt x="126" y="590"/>
                      <a:pt x="295" y="590"/>
                    </a:cubicBezTo>
                    <a:lnTo>
                      <a:pt x="768" y="590"/>
                    </a:lnTo>
                    <a:cubicBezTo>
                      <a:pt x="937" y="590"/>
                      <a:pt x="1062" y="456"/>
                      <a:pt x="1062" y="295"/>
                    </a:cubicBezTo>
                    <a:cubicBezTo>
                      <a:pt x="1062" y="135"/>
                      <a:pt x="937"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6"/>
              <p:cNvSpPr/>
              <p:nvPr/>
            </p:nvSpPr>
            <p:spPr>
              <a:xfrm>
                <a:off x="6824300" y="4190600"/>
                <a:ext cx="26775" cy="14750"/>
              </a:xfrm>
              <a:custGeom>
                <a:avLst/>
                <a:gdLst/>
                <a:ahLst/>
                <a:cxnLst/>
                <a:rect l="l" t="t" r="r" b="b"/>
                <a:pathLst>
                  <a:path w="1071" h="590" extrusionOk="0">
                    <a:moveTo>
                      <a:pt x="295" y="1"/>
                    </a:moveTo>
                    <a:cubicBezTo>
                      <a:pt x="134" y="1"/>
                      <a:pt x="0" y="135"/>
                      <a:pt x="0" y="295"/>
                    </a:cubicBezTo>
                    <a:cubicBezTo>
                      <a:pt x="0" y="456"/>
                      <a:pt x="134" y="590"/>
                      <a:pt x="295" y="590"/>
                    </a:cubicBezTo>
                    <a:lnTo>
                      <a:pt x="777" y="590"/>
                    </a:lnTo>
                    <a:cubicBezTo>
                      <a:pt x="937" y="590"/>
                      <a:pt x="1071" y="456"/>
                      <a:pt x="1071" y="295"/>
                    </a:cubicBezTo>
                    <a:cubicBezTo>
                      <a:pt x="1071" y="135"/>
                      <a:pt x="937" y="1"/>
                      <a:pt x="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6"/>
              <p:cNvSpPr/>
              <p:nvPr/>
            </p:nvSpPr>
            <p:spPr>
              <a:xfrm>
                <a:off x="6824300" y="4155825"/>
                <a:ext cx="14750" cy="26775"/>
              </a:xfrm>
              <a:custGeom>
                <a:avLst/>
                <a:gdLst/>
                <a:ahLst/>
                <a:cxnLst/>
                <a:rect l="l" t="t" r="r" b="b"/>
                <a:pathLst>
                  <a:path w="590" h="1071" extrusionOk="0">
                    <a:moveTo>
                      <a:pt x="295" y="0"/>
                    </a:moveTo>
                    <a:cubicBezTo>
                      <a:pt x="134" y="0"/>
                      <a:pt x="0" y="134"/>
                      <a:pt x="0" y="294"/>
                    </a:cubicBezTo>
                    <a:lnTo>
                      <a:pt x="0" y="776"/>
                    </a:lnTo>
                    <a:cubicBezTo>
                      <a:pt x="0" y="937"/>
                      <a:pt x="134" y="1071"/>
                      <a:pt x="295" y="1071"/>
                    </a:cubicBezTo>
                    <a:cubicBezTo>
                      <a:pt x="464" y="1071"/>
                      <a:pt x="589" y="937"/>
                      <a:pt x="589" y="776"/>
                    </a:cubicBezTo>
                    <a:lnTo>
                      <a:pt x="589" y="294"/>
                    </a:lnTo>
                    <a:cubicBezTo>
                      <a:pt x="589" y="134"/>
                      <a:pt x="464"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6"/>
              <p:cNvSpPr/>
              <p:nvPr/>
            </p:nvSpPr>
            <p:spPr>
              <a:xfrm>
                <a:off x="6824300" y="4118800"/>
                <a:ext cx="14750" cy="26775"/>
              </a:xfrm>
              <a:custGeom>
                <a:avLst/>
                <a:gdLst/>
                <a:ahLst/>
                <a:cxnLst/>
                <a:rect l="l" t="t" r="r" b="b"/>
                <a:pathLst>
                  <a:path w="590" h="1071" extrusionOk="0">
                    <a:moveTo>
                      <a:pt x="295" y="0"/>
                    </a:moveTo>
                    <a:cubicBezTo>
                      <a:pt x="134" y="0"/>
                      <a:pt x="0" y="134"/>
                      <a:pt x="0" y="295"/>
                    </a:cubicBezTo>
                    <a:lnTo>
                      <a:pt x="0" y="776"/>
                    </a:lnTo>
                    <a:cubicBezTo>
                      <a:pt x="0" y="937"/>
                      <a:pt x="134" y="1071"/>
                      <a:pt x="295" y="1071"/>
                    </a:cubicBezTo>
                    <a:cubicBezTo>
                      <a:pt x="464" y="1071"/>
                      <a:pt x="589" y="937"/>
                      <a:pt x="589" y="776"/>
                    </a:cubicBezTo>
                    <a:lnTo>
                      <a:pt x="589" y="295"/>
                    </a:lnTo>
                    <a:cubicBezTo>
                      <a:pt x="589" y="134"/>
                      <a:pt x="464"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6"/>
              <p:cNvSpPr/>
              <p:nvPr/>
            </p:nvSpPr>
            <p:spPr>
              <a:xfrm>
                <a:off x="6824300" y="4081775"/>
                <a:ext cx="14750" cy="26550"/>
              </a:xfrm>
              <a:custGeom>
                <a:avLst/>
                <a:gdLst/>
                <a:ahLst/>
                <a:cxnLst/>
                <a:rect l="l" t="t" r="r" b="b"/>
                <a:pathLst>
                  <a:path w="590" h="1062" extrusionOk="0">
                    <a:moveTo>
                      <a:pt x="295" y="0"/>
                    </a:moveTo>
                    <a:cubicBezTo>
                      <a:pt x="134" y="0"/>
                      <a:pt x="0" y="125"/>
                      <a:pt x="0" y="295"/>
                    </a:cubicBezTo>
                    <a:lnTo>
                      <a:pt x="0" y="768"/>
                    </a:lnTo>
                    <a:cubicBezTo>
                      <a:pt x="0" y="937"/>
                      <a:pt x="134" y="1062"/>
                      <a:pt x="295" y="1062"/>
                    </a:cubicBezTo>
                    <a:cubicBezTo>
                      <a:pt x="464" y="1062"/>
                      <a:pt x="589" y="937"/>
                      <a:pt x="589" y="768"/>
                    </a:cubicBezTo>
                    <a:lnTo>
                      <a:pt x="589" y="295"/>
                    </a:lnTo>
                    <a:cubicBezTo>
                      <a:pt x="589" y="125"/>
                      <a:pt x="464"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56"/>
            <p:cNvGrpSpPr/>
            <p:nvPr/>
          </p:nvGrpSpPr>
          <p:grpSpPr>
            <a:xfrm>
              <a:off x="6675600" y="3793975"/>
              <a:ext cx="476425" cy="474175"/>
              <a:chOff x="4817500" y="3468675"/>
              <a:chExt cx="476425" cy="474175"/>
            </a:xfrm>
          </p:grpSpPr>
          <p:sp>
            <p:nvSpPr>
              <p:cNvPr id="823" name="Google Shape;823;p56"/>
              <p:cNvSpPr/>
              <p:nvPr/>
            </p:nvSpPr>
            <p:spPr>
              <a:xfrm>
                <a:off x="4817500" y="3468675"/>
                <a:ext cx="248475" cy="238650"/>
              </a:xfrm>
              <a:custGeom>
                <a:avLst/>
                <a:gdLst/>
                <a:ahLst/>
                <a:cxnLst/>
                <a:rect l="l" t="t" r="r" b="b"/>
                <a:pathLst>
                  <a:path w="9939" h="9546" extrusionOk="0">
                    <a:moveTo>
                      <a:pt x="9377" y="6709"/>
                    </a:moveTo>
                    <a:lnTo>
                      <a:pt x="9377" y="7298"/>
                    </a:lnTo>
                    <a:cubicBezTo>
                      <a:pt x="9377" y="7334"/>
                      <a:pt x="9350" y="7351"/>
                      <a:pt x="9323" y="7351"/>
                    </a:cubicBezTo>
                    <a:lnTo>
                      <a:pt x="616" y="7351"/>
                    </a:lnTo>
                    <a:cubicBezTo>
                      <a:pt x="590" y="7351"/>
                      <a:pt x="563" y="7334"/>
                      <a:pt x="563" y="7298"/>
                    </a:cubicBezTo>
                    <a:lnTo>
                      <a:pt x="563" y="6709"/>
                    </a:lnTo>
                    <a:close/>
                    <a:moveTo>
                      <a:pt x="1036" y="0"/>
                    </a:moveTo>
                    <a:cubicBezTo>
                      <a:pt x="465" y="0"/>
                      <a:pt x="1" y="464"/>
                      <a:pt x="1" y="1035"/>
                    </a:cubicBezTo>
                    <a:lnTo>
                      <a:pt x="1" y="4434"/>
                    </a:lnTo>
                    <a:cubicBezTo>
                      <a:pt x="1" y="4595"/>
                      <a:pt x="126" y="4720"/>
                      <a:pt x="286" y="4720"/>
                    </a:cubicBezTo>
                    <a:cubicBezTo>
                      <a:pt x="438" y="4720"/>
                      <a:pt x="563" y="4595"/>
                      <a:pt x="563" y="4434"/>
                    </a:cubicBezTo>
                    <a:lnTo>
                      <a:pt x="563" y="1035"/>
                    </a:lnTo>
                    <a:cubicBezTo>
                      <a:pt x="563" y="777"/>
                      <a:pt x="777" y="563"/>
                      <a:pt x="1036" y="563"/>
                    </a:cubicBezTo>
                    <a:lnTo>
                      <a:pt x="8904" y="563"/>
                    </a:lnTo>
                    <a:cubicBezTo>
                      <a:pt x="9163" y="563"/>
                      <a:pt x="9377" y="777"/>
                      <a:pt x="9377" y="1035"/>
                    </a:cubicBezTo>
                    <a:lnTo>
                      <a:pt x="9377" y="6147"/>
                    </a:lnTo>
                    <a:lnTo>
                      <a:pt x="563" y="6147"/>
                    </a:lnTo>
                    <a:lnTo>
                      <a:pt x="563" y="5576"/>
                    </a:lnTo>
                    <a:cubicBezTo>
                      <a:pt x="563" y="5424"/>
                      <a:pt x="438" y="5300"/>
                      <a:pt x="286" y="5300"/>
                    </a:cubicBezTo>
                    <a:cubicBezTo>
                      <a:pt x="126" y="5300"/>
                      <a:pt x="1" y="5424"/>
                      <a:pt x="1" y="5576"/>
                    </a:cubicBezTo>
                    <a:lnTo>
                      <a:pt x="1" y="7298"/>
                    </a:lnTo>
                    <a:cubicBezTo>
                      <a:pt x="1" y="7637"/>
                      <a:pt x="277" y="7913"/>
                      <a:pt x="616" y="7913"/>
                    </a:cubicBezTo>
                    <a:lnTo>
                      <a:pt x="3409" y="7913"/>
                    </a:lnTo>
                    <a:cubicBezTo>
                      <a:pt x="3302" y="8199"/>
                      <a:pt x="3114" y="8520"/>
                      <a:pt x="2793" y="8761"/>
                    </a:cubicBezTo>
                    <a:cubicBezTo>
                      <a:pt x="2650" y="8868"/>
                      <a:pt x="2588" y="9064"/>
                      <a:pt x="2650" y="9252"/>
                    </a:cubicBezTo>
                    <a:cubicBezTo>
                      <a:pt x="2704" y="9430"/>
                      <a:pt x="2873" y="9546"/>
                      <a:pt x="3061" y="9546"/>
                    </a:cubicBezTo>
                    <a:lnTo>
                      <a:pt x="3837" y="9546"/>
                    </a:lnTo>
                    <a:cubicBezTo>
                      <a:pt x="3989" y="9546"/>
                      <a:pt x="4113" y="9421"/>
                      <a:pt x="4113" y="9269"/>
                    </a:cubicBezTo>
                    <a:cubicBezTo>
                      <a:pt x="4113" y="9118"/>
                      <a:pt x="3989" y="8993"/>
                      <a:pt x="3837" y="8993"/>
                    </a:cubicBezTo>
                    <a:lnTo>
                      <a:pt x="3373" y="8993"/>
                    </a:lnTo>
                    <a:cubicBezTo>
                      <a:pt x="3712" y="8654"/>
                      <a:pt x="3890" y="8252"/>
                      <a:pt x="3997" y="7913"/>
                    </a:cubicBezTo>
                    <a:lnTo>
                      <a:pt x="5942" y="7913"/>
                    </a:lnTo>
                    <a:cubicBezTo>
                      <a:pt x="6049" y="8252"/>
                      <a:pt x="6228" y="8654"/>
                      <a:pt x="6567" y="8993"/>
                    </a:cubicBezTo>
                    <a:lnTo>
                      <a:pt x="4979" y="8993"/>
                    </a:lnTo>
                    <a:cubicBezTo>
                      <a:pt x="4818" y="8993"/>
                      <a:pt x="4693" y="9118"/>
                      <a:pt x="4693" y="9269"/>
                    </a:cubicBezTo>
                    <a:cubicBezTo>
                      <a:pt x="4693" y="9421"/>
                      <a:pt x="4818" y="9546"/>
                      <a:pt x="4979" y="9546"/>
                    </a:cubicBezTo>
                    <a:lnTo>
                      <a:pt x="6879" y="9546"/>
                    </a:lnTo>
                    <a:cubicBezTo>
                      <a:pt x="7066" y="9546"/>
                      <a:pt x="7236" y="9430"/>
                      <a:pt x="7289" y="9252"/>
                    </a:cubicBezTo>
                    <a:cubicBezTo>
                      <a:pt x="7352" y="9064"/>
                      <a:pt x="7289" y="8868"/>
                      <a:pt x="7138" y="8761"/>
                    </a:cubicBezTo>
                    <a:cubicBezTo>
                      <a:pt x="6825" y="8520"/>
                      <a:pt x="6638" y="8199"/>
                      <a:pt x="6531" y="7913"/>
                    </a:cubicBezTo>
                    <a:lnTo>
                      <a:pt x="9323" y="7913"/>
                    </a:lnTo>
                    <a:cubicBezTo>
                      <a:pt x="9662" y="7913"/>
                      <a:pt x="9939" y="7637"/>
                      <a:pt x="9939" y="7298"/>
                    </a:cubicBezTo>
                    <a:lnTo>
                      <a:pt x="9939" y="1035"/>
                    </a:lnTo>
                    <a:cubicBezTo>
                      <a:pt x="9939" y="464"/>
                      <a:pt x="9475" y="0"/>
                      <a:pt x="89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6"/>
              <p:cNvSpPr/>
              <p:nvPr/>
            </p:nvSpPr>
            <p:spPr>
              <a:xfrm>
                <a:off x="4900250" y="3548975"/>
                <a:ext cx="13850" cy="15400"/>
              </a:xfrm>
              <a:custGeom>
                <a:avLst/>
                <a:gdLst/>
                <a:ahLst/>
                <a:cxnLst/>
                <a:rect l="l" t="t" r="r" b="b"/>
                <a:pathLst>
                  <a:path w="554" h="616" extrusionOk="0">
                    <a:moveTo>
                      <a:pt x="277" y="0"/>
                    </a:moveTo>
                    <a:cubicBezTo>
                      <a:pt x="125" y="0"/>
                      <a:pt x="1" y="125"/>
                      <a:pt x="1" y="277"/>
                    </a:cubicBezTo>
                    <a:lnTo>
                      <a:pt x="1" y="339"/>
                    </a:lnTo>
                    <a:cubicBezTo>
                      <a:pt x="1" y="491"/>
                      <a:pt x="125" y="616"/>
                      <a:pt x="277" y="616"/>
                    </a:cubicBezTo>
                    <a:cubicBezTo>
                      <a:pt x="429" y="616"/>
                      <a:pt x="554" y="491"/>
                      <a:pt x="554" y="339"/>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6"/>
              <p:cNvSpPr/>
              <p:nvPr/>
            </p:nvSpPr>
            <p:spPr>
              <a:xfrm>
                <a:off x="4934825" y="3548975"/>
                <a:ext cx="13850" cy="15400"/>
              </a:xfrm>
              <a:custGeom>
                <a:avLst/>
                <a:gdLst/>
                <a:ahLst/>
                <a:cxnLst/>
                <a:rect l="l" t="t" r="r" b="b"/>
                <a:pathLst>
                  <a:path w="554" h="616" extrusionOk="0">
                    <a:moveTo>
                      <a:pt x="277" y="0"/>
                    </a:moveTo>
                    <a:cubicBezTo>
                      <a:pt x="125" y="0"/>
                      <a:pt x="0" y="125"/>
                      <a:pt x="0" y="277"/>
                    </a:cubicBezTo>
                    <a:lnTo>
                      <a:pt x="0" y="339"/>
                    </a:lnTo>
                    <a:cubicBezTo>
                      <a:pt x="0" y="491"/>
                      <a:pt x="125" y="616"/>
                      <a:pt x="277" y="616"/>
                    </a:cubicBezTo>
                    <a:cubicBezTo>
                      <a:pt x="429" y="616"/>
                      <a:pt x="553" y="491"/>
                      <a:pt x="553" y="339"/>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6"/>
              <p:cNvSpPr/>
              <p:nvPr/>
            </p:nvSpPr>
            <p:spPr>
              <a:xfrm>
                <a:off x="4969400" y="3548975"/>
                <a:ext cx="13850" cy="15400"/>
              </a:xfrm>
              <a:custGeom>
                <a:avLst/>
                <a:gdLst/>
                <a:ahLst/>
                <a:cxnLst/>
                <a:rect l="l" t="t" r="r" b="b"/>
                <a:pathLst>
                  <a:path w="554" h="616" extrusionOk="0">
                    <a:moveTo>
                      <a:pt x="277" y="0"/>
                    </a:moveTo>
                    <a:cubicBezTo>
                      <a:pt x="125" y="0"/>
                      <a:pt x="0" y="125"/>
                      <a:pt x="0" y="277"/>
                    </a:cubicBezTo>
                    <a:lnTo>
                      <a:pt x="0" y="339"/>
                    </a:lnTo>
                    <a:cubicBezTo>
                      <a:pt x="0" y="491"/>
                      <a:pt x="125" y="616"/>
                      <a:pt x="277" y="616"/>
                    </a:cubicBezTo>
                    <a:cubicBezTo>
                      <a:pt x="428" y="616"/>
                      <a:pt x="553" y="491"/>
                      <a:pt x="553" y="339"/>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6"/>
              <p:cNvSpPr/>
              <p:nvPr/>
            </p:nvSpPr>
            <p:spPr>
              <a:xfrm>
                <a:off x="5045450" y="3704200"/>
                <a:ext cx="248475" cy="238650"/>
              </a:xfrm>
              <a:custGeom>
                <a:avLst/>
                <a:gdLst/>
                <a:ahLst/>
                <a:cxnLst/>
                <a:rect l="l" t="t" r="r" b="b"/>
                <a:pathLst>
                  <a:path w="9939" h="9546" extrusionOk="0">
                    <a:moveTo>
                      <a:pt x="9376" y="6700"/>
                    </a:moveTo>
                    <a:lnTo>
                      <a:pt x="9376" y="7297"/>
                    </a:lnTo>
                    <a:cubicBezTo>
                      <a:pt x="9376" y="7324"/>
                      <a:pt x="9349" y="7351"/>
                      <a:pt x="9323" y="7351"/>
                    </a:cubicBezTo>
                    <a:lnTo>
                      <a:pt x="616" y="7351"/>
                    </a:lnTo>
                    <a:cubicBezTo>
                      <a:pt x="589" y="7351"/>
                      <a:pt x="562" y="7324"/>
                      <a:pt x="562" y="7297"/>
                    </a:cubicBezTo>
                    <a:lnTo>
                      <a:pt x="562" y="6700"/>
                    </a:lnTo>
                    <a:close/>
                    <a:moveTo>
                      <a:pt x="5942" y="7913"/>
                    </a:moveTo>
                    <a:cubicBezTo>
                      <a:pt x="6049" y="8252"/>
                      <a:pt x="6227" y="8645"/>
                      <a:pt x="6557" y="8984"/>
                    </a:cubicBezTo>
                    <a:lnTo>
                      <a:pt x="3372" y="8984"/>
                    </a:lnTo>
                    <a:cubicBezTo>
                      <a:pt x="3711" y="8645"/>
                      <a:pt x="3890" y="8234"/>
                      <a:pt x="3988" y="7913"/>
                    </a:cubicBezTo>
                    <a:close/>
                    <a:moveTo>
                      <a:pt x="1035" y="0"/>
                    </a:moveTo>
                    <a:cubicBezTo>
                      <a:pt x="464" y="0"/>
                      <a:pt x="0" y="464"/>
                      <a:pt x="0" y="1035"/>
                    </a:cubicBezTo>
                    <a:lnTo>
                      <a:pt x="0" y="7297"/>
                    </a:lnTo>
                    <a:cubicBezTo>
                      <a:pt x="0" y="7636"/>
                      <a:pt x="277" y="7913"/>
                      <a:pt x="616" y="7913"/>
                    </a:cubicBezTo>
                    <a:lnTo>
                      <a:pt x="3399" y="7913"/>
                    </a:lnTo>
                    <a:cubicBezTo>
                      <a:pt x="3301" y="8190"/>
                      <a:pt x="3114" y="8511"/>
                      <a:pt x="2792" y="8752"/>
                    </a:cubicBezTo>
                    <a:cubicBezTo>
                      <a:pt x="2641" y="8868"/>
                      <a:pt x="2587" y="9064"/>
                      <a:pt x="2641" y="9242"/>
                    </a:cubicBezTo>
                    <a:cubicBezTo>
                      <a:pt x="2703" y="9421"/>
                      <a:pt x="2873" y="9546"/>
                      <a:pt x="3060" y="9546"/>
                    </a:cubicBezTo>
                    <a:lnTo>
                      <a:pt x="6878" y="9546"/>
                    </a:lnTo>
                    <a:cubicBezTo>
                      <a:pt x="7066" y="9546"/>
                      <a:pt x="7235" y="9421"/>
                      <a:pt x="7289" y="9242"/>
                    </a:cubicBezTo>
                    <a:cubicBezTo>
                      <a:pt x="7351" y="9064"/>
                      <a:pt x="7289" y="8868"/>
                      <a:pt x="7137" y="8752"/>
                    </a:cubicBezTo>
                    <a:cubicBezTo>
                      <a:pt x="6825" y="8511"/>
                      <a:pt x="6637" y="8198"/>
                      <a:pt x="6530" y="7913"/>
                    </a:cubicBezTo>
                    <a:lnTo>
                      <a:pt x="9323" y="7913"/>
                    </a:lnTo>
                    <a:cubicBezTo>
                      <a:pt x="9662" y="7913"/>
                      <a:pt x="9929" y="7636"/>
                      <a:pt x="9929" y="7297"/>
                    </a:cubicBezTo>
                    <a:lnTo>
                      <a:pt x="9929" y="1035"/>
                    </a:lnTo>
                    <a:cubicBezTo>
                      <a:pt x="9938" y="464"/>
                      <a:pt x="9465" y="0"/>
                      <a:pt x="8894" y="0"/>
                    </a:cubicBezTo>
                    <a:lnTo>
                      <a:pt x="7717" y="0"/>
                    </a:lnTo>
                    <a:cubicBezTo>
                      <a:pt x="7556" y="0"/>
                      <a:pt x="7431" y="125"/>
                      <a:pt x="7431" y="277"/>
                    </a:cubicBezTo>
                    <a:cubicBezTo>
                      <a:pt x="7431" y="428"/>
                      <a:pt x="7556" y="553"/>
                      <a:pt x="7717" y="553"/>
                    </a:cubicBezTo>
                    <a:lnTo>
                      <a:pt x="8894" y="553"/>
                    </a:lnTo>
                    <a:cubicBezTo>
                      <a:pt x="9162" y="553"/>
                      <a:pt x="9376" y="767"/>
                      <a:pt x="9376" y="1035"/>
                    </a:cubicBezTo>
                    <a:lnTo>
                      <a:pt x="9376" y="6147"/>
                    </a:lnTo>
                    <a:lnTo>
                      <a:pt x="562" y="6147"/>
                    </a:lnTo>
                    <a:lnTo>
                      <a:pt x="562" y="1035"/>
                    </a:lnTo>
                    <a:cubicBezTo>
                      <a:pt x="562" y="767"/>
                      <a:pt x="776" y="553"/>
                      <a:pt x="1035" y="553"/>
                    </a:cubicBezTo>
                    <a:lnTo>
                      <a:pt x="6575" y="553"/>
                    </a:lnTo>
                    <a:cubicBezTo>
                      <a:pt x="6727" y="553"/>
                      <a:pt x="6852" y="428"/>
                      <a:pt x="6852" y="277"/>
                    </a:cubicBezTo>
                    <a:cubicBezTo>
                      <a:pt x="6852" y="125"/>
                      <a:pt x="6727" y="0"/>
                      <a:pt x="65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6"/>
              <p:cNvSpPr/>
              <p:nvPr/>
            </p:nvSpPr>
            <p:spPr>
              <a:xfrm>
                <a:off x="5128175" y="3784250"/>
                <a:ext cx="13850" cy="15650"/>
              </a:xfrm>
              <a:custGeom>
                <a:avLst/>
                <a:gdLst/>
                <a:ahLst/>
                <a:cxnLst/>
                <a:rect l="l" t="t" r="r" b="b"/>
                <a:pathLst>
                  <a:path w="554" h="626" extrusionOk="0">
                    <a:moveTo>
                      <a:pt x="277" y="1"/>
                    </a:moveTo>
                    <a:cubicBezTo>
                      <a:pt x="126" y="1"/>
                      <a:pt x="1" y="126"/>
                      <a:pt x="1" y="286"/>
                    </a:cubicBezTo>
                    <a:lnTo>
                      <a:pt x="1" y="340"/>
                    </a:lnTo>
                    <a:cubicBezTo>
                      <a:pt x="1" y="500"/>
                      <a:pt x="126" y="625"/>
                      <a:pt x="277" y="625"/>
                    </a:cubicBezTo>
                    <a:cubicBezTo>
                      <a:pt x="429" y="625"/>
                      <a:pt x="554" y="500"/>
                      <a:pt x="554" y="340"/>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6"/>
              <p:cNvSpPr/>
              <p:nvPr/>
            </p:nvSpPr>
            <p:spPr>
              <a:xfrm>
                <a:off x="5162750" y="3784250"/>
                <a:ext cx="13850" cy="15650"/>
              </a:xfrm>
              <a:custGeom>
                <a:avLst/>
                <a:gdLst/>
                <a:ahLst/>
                <a:cxnLst/>
                <a:rect l="l" t="t" r="r" b="b"/>
                <a:pathLst>
                  <a:path w="554" h="626" extrusionOk="0">
                    <a:moveTo>
                      <a:pt x="277" y="1"/>
                    </a:moveTo>
                    <a:cubicBezTo>
                      <a:pt x="126" y="1"/>
                      <a:pt x="1" y="126"/>
                      <a:pt x="1" y="286"/>
                    </a:cubicBezTo>
                    <a:lnTo>
                      <a:pt x="1" y="340"/>
                    </a:lnTo>
                    <a:cubicBezTo>
                      <a:pt x="1" y="500"/>
                      <a:pt x="126" y="625"/>
                      <a:pt x="277" y="625"/>
                    </a:cubicBezTo>
                    <a:cubicBezTo>
                      <a:pt x="429" y="625"/>
                      <a:pt x="554" y="500"/>
                      <a:pt x="554" y="340"/>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6"/>
              <p:cNvSpPr/>
              <p:nvPr/>
            </p:nvSpPr>
            <p:spPr>
              <a:xfrm>
                <a:off x="5197100" y="3784250"/>
                <a:ext cx="14075" cy="15650"/>
              </a:xfrm>
              <a:custGeom>
                <a:avLst/>
                <a:gdLst/>
                <a:ahLst/>
                <a:cxnLst/>
                <a:rect l="l" t="t" r="r" b="b"/>
                <a:pathLst>
                  <a:path w="563" h="626" extrusionOk="0">
                    <a:moveTo>
                      <a:pt x="286" y="1"/>
                    </a:moveTo>
                    <a:cubicBezTo>
                      <a:pt x="125" y="1"/>
                      <a:pt x="0" y="126"/>
                      <a:pt x="0" y="286"/>
                    </a:cubicBezTo>
                    <a:lnTo>
                      <a:pt x="0" y="340"/>
                    </a:lnTo>
                    <a:cubicBezTo>
                      <a:pt x="0" y="500"/>
                      <a:pt x="125" y="625"/>
                      <a:pt x="286" y="625"/>
                    </a:cubicBezTo>
                    <a:cubicBezTo>
                      <a:pt x="438" y="625"/>
                      <a:pt x="562" y="500"/>
                      <a:pt x="562" y="340"/>
                    </a:cubicBezTo>
                    <a:lnTo>
                      <a:pt x="562" y="286"/>
                    </a:lnTo>
                    <a:cubicBezTo>
                      <a:pt x="562"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6"/>
              <p:cNvSpPr/>
              <p:nvPr/>
            </p:nvSpPr>
            <p:spPr>
              <a:xfrm>
                <a:off x="5084025" y="3563900"/>
                <a:ext cx="25225" cy="14075"/>
              </a:xfrm>
              <a:custGeom>
                <a:avLst/>
                <a:gdLst/>
                <a:ahLst/>
                <a:cxnLst/>
                <a:rect l="l" t="t" r="r" b="b"/>
                <a:pathLst>
                  <a:path w="1009" h="563" extrusionOk="0">
                    <a:moveTo>
                      <a:pt x="277" y="1"/>
                    </a:moveTo>
                    <a:cubicBezTo>
                      <a:pt x="125" y="1"/>
                      <a:pt x="0" y="126"/>
                      <a:pt x="0" y="286"/>
                    </a:cubicBezTo>
                    <a:cubicBezTo>
                      <a:pt x="0" y="438"/>
                      <a:pt x="125"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6"/>
              <p:cNvSpPr/>
              <p:nvPr/>
            </p:nvSpPr>
            <p:spPr>
              <a:xfrm>
                <a:off x="5117700" y="3563900"/>
                <a:ext cx="25225" cy="14075"/>
              </a:xfrm>
              <a:custGeom>
                <a:avLst/>
                <a:gdLst/>
                <a:ahLst/>
                <a:cxnLst/>
                <a:rect l="l" t="t" r="r" b="b"/>
                <a:pathLst>
                  <a:path w="1009" h="563" extrusionOk="0">
                    <a:moveTo>
                      <a:pt x="277" y="1"/>
                    </a:moveTo>
                    <a:cubicBezTo>
                      <a:pt x="125" y="1"/>
                      <a:pt x="1" y="126"/>
                      <a:pt x="1" y="286"/>
                    </a:cubicBezTo>
                    <a:cubicBezTo>
                      <a:pt x="1" y="438"/>
                      <a:pt x="125"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6"/>
              <p:cNvSpPr/>
              <p:nvPr/>
            </p:nvSpPr>
            <p:spPr>
              <a:xfrm>
                <a:off x="5151375" y="3563900"/>
                <a:ext cx="25225" cy="14075"/>
              </a:xfrm>
              <a:custGeom>
                <a:avLst/>
                <a:gdLst/>
                <a:ahLst/>
                <a:cxnLst/>
                <a:rect l="l" t="t" r="r" b="b"/>
                <a:pathLst>
                  <a:path w="1009" h="563" extrusionOk="0">
                    <a:moveTo>
                      <a:pt x="277" y="1"/>
                    </a:moveTo>
                    <a:cubicBezTo>
                      <a:pt x="126" y="1"/>
                      <a:pt x="1" y="126"/>
                      <a:pt x="1" y="286"/>
                    </a:cubicBezTo>
                    <a:cubicBezTo>
                      <a:pt x="1" y="438"/>
                      <a:pt x="126"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6"/>
              <p:cNvSpPr/>
              <p:nvPr/>
            </p:nvSpPr>
            <p:spPr>
              <a:xfrm>
                <a:off x="5162750" y="3585550"/>
                <a:ext cx="13850" cy="25450"/>
              </a:xfrm>
              <a:custGeom>
                <a:avLst/>
                <a:gdLst/>
                <a:ahLst/>
                <a:cxnLst/>
                <a:rect l="l" t="t" r="r" b="b"/>
                <a:pathLst>
                  <a:path w="554" h="1018" extrusionOk="0">
                    <a:moveTo>
                      <a:pt x="277" y="0"/>
                    </a:moveTo>
                    <a:cubicBezTo>
                      <a:pt x="126" y="0"/>
                      <a:pt x="1" y="125"/>
                      <a:pt x="1" y="286"/>
                    </a:cubicBezTo>
                    <a:lnTo>
                      <a:pt x="1" y="741"/>
                    </a:lnTo>
                    <a:cubicBezTo>
                      <a:pt x="1" y="892"/>
                      <a:pt x="126" y="1017"/>
                      <a:pt x="277" y="1017"/>
                    </a:cubicBezTo>
                    <a:cubicBezTo>
                      <a:pt x="429" y="1017"/>
                      <a:pt x="554" y="892"/>
                      <a:pt x="554" y="741"/>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6"/>
              <p:cNvSpPr/>
              <p:nvPr/>
            </p:nvSpPr>
            <p:spPr>
              <a:xfrm>
                <a:off x="5162750" y="3620775"/>
                <a:ext cx="13850" cy="25450"/>
              </a:xfrm>
              <a:custGeom>
                <a:avLst/>
                <a:gdLst/>
                <a:ahLst/>
                <a:cxnLst/>
                <a:rect l="l" t="t" r="r" b="b"/>
                <a:pathLst>
                  <a:path w="554" h="1018" extrusionOk="0">
                    <a:moveTo>
                      <a:pt x="277" y="1"/>
                    </a:moveTo>
                    <a:cubicBezTo>
                      <a:pt x="126" y="1"/>
                      <a:pt x="1" y="126"/>
                      <a:pt x="1" y="277"/>
                    </a:cubicBezTo>
                    <a:lnTo>
                      <a:pt x="1" y="732"/>
                    </a:lnTo>
                    <a:cubicBezTo>
                      <a:pt x="1" y="893"/>
                      <a:pt x="126" y="1018"/>
                      <a:pt x="277" y="1018"/>
                    </a:cubicBezTo>
                    <a:cubicBezTo>
                      <a:pt x="429" y="1018"/>
                      <a:pt x="554" y="893"/>
                      <a:pt x="554" y="73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6"/>
              <p:cNvSpPr/>
              <p:nvPr/>
            </p:nvSpPr>
            <p:spPr>
              <a:xfrm>
                <a:off x="5162750" y="3656025"/>
                <a:ext cx="13850" cy="25225"/>
              </a:xfrm>
              <a:custGeom>
                <a:avLst/>
                <a:gdLst/>
                <a:ahLst/>
                <a:cxnLst/>
                <a:rect l="l" t="t" r="r" b="b"/>
                <a:pathLst>
                  <a:path w="554" h="1009" extrusionOk="0">
                    <a:moveTo>
                      <a:pt x="277" y="0"/>
                    </a:moveTo>
                    <a:cubicBezTo>
                      <a:pt x="126" y="0"/>
                      <a:pt x="1" y="125"/>
                      <a:pt x="1" y="277"/>
                    </a:cubicBezTo>
                    <a:lnTo>
                      <a:pt x="1" y="732"/>
                    </a:lnTo>
                    <a:cubicBezTo>
                      <a:pt x="1" y="883"/>
                      <a:pt x="126" y="1008"/>
                      <a:pt x="277" y="1008"/>
                    </a:cubicBezTo>
                    <a:cubicBezTo>
                      <a:pt x="429" y="1008"/>
                      <a:pt x="554" y="883"/>
                      <a:pt x="554" y="73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6"/>
              <p:cNvSpPr/>
              <p:nvPr/>
            </p:nvSpPr>
            <p:spPr>
              <a:xfrm>
                <a:off x="5004400" y="3836000"/>
                <a:ext cx="25225" cy="14075"/>
              </a:xfrm>
              <a:custGeom>
                <a:avLst/>
                <a:gdLst/>
                <a:ahLst/>
                <a:cxnLst/>
                <a:rect l="l" t="t" r="r" b="b"/>
                <a:pathLst>
                  <a:path w="1009" h="563" extrusionOk="0">
                    <a:moveTo>
                      <a:pt x="277" y="0"/>
                    </a:moveTo>
                    <a:cubicBezTo>
                      <a:pt x="126" y="0"/>
                      <a:pt x="1" y="125"/>
                      <a:pt x="1" y="277"/>
                    </a:cubicBezTo>
                    <a:cubicBezTo>
                      <a:pt x="1" y="438"/>
                      <a:pt x="126"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6"/>
              <p:cNvSpPr/>
              <p:nvPr/>
            </p:nvSpPr>
            <p:spPr>
              <a:xfrm>
                <a:off x="4970725" y="3836000"/>
                <a:ext cx="25225" cy="14075"/>
              </a:xfrm>
              <a:custGeom>
                <a:avLst/>
                <a:gdLst/>
                <a:ahLst/>
                <a:cxnLst/>
                <a:rect l="l" t="t" r="r" b="b"/>
                <a:pathLst>
                  <a:path w="1009" h="563" extrusionOk="0">
                    <a:moveTo>
                      <a:pt x="277" y="0"/>
                    </a:moveTo>
                    <a:cubicBezTo>
                      <a:pt x="125" y="0"/>
                      <a:pt x="1" y="125"/>
                      <a:pt x="1" y="277"/>
                    </a:cubicBezTo>
                    <a:cubicBezTo>
                      <a:pt x="1" y="438"/>
                      <a:pt x="125"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6"/>
              <p:cNvSpPr/>
              <p:nvPr/>
            </p:nvSpPr>
            <p:spPr>
              <a:xfrm>
                <a:off x="4937050" y="3836000"/>
                <a:ext cx="25225" cy="14075"/>
              </a:xfrm>
              <a:custGeom>
                <a:avLst/>
                <a:gdLst/>
                <a:ahLst/>
                <a:cxnLst/>
                <a:rect l="l" t="t" r="r" b="b"/>
                <a:pathLst>
                  <a:path w="1009" h="563" extrusionOk="0">
                    <a:moveTo>
                      <a:pt x="277" y="0"/>
                    </a:moveTo>
                    <a:cubicBezTo>
                      <a:pt x="125" y="0"/>
                      <a:pt x="1" y="125"/>
                      <a:pt x="1" y="277"/>
                    </a:cubicBezTo>
                    <a:cubicBezTo>
                      <a:pt x="1" y="438"/>
                      <a:pt x="125"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6"/>
              <p:cNvSpPr/>
              <p:nvPr/>
            </p:nvSpPr>
            <p:spPr>
              <a:xfrm>
                <a:off x="4937050" y="3803000"/>
                <a:ext cx="13850" cy="25450"/>
              </a:xfrm>
              <a:custGeom>
                <a:avLst/>
                <a:gdLst/>
                <a:ahLst/>
                <a:cxnLst/>
                <a:rect l="l" t="t" r="r" b="b"/>
                <a:pathLst>
                  <a:path w="554" h="1018" extrusionOk="0">
                    <a:moveTo>
                      <a:pt x="277" y="0"/>
                    </a:moveTo>
                    <a:cubicBezTo>
                      <a:pt x="125" y="0"/>
                      <a:pt x="1" y="125"/>
                      <a:pt x="1" y="277"/>
                    </a:cubicBezTo>
                    <a:lnTo>
                      <a:pt x="1" y="732"/>
                    </a:lnTo>
                    <a:cubicBezTo>
                      <a:pt x="1" y="892"/>
                      <a:pt x="125" y="1017"/>
                      <a:pt x="277" y="1017"/>
                    </a:cubicBezTo>
                    <a:cubicBezTo>
                      <a:pt x="429" y="1017"/>
                      <a:pt x="554" y="892"/>
                      <a:pt x="554" y="73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6"/>
              <p:cNvSpPr/>
              <p:nvPr/>
            </p:nvSpPr>
            <p:spPr>
              <a:xfrm>
                <a:off x="4937050" y="3767750"/>
                <a:ext cx="13850" cy="25450"/>
              </a:xfrm>
              <a:custGeom>
                <a:avLst/>
                <a:gdLst/>
                <a:ahLst/>
                <a:cxnLst/>
                <a:rect l="l" t="t" r="r" b="b"/>
                <a:pathLst>
                  <a:path w="554" h="1018" extrusionOk="0">
                    <a:moveTo>
                      <a:pt x="277" y="1"/>
                    </a:moveTo>
                    <a:cubicBezTo>
                      <a:pt x="125" y="1"/>
                      <a:pt x="1" y="125"/>
                      <a:pt x="1" y="286"/>
                    </a:cubicBezTo>
                    <a:lnTo>
                      <a:pt x="1" y="741"/>
                    </a:lnTo>
                    <a:cubicBezTo>
                      <a:pt x="1" y="893"/>
                      <a:pt x="125" y="1018"/>
                      <a:pt x="277" y="1018"/>
                    </a:cubicBezTo>
                    <a:cubicBezTo>
                      <a:pt x="429" y="1018"/>
                      <a:pt x="554" y="893"/>
                      <a:pt x="554" y="741"/>
                    </a:cubicBezTo>
                    <a:lnTo>
                      <a:pt x="554" y="286"/>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6"/>
              <p:cNvSpPr/>
              <p:nvPr/>
            </p:nvSpPr>
            <p:spPr>
              <a:xfrm>
                <a:off x="4937050" y="3732725"/>
                <a:ext cx="13850" cy="25250"/>
              </a:xfrm>
              <a:custGeom>
                <a:avLst/>
                <a:gdLst/>
                <a:ahLst/>
                <a:cxnLst/>
                <a:rect l="l" t="t" r="r" b="b"/>
                <a:pathLst>
                  <a:path w="554" h="1010" extrusionOk="0">
                    <a:moveTo>
                      <a:pt x="277" y="1"/>
                    </a:moveTo>
                    <a:cubicBezTo>
                      <a:pt x="125" y="1"/>
                      <a:pt x="1" y="126"/>
                      <a:pt x="1" y="278"/>
                    </a:cubicBezTo>
                    <a:lnTo>
                      <a:pt x="1" y="732"/>
                    </a:lnTo>
                    <a:cubicBezTo>
                      <a:pt x="1" y="884"/>
                      <a:pt x="125" y="1009"/>
                      <a:pt x="277" y="1009"/>
                    </a:cubicBezTo>
                    <a:cubicBezTo>
                      <a:pt x="429" y="1009"/>
                      <a:pt x="554" y="884"/>
                      <a:pt x="554" y="732"/>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843" name="Google Shape;843;p56" title="Chart">
            <a:hlinkClick r:id="rId3"/>
          </p:cNvPr>
          <p:cNvPicPr preferRelativeResize="0"/>
          <p:nvPr/>
        </p:nvPicPr>
        <p:blipFill rotWithShape="1">
          <a:blip r:embed="rId4">
            <a:alphaModFix/>
          </a:blip>
          <a:srcRect r="9600"/>
          <a:stretch/>
        </p:blipFill>
        <p:spPr>
          <a:xfrm>
            <a:off x="1106225" y="1356900"/>
            <a:ext cx="3739350" cy="2557526"/>
          </a:xfrm>
          <a:prstGeom prst="rect">
            <a:avLst/>
          </a:prstGeom>
          <a:noFill/>
          <a:ln>
            <a:noFill/>
          </a:ln>
        </p:spPr>
      </p:pic>
      <p:sp>
        <p:nvSpPr>
          <p:cNvPr id="844" name="Google Shape;844;p56"/>
          <p:cNvSpPr txBox="1">
            <a:spLocks noGrp="1"/>
          </p:cNvSpPr>
          <p:nvPr>
            <p:ph type="title" idx="4294967295"/>
          </p:nvPr>
        </p:nvSpPr>
        <p:spPr>
          <a:xfrm flipH="1">
            <a:off x="2005025" y="3828825"/>
            <a:ext cx="998100" cy="46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1"/>
                </a:solidFill>
                <a:latin typeface="Poppins"/>
                <a:ea typeface="Poppins"/>
                <a:cs typeface="Poppins"/>
                <a:sym typeface="Poppins"/>
              </a:rPr>
              <a:t>2021</a:t>
            </a:r>
            <a:endParaRPr sz="2500">
              <a:solidFill>
                <a:schemeClr val="accent1"/>
              </a:solidFill>
              <a:latin typeface="Poppins"/>
              <a:ea typeface="Poppins"/>
              <a:cs typeface="Poppins"/>
              <a:sym typeface="Poppins"/>
            </a:endParaRPr>
          </a:p>
        </p:txBody>
      </p:sp>
      <p:sp>
        <p:nvSpPr>
          <p:cNvPr id="845" name="Google Shape;845;p56"/>
          <p:cNvSpPr txBox="1">
            <a:spLocks noGrp="1"/>
          </p:cNvSpPr>
          <p:nvPr>
            <p:ph type="title" idx="4294967295"/>
          </p:nvPr>
        </p:nvSpPr>
        <p:spPr>
          <a:xfrm flipH="1">
            <a:off x="3563550" y="3828825"/>
            <a:ext cx="998100" cy="462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1"/>
                </a:solidFill>
                <a:latin typeface="Poppins"/>
                <a:ea typeface="Poppins"/>
                <a:cs typeface="Poppins"/>
                <a:sym typeface="Poppins"/>
              </a:rPr>
              <a:t>2022</a:t>
            </a:r>
            <a:endParaRPr sz="2500">
              <a:solidFill>
                <a:schemeClr val="accent1"/>
              </a:solidFill>
              <a:latin typeface="Poppins"/>
              <a:ea typeface="Poppins"/>
              <a:cs typeface="Poppins"/>
              <a:sym typeface="Poppins"/>
            </a:endParaRPr>
          </a:p>
        </p:txBody>
      </p:sp>
      <p:sp>
        <p:nvSpPr>
          <p:cNvPr id="846" name="Google Shape;846;p56"/>
          <p:cNvSpPr txBox="1"/>
          <p:nvPr/>
        </p:nvSpPr>
        <p:spPr>
          <a:xfrm>
            <a:off x="1047600" y="4355200"/>
            <a:ext cx="7048800" cy="42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Poppins"/>
                <a:ea typeface="Poppins"/>
                <a:cs typeface="Poppins"/>
                <a:sym typeface="Poppins"/>
              </a:rPr>
              <a:t>Follow the link in the graph to modify its data and then paste the new one here. </a:t>
            </a:r>
            <a:r>
              <a:rPr lang="en" sz="1000">
                <a:solidFill>
                  <a:schemeClr val="dk1"/>
                </a:solidFill>
                <a:uFill>
                  <a:noFill/>
                </a:uFill>
                <a:latin typeface="Poppins"/>
                <a:ea typeface="Poppins"/>
                <a:cs typeface="Poppins"/>
                <a:sym typeface="Poppins"/>
                <a:hlinkClick r:id="rId5">
                  <a:extLst>
                    <a:ext uri="{A12FA001-AC4F-418D-AE19-62706E023703}">
                      <ahyp:hlinkClr xmlns:ahyp="http://schemas.microsoft.com/office/drawing/2018/hyperlinkcolor" val="tx"/>
                    </a:ext>
                  </a:extLst>
                </a:hlinkClick>
              </a:rPr>
              <a:t>For more info, click here</a:t>
            </a:r>
            <a:endParaRPr sz="1000">
              <a:solidFill>
                <a:schemeClr val="dk1"/>
              </a:solidFill>
              <a:latin typeface="Poppins"/>
              <a:ea typeface="Poppins"/>
              <a:cs typeface="Poppins"/>
              <a:sym typeface="Poppins"/>
            </a:endParaRPr>
          </a:p>
        </p:txBody>
      </p:sp>
      <p:sp>
        <p:nvSpPr>
          <p:cNvPr id="847" name="Google Shape;847;p56"/>
          <p:cNvSpPr txBox="1"/>
          <p:nvPr/>
        </p:nvSpPr>
        <p:spPr>
          <a:xfrm>
            <a:off x="5711600" y="1535300"/>
            <a:ext cx="27174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$350,000</a:t>
            </a:r>
            <a:endParaRPr sz="2500" b="1">
              <a:solidFill>
                <a:srgbClr val="000000"/>
              </a:solidFill>
              <a:latin typeface="Abhaya Libre"/>
              <a:ea typeface="Abhaya Libre"/>
              <a:cs typeface="Abhaya Libre"/>
              <a:sym typeface="Abhaya Libre"/>
            </a:endParaRPr>
          </a:p>
        </p:txBody>
      </p:sp>
      <p:sp>
        <p:nvSpPr>
          <p:cNvPr id="848" name="Google Shape;848;p56"/>
          <p:cNvSpPr txBox="1"/>
          <p:nvPr/>
        </p:nvSpPr>
        <p:spPr>
          <a:xfrm>
            <a:off x="5711600" y="1839415"/>
            <a:ext cx="27174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Poppins"/>
                <a:ea typeface="Poppins"/>
                <a:cs typeface="Poppins"/>
                <a:sym typeface="Poppins"/>
              </a:rPr>
              <a:t>Gross revenue in 2022</a:t>
            </a:r>
            <a:endParaRPr>
              <a:solidFill>
                <a:srgbClr val="000000"/>
              </a:solidFill>
              <a:latin typeface="Poppins"/>
              <a:ea typeface="Poppins"/>
              <a:cs typeface="Poppins"/>
              <a:sym typeface="Poppins"/>
            </a:endParaRPr>
          </a:p>
        </p:txBody>
      </p:sp>
      <p:sp>
        <p:nvSpPr>
          <p:cNvPr id="849" name="Google Shape;849;p56"/>
          <p:cNvSpPr txBox="1"/>
          <p:nvPr/>
        </p:nvSpPr>
        <p:spPr>
          <a:xfrm>
            <a:off x="5711600" y="2563143"/>
            <a:ext cx="27174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140,000</a:t>
            </a:r>
            <a:endParaRPr sz="2500" b="1">
              <a:solidFill>
                <a:srgbClr val="000000"/>
              </a:solidFill>
              <a:latin typeface="Abhaya Libre"/>
              <a:ea typeface="Abhaya Libre"/>
              <a:cs typeface="Abhaya Libre"/>
              <a:sym typeface="Abhaya Libre"/>
            </a:endParaRPr>
          </a:p>
        </p:txBody>
      </p:sp>
      <p:sp>
        <p:nvSpPr>
          <p:cNvPr id="850" name="Google Shape;850;p56"/>
          <p:cNvSpPr txBox="1"/>
          <p:nvPr/>
        </p:nvSpPr>
        <p:spPr>
          <a:xfrm>
            <a:off x="5711600" y="2867257"/>
            <a:ext cx="27174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Poppins"/>
                <a:ea typeface="Poppins"/>
                <a:cs typeface="Poppins"/>
                <a:sym typeface="Poppins"/>
              </a:rPr>
              <a:t>Total apps downloads</a:t>
            </a:r>
            <a:endParaRPr>
              <a:solidFill>
                <a:srgbClr val="000000"/>
              </a:solidFill>
              <a:latin typeface="Poppins"/>
              <a:ea typeface="Poppins"/>
              <a:cs typeface="Poppins"/>
              <a:sym typeface="Poppins"/>
            </a:endParaRPr>
          </a:p>
        </p:txBody>
      </p:sp>
      <p:sp>
        <p:nvSpPr>
          <p:cNvPr id="851" name="Google Shape;851;p56"/>
          <p:cNvSpPr txBox="1"/>
          <p:nvPr/>
        </p:nvSpPr>
        <p:spPr>
          <a:xfrm>
            <a:off x="5711600" y="3590985"/>
            <a:ext cx="27174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250</a:t>
            </a:r>
            <a:endParaRPr sz="2500" b="1">
              <a:solidFill>
                <a:srgbClr val="000000"/>
              </a:solidFill>
              <a:latin typeface="Abhaya Libre"/>
              <a:ea typeface="Abhaya Libre"/>
              <a:cs typeface="Abhaya Libre"/>
              <a:sym typeface="Abhaya Libre"/>
            </a:endParaRPr>
          </a:p>
        </p:txBody>
      </p:sp>
      <p:sp>
        <p:nvSpPr>
          <p:cNvPr id="852" name="Google Shape;852;p56"/>
          <p:cNvSpPr txBox="1"/>
          <p:nvPr/>
        </p:nvSpPr>
        <p:spPr>
          <a:xfrm>
            <a:off x="5711600" y="3895100"/>
            <a:ext cx="27174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Current employees</a:t>
            </a:r>
            <a:endParaRPr>
              <a:solidFill>
                <a:srgbClr val="000000"/>
              </a:solidFill>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57"/>
          <p:cNvSpPr/>
          <p:nvPr/>
        </p:nvSpPr>
        <p:spPr>
          <a:xfrm>
            <a:off x="7427813" y="4281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57"/>
          <p:cNvGrpSpPr/>
          <p:nvPr/>
        </p:nvGrpSpPr>
        <p:grpSpPr>
          <a:xfrm rot="773467">
            <a:off x="7692427" y="710382"/>
            <a:ext cx="512340" cy="500365"/>
            <a:chOff x="5992838" y="3792863"/>
            <a:chExt cx="512338" cy="500363"/>
          </a:xfrm>
        </p:grpSpPr>
        <p:sp>
          <p:nvSpPr>
            <p:cNvPr id="859" name="Google Shape;859;p57"/>
            <p:cNvSpPr/>
            <p:nvPr/>
          </p:nvSpPr>
          <p:spPr>
            <a:xfrm>
              <a:off x="6018725" y="3805900"/>
              <a:ext cx="486450" cy="487325"/>
            </a:xfrm>
            <a:custGeom>
              <a:avLst/>
              <a:gdLst/>
              <a:ahLst/>
              <a:cxnLst/>
              <a:rect l="l" t="t" r="r" b="b"/>
              <a:pathLst>
                <a:path w="19458" h="19493" extrusionOk="0">
                  <a:moveTo>
                    <a:pt x="2338" y="0"/>
                  </a:moveTo>
                  <a:cubicBezTo>
                    <a:pt x="2168" y="0"/>
                    <a:pt x="2026" y="143"/>
                    <a:pt x="2026" y="312"/>
                  </a:cubicBezTo>
                  <a:lnTo>
                    <a:pt x="2026" y="3024"/>
                  </a:lnTo>
                  <a:lnTo>
                    <a:pt x="2026" y="3042"/>
                  </a:lnTo>
                  <a:cubicBezTo>
                    <a:pt x="2026" y="3221"/>
                    <a:pt x="2168" y="3363"/>
                    <a:pt x="2338" y="3363"/>
                  </a:cubicBezTo>
                  <a:lnTo>
                    <a:pt x="4640" y="3363"/>
                  </a:lnTo>
                  <a:lnTo>
                    <a:pt x="4640" y="3907"/>
                  </a:lnTo>
                  <a:lnTo>
                    <a:pt x="4640" y="4657"/>
                  </a:lnTo>
                  <a:lnTo>
                    <a:pt x="1758" y="4657"/>
                  </a:lnTo>
                  <a:cubicBezTo>
                    <a:pt x="1597" y="4657"/>
                    <a:pt x="1464" y="4791"/>
                    <a:pt x="1464" y="4951"/>
                  </a:cubicBezTo>
                  <a:lnTo>
                    <a:pt x="1464" y="5781"/>
                  </a:lnTo>
                  <a:lnTo>
                    <a:pt x="1464" y="6334"/>
                  </a:lnTo>
                  <a:lnTo>
                    <a:pt x="313" y="6334"/>
                  </a:lnTo>
                  <a:cubicBezTo>
                    <a:pt x="134" y="6334"/>
                    <a:pt x="1" y="6477"/>
                    <a:pt x="1" y="6646"/>
                  </a:cubicBezTo>
                  <a:lnTo>
                    <a:pt x="1" y="8145"/>
                  </a:lnTo>
                  <a:cubicBezTo>
                    <a:pt x="1" y="8314"/>
                    <a:pt x="134" y="8457"/>
                    <a:pt x="313" y="8457"/>
                  </a:cubicBezTo>
                  <a:lnTo>
                    <a:pt x="1464" y="8457"/>
                  </a:lnTo>
                  <a:lnTo>
                    <a:pt x="1464" y="9010"/>
                  </a:lnTo>
                  <a:lnTo>
                    <a:pt x="1464" y="11695"/>
                  </a:lnTo>
                  <a:lnTo>
                    <a:pt x="1464" y="12240"/>
                  </a:lnTo>
                  <a:lnTo>
                    <a:pt x="313" y="12240"/>
                  </a:lnTo>
                  <a:cubicBezTo>
                    <a:pt x="134" y="12240"/>
                    <a:pt x="1" y="12382"/>
                    <a:pt x="1" y="12552"/>
                  </a:cubicBezTo>
                  <a:lnTo>
                    <a:pt x="1" y="14051"/>
                  </a:lnTo>
                  <a:cubicBezTo>
                    <a:pt x="1" y="14229"/>
                    <a:pt x="134" y="14372"/>
                    <a:pt x="313" y="14372"/>
                  </a:cubicBezTo>
                  <a:lnTo>
                    <a:pt x="3373" y="14372"/>
                  </a:lnTo>
                  <a:cubicBezTo>
                    <a:pt x="3551" y="14372"/>
                    <a:pt x="3685" y="14229"/>
                    <a:pt x="3685" y="14051"/>
                  </a:cubicBezTo>
                  <a:lnTo>
                    <a:pt x="3685" y="12552"/>
                  </a:lnTo>
                  <a:cubicBezTo>
                    <a:pt x="3685" y="12382"/>
                    <a:pt x="3551" y="12240"/>
                    <a:pt x="3373" y="12240"/>
                  </a:cubicBezTo>
                  <a:lnTo>
                    <a:pt x="2052" y="12240"/>
                  </a:lnTo>
                  <a:lnTo>
                    <a:pt x="2052" y="11695"/>
                  </a:lnTo>
                  <a:lnTo>
                    <a:pt x="2052" y="11151"/>
                  </a:lnTo>
                  <a:lnTo>
                    <a:pt x="6647" y="11151"/>
                  </a:lnTo>
                  <a:lnTo>
                    <a:pt x="6647" y="11695"/>
                  </a:lnTo>
                  <a:lnTo>
                    <a:pt x="6647" y="12240"/>
                  </a:lnTo>
                  <a:lnTo>
                    <a:pt x="5496" y="12240"/>
                  </a:lnTo>
                  <a:cubicBezTo>
                    <a:pt x="5326" y="12240"/>
                    <a:pt x="5184" y="12382"/>
                    <a:pt x="5184" y="12552"/>
                  </a:cubicBezTo>
                  <a:lnTo>
                    <a:pt x="5184" y="14051"/>
                  </a:lnTo>
                  <a:cubicBezTo>
                    <a:pt x="5184" y="14229"/>
                    <a:pt x="5326" y="14372"/>
                    <a:pt x="5496" y="14372"/>
                  </a:cubicBezTo>
                  <a:lnTo>
                    <a:pt x="8556" y="14372"/>
                  </a:lnTo>
                  <a:cubicBezTo>
                    <a:pt x="8734" y="14372"/>
                    <a:pt x="8868" y="14229"/>
                    <a:pt x="8868" y="14051"/>
                  </a:cubicBezTo>
                  <a:lnTo>
                    <a:pt x="8868" y="12552"/>
                  </a:lnTo>
                  <a:cubicBezTo>
                    <a:pt x="8868" y="12382"/>
                    <a:pt x="8734" y="12240"/>
                    <a:pt x="8556" y="12240"/>
                  </a:cubicBezTo>
                  <a:lnTo>
                    <a:pt x="7236" y="12240"/>
                  </a:lnTo>
                  <a:lnTo>
                    <a:pt x="7236" y="11695"/>
                  </a:lnTo>
                  <a:lnTo>
                    <a:pt x="7236" y="11151"/>
                  </a:lnTo>
                  <a:lnTo>
                    <a:pt x="11830" y="11151"/>
                  </a:lnTo>
                  <a:lnTo>
                    <a:pt x="11830" y="11695"/>
                  </a:lnTo>
                  <a:lnTo>
                    <a:pt x="11830" y="12240"/>
                  </a:lnTo>
                  <a:lnTo>
                    <a:pt x="10679" y="12240"/>
                  </a:lnTo>
                  <a:cubicBezTo>
                    <a:pt x="10510" y="12240"/>
                    <a:pt x="10367" y="12382"/>
                    <a:pt x="10367" y="12552"/>
                  </a:cubicBezTo>
                  <a:lnTo>
                    <a:pt x="10367" y="14051"/>
                  </a:lnTo>
                  <a:cubicBezTo>
                    <a:pt x="10367" y="14229"/>
                    <a:pt x="10510" y="14372"/>
                    <a:pt x="10679" y="14372"/>
                  </a:cubicBezTo>
                  <a:lnTo>
                    <a:pt x="11830" y="14372"/>
                  </a:lnTo>
                  <a:lnTo>
                    <a:pt x="11830" y="14916"/>
                  </a:lnTo>
                  <a:lnTo>
                    <a:pt x="11830" y="16816"/>
                  </a:lnTo>
                  <a:lnTo>
                    <a:pt x="11830" y="17369"/>
                  </a:lnTo>
                  <a:lnTo>
                    <a:pt x="10679" y="17369"/>
                  </a:lnTo>
                  <a:cubicBezTo>
                    <a:pt x="10510" y="17369"/>
                    <a:pt x="10367" y="17503"/>
                    <a:pt x="10367" y="17681"/>
                  </a:cubicBezTo>
                  <a:lnTo>
                    <a:pt x="10367" y="18163"/>
                  </a:lnTo>
                  <a:cubicBezTo>
                    <a:pt x="10242" y="18199"/>
                    <a:pt x="10153" y="18306"/>
                    <a:pt x="10153" y="18440"/>
                  </a:cubicBezTo>
                  <a:cubicBezTo>
                    <a:pt x="10153" y="18574"/>
                    <a:pt x="10242" y="18690"/>
                    <a:pt x="10367" y="18725"/>
                  </a:cubicBezTo>
                  <a:lnTo>
                    <a:pt x="10367" y="19180"/>
                  </a:lnTo>
                  <a:cubicBezTo>
                    <a:pt x="10367" y="19350"/>
                    <a:pt x="10510" y="19492"/>
                    <a:pt x="10679" y="19492"/>
                  </a:cubicBezTo>
                  <a:lnTo>
                    <a:pt x="13739" y="19492"/>
                  </a:lnTo>
                  <a:cubicBezTo>
                    <a:pt x="13917" y="19492"/>
                    <a:pt x="14060" y="19350"/>
                    <a:pt x="14060" y="19180"/>
                  </a:cubicBezTo>
                  <a:lnTo>
                    <a:pt x="14060" y="18734"/>
                  </a:lnTo>
                  <a:cubicBezTo>
                    <a:pt x="14203" y="18716"/>
                    <a:pt x="14328" y="18591"/>
                    <a:pt x="14328" y="18440"/>
                  </a:cubicBezTo>
                  <a:cubicBezTo>
                    <a:pt x="14328" y="18288"/>
                    <a:pt x="14203" y="18163"/>
                    <a:pt x="14060" y="18145"/>
                  </a:cubicBezTo>
                  <a:lnTo>
                    <a:pt x="14060" y="17681"/>
                  </a:lnTo>
                  <a:cubicBezTo>
                    <a:pt x="14060" y="17503"/>
                    <a:pt x="13917" y="17369"/>
                    <a:pt x="13739" y="17369"/>
                  </a:cubicBezTo>
                  <a:lnTo>
                    <a:pt x="12419" y="17369"/>
                  </a:lnTo>
                  <a:lnTo>
                    <a:pt x="12419" y="16816"/>
                  </a:lnTo>
                  <a:lnTo>
                    <a:pt x="12419" y="16281"/>
                  </a:lnTo>
                  <a:lnTo>
                    <a:pt x="17022" y="16281"/>
                  </a:lnTo>
                  <a:lnTo>
                    <a:pt x="17022" y="16816"/>
                  </a:lnTo>
                  <a:lnTo>
                    <a:pt x="17022" y="17369"/>
                  </a:lnTo>
                  <a:lnTo>
                    <a:pt x="15862" y="17369"/>
                  </a:lnTo>
                  <a:cubicBezTo>
                    <a:pt x="15693" y="17369"/>
                    <a:pt x="15550" y="17503"/>
                    <a:pt x="15550" y="17681"/>
                  </a:cubicBezTo>
                  <a:lnTo>
                    <a:pt x="15550" y="18154"/>
                  </a:lnTo>
                  <a:cubicBezTo>
                    <a:pt x="15407" y="18172"/>
                    <a:pt x="15300" y="18297"/>
                    <a:pt x="15300" y="18440"/>
                  </a:cubicBezTo>
                  <a:cubicBezTo>
                    <a:pt x="15300" y="18591"/>
                    <a:pt x="15407" y="18707"/>
                    <a:pt x="15550" y="18734"/>
                  </a:cubicBezTo>
                  <a:lnTo>
                    <a:pt x="15550" y="19180"/>
                  </a:lnTo>
                  <a:cubicBezTo>
                    <a:pt x="15550" y="19350"/>
                    <a:pt x="15693" y="19492"/>
                    <a:pt x="15862" y="19492"/>
                  </a:cubicBezTo>
                  <a:lnTo>
                    <a:pt x="18931" y="19492"/>
                  </a:lnTo>
                  <a:cubicBezTo>
                    <a:pt x="19101" y="19492"/>
                    <a:pt x="19243" y="19350"/>
                    <a:pt x="19243" y="19180"/>
                  </a:cubicBezTo>
                  <a:lnTo>
                    <a:pt x="19243" y="18725"/>
                  </a:lnTo>
                  <a:cubicBezTo>
                    <a:pt x="19359" y="18690"/>
                    <a:pt x="19457" y="18574"/>
                    <a:pt x="19457" y="18440"/>
                  </a:cubicBezTo>
                  <a:cubicBezTo>
                    <a:pt x="19457" y="18306"/>
                    <a:pt x="19359" y="18199"/>
                    <a:pt x="19243" y="18163"/>
                  </a:cubicBezTo>
                  <a:lnTo>
                    <a:pt x="19243" y="17681"/>
                  </a:lnTo>
                  <a:cubicBezTo>
                    <a:pt x="19243" y="17503"/>
                    <a:pt x="19101" y="17369"/>
                    <a:pt x="18931" y="17369"/>
                  </a:cubicBezTo>
                  <a:lnTo>
                    <a:pt x="17611" y="17369"/>
                  </a:lnTo>
                  <a:lnTo>
                    <a:pt x="17611" y="16816"/>
                  </a:lnTo>
                  <a:lnTo>
                    <a:pt x="17611" y="15986"/>
                  </a:lnTo>
                  <a:cubicBezTo>
                    <a:pt x="17611" y="15826"/>
                    <a:pt x="17477" y="15692"/>
                    <a:pt x="17316" y="15692"/>
                  </a:cubicBezTo>
                  <a:lnTo>
                    <a:pt x="12419" y="15692"/>
                  </a:lnTo>
                  <a:lnTo>
                    <a:pt x="12419" y="14916"/>
                  </a:lnTo>
                  <a:lnTo>
                    <a:pt x="12419" y="14372"/>
                  </a:lnTo>
                  <a:lnTo>
                    <a:pt x="13739" y="14372"/>
                  </a:lnTo>
                  <a:cubicBezTo>
                    <a:pt x="13917" y="14372"/>
                    <a:pt x="14060" y="14229"/>
                    <a:pt x="14060" y="14051"/>
                  </a:cubicBezTo>
                  <a:lnTo>
                    <a:pt x="14060" y="12552"/>
                  </a:lnTo>
                  <a:cubicBezTo>
                    <a:pt x="14060" y="12382"/>
                    <a:pt x="13917" y="12240"/>
                    <a:pt x="13739" y="12240"/>
                  </a:cubicBezTo>
                  <a:lnTo>
                    <a:pt x="12419" y="12240"/>
                  </a:lnTo>
                  <a:lnTo>
                    <a:pt x="12419" y="11695"/>
                  </a:lnTo>
                  <a:lnTo>
                    <a:pt x="12419" y="10857"/>
                  </a:lnTo>
                  <a:cubicBezTo>
                    <a:pt x="12419" y="10696"/>
                    <a:pt x="12294" y="10563"/>
                    <a:pt x="12124" y="10563"/>
                  </a:cubicBezTo>
                  <a:lnTo>
                    <a:pt x="2052" y="10563"/>
                  </a:lnTo>
                  <a:lnTo>
                    <a:pt x="2052" y="9010"/>
                  </a:lnTo>
                  <a:lnTo>
                    <a:pt x="2052" y="8457"/>
                  </a:lnTo>
                  <a:lnTo>
                    <a:pt x="3373" y="8457"/>
                  </a:lnTo>
                  <a:cubicBezTo>
                    <a:pt x="3551" y="8457"/>
                    <a:pt x="3685" y="8314"/>
                    <a:pt x="3685" y="8145"/>
                  </a:cubicBezTo>
                  <a:lnTo>
                    <a:pt x="3685" y="6646"/>
                  </a:lnTo>
                  <a:cubicBezTo>
                    <a:pt x="3685" y="6477"/>
                    <a:pt x="3551" y="6334"/>
                    <a:pt x="3373" y="6334"/>
                  </a:cubicBezTo>
                  <a:lnTo>
                    <a:pt x="2052" y="6334"/>
                  </a:lnTo>
                  <a:lnTo>
                    <a:pt x="2052" y="5781"/>
                  </a:lnTo>
                  <a:lnTo>
                    <a:pt x="2052" y="5246"/>
                  </a:lnTo>
                  <a:lnTo>
                    <a:pt x="6647" y="5246"/>
                  </a:lnTo>
                  <a:lnTo>
                    <a:pt x="6647" y="5781"/>
                  </a:lnTo>
                  <a:lnTo>
                    <a:pt x="6647" y="6334"/>
                  </a:lnTo>
                  <a:lnTo>
                    <a:pt x="5496" y="6334"/>
                  </a:lnTo>
                  <a:cubicBezTo>
                    <a:pt x="5326" y="6334"/>
                    <a:pt x="5184" y="6477"/>
                    <a:pt x="5184" y="6646"/>
                  </a:cubicBezTo>
                  <a:lnTo>
                    <a:pt x="5184" y="8145"/>
                  </a:lnTo>
                  <a:cubicBezTo>
                    <a:pt x="5184" y="8314"/>
                    <a:pt x="5326" y="8457"/>
                    <a:pt x="5496" y="8457"/>
                  </a:cubicBezTo>
                  <a:lnTo>
                    <a:pt x="8556" y="8457"/>
                  </a:lnTo>
                  <a:cubicBezTo>
                    <a:pt x="8734" y="8457"/>
                    <a:pt x="8868" y="8314"/>
                    <a:pt x="8868" y="8145"/>
                  </a:cubicBezTo>
                  <a:lnTo>
                    <a:pt x="8868" y="6646"/>
                  </a:lnTo>
                  <a:cubicBezTo>
                    <a:pt x="8868" y="6477"/>
                    <a:pt x="8734" y="6334"/>
                    <a:pt x="8556" y="6334"/>
                  </a:cubicBezTo>
                  <a:lnTo>
                    <a:pt x="7236" y="6334"/>
                  </a:lnTo>
                  <a:lnTo>
                    <a:pt x="7236" y="5781"/>
                  </a:lnTo>
                  <a:lnTo>
                    <a:pt x="7236" y="5246"/>
                  </a:lnTo>
                  <a:lnTo>
                    <a:pt x="11830" y="5246"/>
                  </a:lnTo>
                  <a:lnTo>
                    <a:pt x="11830" y="5781"/>
                  </a:lnTo>
                  <a:lnTo>
                    <a:pt x="11830" y="6334"/>
                  </a:lnTo>
                  <a:lnTo>
                    <a:pt x="10679" y="6334"/>
                  </a:lnTo>
                  <a:cubicBezTo>
                    <a:pt x="10510" y="6334"/>
                    <a:pt x="10367" y="6477"/>
                    <a:pt x="10367" y="6646"/>
                  </a:cubicBezTo>
                  <a:lnTo>
                    <a:pt x="10367" y="8145"/>
                  </a:lnTo>
                  <a:cubicBezTo>
                    <a:pt x="10367" y="8314"/>
                    <a:pt x="10510" y="8457"/>
                    <a:pt x="10679" y="8457"/>
                  </a:cubicBezTo>
                  <a:lnTo>
                    <a:pt x="13739" y="8457"/>
                  </a:lnTo>
                  <a:cubicBezTo>
                    <a:pt x="13917" y="8457"/>
                    <a:pt x="14060" y="8314"/>
                    <a:pt x="14060" y="8145"/>
                  </a:cubicBezTo>
                  <a:lnTo>
                    <a:pt x="14060" y="6646"/>
                  </a:lnTo>
                  <a:cubicBezTo>
                    <a:pt x="14060" y="6477"/>
                    <a:pt x="13917" y="6334"/>
                    <a:pt x="13739" y="6334"/>
                  </a:cubicBezTo>
                  <a:lnTo>
                    <a:pt x="12419" y="6334"/>
                  </a:lnTo>
                  <a:lnTo>
                    <a:pt x="12419" y="5781"/>
                  </a:lnTo>
                  <a:lnTo>
                    <a:pt x="12419" y="5246"/>
                  </a:lnTo>
                  <a:lnTo>
                    <a:pt x="17022" y="5246"/>
                  </a:lnTo>
                  <a:lnTo>
                    <a:pt x="17022" y="5781"/>
                  </a:lnTo>
                  <a:lnTo>
                    <a:pt x="17022" y="6334"/>
                  </a:lnTo>
                  <a:lnTo>
                    <a:pt x="15862" y="6334"/>
                  </a:lnTo>
                  <a:cubicBezTo>
                    <a:pt x="15693" y="6334"/>
                    <a:pt x="15550" y="6477"/>
                    <a:pt x="15550" y="6646"/>
                  </a:cubicBezTo>
                  <a:lnTo>
                    <a:pt x="15550" y="8145"/>
                  </a:lnTo>
                  <a:cubicBezTo>
                    <a:pt x="15550" y="8314"/>
                    <a:pt x="15693" y="8457"/>
                    <a:pt x="15862" y="8457"/>
                  </a:cubicBezTo>
                  <a:lnTo>
                    <a:pt x="18931" y="8457"/>
                  </a:lnTo>
                  <a:cubicBezTo>
                    <a:pt x="19101" y="8457"/>
                    <a:pt x="19243" y="8314"/>
                    <a:pt x="19243" y="8145"/>
                  </a:cubicBezTo>
                  <a:lnTo>
                    <a:pt x="19243" y="6646"/>
                  </a:lnTo>
                  <a:cubicBezTo>
                    <a:pt x="19243" y="6477"/>
                    <a:pt x="19101" y="6334"/>
                    <a:pt x="18931" y="6334"/>
                  </a:cubicBezTo>
                  <a:lnTo>
                    <a:pt x="17611" y="6334"/>
                  </a:lnTo>
                  <a:lnTo>
                    <a:pt x="17611" y="5781"/>
                  </a:lnTo>
                  <a:lnTo>
                    <a:pt x="17611" y="4951"/>
                  </a:lnTo>
                  <a:cubicBezTo>
                    <a:pt x="17611" y="4791"/>
                    <a:pt x="17477" y="4657"/>
                    <a:pt x="17316" y="4657"/>
                  </a:cubicBezTo>
                  <a:lnTo>
                    <a:pt x="5228" y="4657"/>
                  </a:lnTo>
                  <a:lnTo>
                    <a:pt x="5228" y="3907"/>
                  </a:lnTo>
                  <a:lnTo>
                    <a:pt x="5228" y="3363"/>
                  </a:lnTo>
                  <a:lnTo>
                    <a:pt x="7539" y="3363"/>
                  </a:lnTo>
                  <a:cubicBezTo>
                    <a:pt x="7708" y="3363"/>
                    <a:pt x="7851" y="3221"/>
                    <a:pt x="7851" y="3042"/>
                  </a:cubicBezTo>
                  <a:lnTo>
                    <a:pt x="7851" y="339"/>
                  </a:lnTo>
                  <a:lnTo>
                    <a:pt x="7851" y="312"/>
                  </a:lnTo>
                  <a:cubicBezTo>
                    <a:pt x="7851" y="143"/>
                    <a:pt x="7708" y="0"/>
                    <a:pt x="75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7"/>
            <p:cNvSpPr/>
            <p:nvPr/>
          </p:nvSpPr>
          <p:spPr>
            <a:xfrm>
              <a:off x="5992838" y="3792863"/>
              <a:ext cx="470400" cy="476425"/>
            </a:xfrm>
            <a:custGeom>
              <a:avLst/>
              <a:gdLst/>
              <a:ahLst/>
              <a:cxnLst/>
              <a:rect l="l" t="t" r="r" b="b"/>
              <a:pathLst>
                <a:path w="18816" h="19057" extrusionOk="0">
                  <a:moveTo>
                    <a:pt x="6691" y="563"/>
                  </a:moveTo>
                  <a:lnTo>
                    <a:pt x="2481" y="2989"/>
                  </a:lnTo>
                  <a:lnTo>
                    <a:pt x="2481" y="563"/>
                  </a:lnTo>
                  <a:close/>
                  <a:moveTo>
                    <a:pt x="3498" y="6567"/>
                  </a:moveTo>
                  <a:lnTo>
                    <a:pt x="3498" y="8030"/>
                  </a:lnTo>
                  <a:lnTo>
                    <a:pt x="563" y="8030"/>
                  </a:lnTo>
                  <a:lnTo>
                    <a:pt x="563" y="6567"/>
                  </a:lnTo>
                  <a:close/>
                  <a:moveTo>
                    <a:pt x="8422" y="6567"/>
                  </a:moveTo>
                  <a:lnTo>
                    <a:pt x="8422" y="8030"/>
                  </a:lnTo>
                  <a:lnTo>
                    <a:pt x="5478" y="8030"/>
                  </a:lnTo>
                  <a:lnTo>
                    <a:pt x="5478" y="6567"/>
                  </a:lnTo>
                  <a:close/>
                  <a:moveTo>
                    <a:pt x="13338" y="6567"/>
                  </a:moveTo>
                  <a:lnTo>
                    <a:pt x="13338" y="8030"/>
                  </a:lnTo>
                  <a:lnTo>
                    <a:pt x="10394" y="8030"/>
                  </a:lnTo>
                  <a:lnTo>
                    <a:pt x="10394" y="6567"/>
                  </a:lnTo>
                  <a:close/>
                  <a:moveTo>
                    <a:pt x="3498" y="12169"/>
                  </a:moveTo>
                  <a:lnTo>
                    <a:pt x="3498" y="13632"/>
                  </a:lnTo>
                  <a:lnTo>
                    <a:pt x="563" y="13632"/>
                  </a:lnTo>
                  <a:lnTo>
                    <a:pt x="563" y="12169"/>
                  </a:lnTo>
                  <a:close/>
                  <a:moveTo>
                    <a:pt x="13338" y="12169"/>
                  </a:moveTo>
                  <a:lnTo>
                    <a:pt x="13338" y="13632"/>
                  </a:lnTo>
                  <a:lnTo>
                    <a:pt x="10394" y="13632"/>
                  </a:lnTo>
                  <a:lnTo>
                    <a:pt x="10394" y="12169"/>
                  </a:lnTo>
                  <a:close/>
                  <a:moveTo>
                    <a:pt x="13338" y="17031"/>
                  </a:moveTo>
                  <a:lnTo>
                    <a:pt x="13338" y="17495"/>
                  </a:lnTo>
                  <a:lnTo>
                    <a:pt x="10394" y="17495"/>
                  </a:lnTo>
                  <a:lnTo>
                    <a:pt x="10394" y="17031"/>
                  </a:lnTo>
                  <a:close/>
                  <a:moveTo>
                    <a:pt x="18253" y="17031"/>
                  </a:moveTo>
                  <a:lnTo>
                    <a:pt x="18253" y="17495"/>
                  </a:lnTo>
                  <a:lnTo>
                    <a:pt x="15318" y="17495"/>
                  </a:lnTo>
                  <a:lnTo>
                    <a:pt x="15318" y="17031"/>
                  </a:lnTo>
                  <a:close/>
                  <a:moveTo>
                    <a:pt x="13338" y="18057"/>
                  </a:moveTo>
                  <a:lnTo>
                    <a:pt x="13338" y="18494"/>
                  </a:lnTo>
                  <a:lnTo>
                    <a:pt x="10394" y="18494"/>
                  </a:lnTo>
                  <a:lnTo>
                    <a:pt x="10394" y="18057"/>
                  </a:lnTo>
                  <a:close/>
                  <a:moveTo>
                    <a:pt x="18253" y="18057"/>
                  </a:moveTo>
                  <a:lnTo>
                    <a:pt x="18253" y="18494"/>
                  </a:lnTo>
                  <a:lnTo>
                    <a:pt x="15318" y="18494"/>
                  </a:lnTo>
                  <a:lnTo>
                    <a:pt x="15318" y="18057"/>
                  </a:lnTo>
                  <a:close/>
                  <a:moveTo>
                    <a:pt x="2204" y="1"/>
                  </a:moveTo>
                  <a:cubicBezTo>
                    <a:pt x="2053" y="1"/>
                    <a:pt x="1928" y="126"/>
                    <a:pt x="1928" y="286"/>
                  </a:cubicBezTo>
                  <a:lnTo>
                    <a:pt x="1928" y="3471"/>
                  </a:lnTo>
                  <a:cubicBezTo>
                    <a:pt x="1928" y="3623"/>
                    <a:pt x="2053" y="3748"/>
                    <a:pt x="2204" y="3748"/>
                  </a:cubicBezTo>
                  <a:lnTo>
                    <a:pt x="4684" y="3748"/>
                  </a:lnTo>
                  <a:lnTo>
                    <a:pt x="4684" y="4702"/>
                  </a:lnTo>
                  <a:lnTo>
                    <a:pt x="1954" y="4702"/>
                  </a:lnTo>
                  <a:cubicBezTo>
                    <a:pt x="1794" y="4702"/>
                    <a:pt x="1669" y="4827"/>
                    <a:pt x="1669" y="4979"/>
                  </a:cubicBezTo>
                  <a:lnTo>
                    <a:pt x="1669" y="6014"/>
                  </a:lnTo>
                  <a:lnTo>
                    <a:pt x="277" y="6014"/>
                  </a:lnTo>
                  <a:cubicBezTo>
                    <a:pt x="126" y="6014"/>
                    <a:pt x="1" y="6139"/>
                    <a:pt x="1" y="6290"/>
                  </a:cubicBezTo>
                  <a:lnTo>
                    <a:pt x="1" y="8306"/>
                  </a:lnTo>
                  <a:cubicBezTo>
                    <a:pt x="1" y="8458"/>
                    <a:pt x="126" y="8583"/>
                    <a:pt x="277" y="8583"/>
                  </a:cubicBezTo>
                  <a:lnTo>
                    <a:pt x="1669" y="8583"/>
                  </a:lnTo>
                  <a:lnTo>
                    <a:pt x="1669" y="11616"/>
                  </a:lnTo>
                  <a:lnTo>
                    <a:pt x="277" y="11616"/>
                  </a:lnTo>
                  <a:cubicBezTo>
                    <a:pt x="126" y="11616"/>
                    <a:pt x="1" y="11741"/>
                    <a:pt x="1" y="11893"/>
                  </a:cubicBezTo>
                  <a:lnTo>
                    <a:pt x="1" y="13909"/>
                  </a:lnTo>
                  <a:cubicBezTo>
                    <a:pt x="1" y="14069"/>
                    <a:pt x="126" y="14194"/>
                    <a:pt x="277" y="14194"/>
                  </a:cubicBezTo>
                  <a:lnTo>
                    <a:pt x="3783" y="14194"/>
                  </a:lnTo>
                  <a:cubicBezTo>
                    <a:pt x="3935" y="14194"/>
                    <a:pt x="4060" y="14069"/>
                    <a:pt x="4060" y="13909"/>
                  </a:cubicBezTo>
                  <a:lnTo>
                    <a:pt x="4060" y="11893"/>
                  </a:lnTo>
                  <a:cubicBezTo>
                    <a:pt x="4060" y="11741"/>
                    <a:pt x="3935" y="11616"/>
                    <a:pt x="3783" y="11616"/>
                  </a:cubicBezTo>
                  <a:lnTo>
                    <a:pt x="2231" y="11616"/>
                  </a:lnTo>
                  <a:lnTo>
                    <a:pt x="2231" y="10867"/>
                  </a:lnTo>
                  <a:lnTo>
                    <a:pt x="6593" y="10867"/>
                  </a:lnTo>
                  <a:lnTo>
                    <a:pt x="6593" y="11616"/>
                  </a:lnTo>
                  <a:lnTo>
                    <a:pt x="5202" y="11616"/>
                  </a:lnTo>
                  <a:cubicBezTo>
                    <a:pt x="5041" y="11616"/>
                    <a:pt x="4916" y="11741"/>
                    <a:pt x="4916" y="11893"/>
                  </a:cubicBezTo>
                  <a:lnTo>
                    <a:pt x="4916" y="13909"/>
                  </a:lnTo>
                  <a:cubicBezTo>
                    <a:pt x="4916" y="14069"/>
                    <a:pt x="5041" y="14194"/>
                    <a:pt x="5202" y="14194"/>
                  </a:cubicBezTo>
                  <a:lnTo>
                    <a:pt x="5826" y="14194"/>
                  </a:lnTo>
                  <a:cubicBezTo>
                    <a:pt x="5978" y="14194"/>
                    <a:pt x="6103" y="14069"/>
                    <a:pt x="6103" y="13909"/>
                  </a:cubicBezTo>
                  <a:cubicBezTo>
                    <a:pt x="6103" y="13757"/>
                    <a:pt x="5978" y="13632"/>
                    <a:pt x="5826" y="13632"/>
                  </a:cubicBezTo>
                  <a:lnTo>
                    <a:pt x="5478" y="13632"/>
                  </a:lnTo>
                  <a:lnTo>
                    <a:pt x="5478" y="12169"/>
                  </a:lnTo>
                  <a:lnTo>
                    <a:pt x="8422" y="12169"/>
                  </a:lnTo>
                  <a:lnTo>
                    <a:pt x="8422" y="13632"/>
                  </a:lnTo>
                  <a:lnTo>
                    <a:pt x="6968" y="13632"/>
                  </a:lnTo>
                  <a:cubicBezTo>
                    <a:pt x="6807" y="13632"/>
                    <a:pt x="6683" y="13757"/>
                    <a:pt x="6683" y="13909"/>
                  </a:cubicBezTo>
                  <a:cubicBezTo>
                    <a:pt x="6683" y="14069"/>
                    <a:pt x="6807" y="14194"/>
                    <a:pt x="6968" y="14194"/>
                  </a:cubicBezTo>
                  <a:lnTo>
                    <a:pt x="8699" y="14194"/>
                  </a:lnTo>
                  <a:cubicBezTo>
                    <a:pt x="8850" y="14194"/>
                    <a:pt x="8975" y="14069"/>
                    <a:pt x="8975" y="13909"/>
                  </a:cubicBezTo>
                  <a:lnTo>
                    <a:pt x="8975" y="11893"/>
                  </a:lnTo>
                  <a:cubicBezTo>
                    <a:pt x="8975" y="11741"/>
                    <a:pt x="8850" y="11616"/>
                    <a:pt x="8699" y="11616"/>
                  </a:cubicBezTo>
                  <a:lnTo>
                    <a:pt x="7146" y="11616"/>
                  </a:lnTo>
                  <a:lnTo>
                    <a:pt x="7146" y="10867"/>
                  </a:lnTo>
                  <a:lnTo>
                    <a:pt x="11509" y="10867"/>
                  </a:lnTo>
                  <a:lnTo>
                    <a:pt x="11509" y="11616"/>
                  </a:lnTo>
                  <a:lnTo>
                    <a:pt x="10117" y="11616"/>
                  </a:lnTo>
                  <a:cubicBezTo>
                    <a:pt x="9965" y="11616"/>
                    <a:pt x="9841" y="11741"/>
                    <a:pt x="9841" y="11893"/>
                  </a:cubicBezTo>
                  <a:lnTo>
                    <a:pt x="9841" y="13909"/>
                  </a:lnTo>
                  <a:cubicBezTo>
                    <a:pt x="9841" y="14069"/>
                    <a:pt x="9965" y="14194"/>
                    <a:pt x="10117" y="14194"/>
                  </a:cubicBezTo>
                  <a:lnTo>
                    <a:pt x="11509" y="14194"/>
                  </a:lnTo>
                  <a:lnTo>
                    <a:pt x="11509" y="16478"/>
                  </a:lnTo>
                  <a:lnTo>
                    <a:pt x="10117" y="16478"/>
                  </a:lnTo>
                  <a:cubicBezTo>
                    <a:pt x="9965" y="16478"/>
                    <a:pt x="9841" y="16603"/>
                    <a:pt x="9841" y="16755"/>
                  </a:cubicBezTo>
                  <a:lnTo>
                    <a:pt x="9841" y="18771"/>
                  </a:lnTo>
                  <a:cubicBezTo>
                    <a:pt x="9841" y="18931"/>
                    <a:pt x="9965" y="19056"/>
                    <a:pt x="10117" y="19056"/>
                  </a:cubicBezTo>
                  <a:lnTo>
                    <a:pt x="13614" y="19056"/>
                  </a:lnTo>
                  <a:cubicBezTo>
                    <a:pt x="13775" y="19056"/>
                    <a:pt x="13900" y="18931"/>
                    <a:pt x="13900" y="18771"/>
                  </a:cubicBezTo>
                  <a:lnTo>
                    <a:pt x="13900" y="16755"/>
                  </a:lnTo>
                  <a:cubicBezTo>
                    <a:pt x="13900" y="16603"/>
                    <a:pt x="13775" y="16478"/>
                    <a:pt x="13614" y="16478"/>
                  </a:cubicBezTo>
                  <a:lnTo>
                    <a:pt x="12062" y="16478"/>
                  </a:lnTo>
                  <a:lnTo>
                    <a:pt x="12062" y="15729"/>
                  </a:lnTo>
                  <a:lnTo>
                    <a:pt x="16424" y="15729"/>
                  </a:lnTo>
                  <a:lnTo>
                    <a:pt x="16424" y="16478"/>
                  </a:lnTo>
                  <a:lnTo>
                    <a:pt x="15033" y="16478"/>
                  </a:lnTo>
                  <a:cubicBezTo>
                    <a:pt x="14881" y="16478"/>
                    <a:pt x="14756" y="16603"/>
                    <a:pt x="14756" y="16755"/>
                  </a:cubicBezTo>
                  <a:lnTo>
                    <a:pt x="14756" y="18771"/>
                  </a:lnTo>
                  <a:cubicBezTo>
                    <a:pt x="14756" y="18931"/>
                    <a:pt x="14881" y="19056"/>
                    <a:pt x="15033" y="19056"/>
                  </a:cubicBezTo>
                  <a:lnTo>
                    <a:pt x="18539" y="19056"/>
                  </a:lnTo>
                  <a:cubicBezTo>
                    <a:pt x="18690" y="19056"/>
                    <a:pt x="18815" y="18931"/>
                    <a:pt x="18815" y="18771"/>
                  </a:cubicBezTo>
                  <a:lnTo>
                    <a:pt x="18815" y="16755"/>
                  </a:lnTo>
                  <a:cubicBezTo>
                    <a:pt x="18815" y="16603"/>
                    <a:pt x="18690" y="16478"/>
                    <a:pt x="18539" y="16478"/>
                  </a:cubicBezTo>
                  <a:lnTo>
                    <a:pt x="16986" y="16478"/>
                  </a:lnTo>
                  <a:lnTo>
                    <a:pt x="16986" y="15443"/>
                  </a:lnTo>
                  <a:cubicBezTo>
                    <a:pt x="16986" y="15291"/>
                    <a:pt x="16861" y="15167"/>
                    <a:pt x="16710" y="15167"/>
                  </a:cubicBezTo>
                  <a:lnTo>
                    <a:pt x="12062" y="15167"/>
                  </a:lnTo>
                  <a:lnTo>
                    <a:pt x="12062" y="14194"/>
                  </a:lnTo>
                  <a:lnTo>
                    <a:pt x="13614" y="14194"/>
                  </a:lnTo>
                  <a:cubicBezTo>
                    <a:pt x="13775" y="14194"/>
                    <a:pt x="13900" y="14069"/>
                    <a:pt x="13900" y="13909"/>
                  </a:cubicBezTo>
                  <a:lnTo>
                    <a:pt x="13900" y="11893"/>
                  </a:lnTo>
                  <a:cubicBezTo>
                    <a:pt x="13900" y="11741"/>
                    <a:pt x="13775" y="11616"/>
                    <a:pt x="13614" y="11616"/>
                  </a:cubicBezTo>
                  <a:lnTo>
                    <a:pt x="12062" y="11616"/>
                  </a:lnTo>
                  <a:lnTo>
                    <a:pt x="12062" y="10581"/>
                  </a:lnTo>
                  <a:cubicBezTo>
                    <a:pt x="12062" y="10430"/>
                    <a:pt x="11937" y="10305"/>
                    <a:pt x="11785" y="10305"/>
                  </a:cubicBezTo>
                  <a:lnTo>
                    <a:pt x="2231" y="10305"/>
                  </a:lnTo>
                  <a:lnTo>
                    <a:pt x="2231" y="8583"/>
                  </a:lnTo>
                  <a:lnTo>
                    <a:pt x="3783" y="8583"/>
                  </a:lnTo>
                  <a:cubicBezTo>
                    <a:pt x="3935" y="8583"/>
                    <a:pt x="4060" y="8458"/>
                    <a:pt x="4060" y="8306"/>
                  </a:cubicBezTo>
                  <a:lnTo>
                    <a:pt x="4060" y="6290"/>
                  </a:lnTo>
                  <a:cubicBezTo>
                    <a:pt x="4060" y="6139"/>
                    <a:pt x="3935" y="6014"/>
                    <a:pt x="3783" y="6014"/>
                  </a:cubicBezTo>
                  <a:lnTo>
                    <a:pt x="2231" y="6014"/>
                  </a:lnTo>
                  <a:lnTo>
                    <a:pt x="2231" y="5255"/>
                  </a:lnTo>
                  <a:lnTo>
                    <a:pt x="6593" y="5255"/>
                  </a:lnTo>
                  <a:lnTo>
                    <a:pt x="6593" y="6014"/>
                  </a:lnTo>
                  <a:lnTo>
                    <a:pt x="5202" y="6014"/>
                  </a:lnTo>
                  <a:cubicBezTo>
                    <a:pt x="5041" y="6014"/>
                    <a:pt x="4916" y="6139"/>
                    <a:pt x="4916" y="6290"/>
                  </a:cubicBezTo>
                  <a:lnTo>
                    <a:pt x="4916" y="8306"/>
                  </a:lnTo>
                  <a:cubicBezTo>
                    <a:pt x="4916" y="8458"/>
                    <a:pt x="5041" y="8583"/>
                    <a:pt x="5202" y="8583"/>
                  </a:cubicBezTo>
                  <a:lnTo>
                    <a:pt x="8699" y="8583"/>
                  </a:lnTo>
                  <a:cubicBezTo>
                    <a:pt x="8850" y="8583"/>
                    <a:pt x="8975" y="8458"/>
                    <a:pt x="8975" y="8306"/>
                  </a:cubicBezTo>
                  <a:lnTo>
                    <a:pt x="8975" y="6290"/>
                  </a:lnTo>
                  <a:cubicBezTo>
                    <a:pt x="8975" y="6139"/>
                    <a:pt x="8850" y="6014"/>
                    <a:pt x="8699" y="6014"/>
                  </a:cubicBezTo>
                  <a:lnTo>
                    <a:pt x="7146" y="6014"/>
                  </a:lnTo>
                  <a:lnTo>
                    <a:pt x="7146" y="5255"/>
                  </a:lnTo>
                  <a:lnTo>
                    <a:pt x="11509" y="5255"/>
                  </a:lnTo>
                  <a:lnTo>
                    <a:pt x="11509" y="6014"/>
                  </a:lnTo>
                  <a:lnTo>
                    <a:pt x="10117" y="6014"/>
                  </a:lnTo>
                  <a:cubicBezTo>
                    <a:pt x="9965" y="6014"/>
                    <a:pt x="9841" y="6139"/>
                    <a:pt x="9841" y="6290"/>
                  </a:cubicBezTo>
                  <a:lnTo>
                    <a:pt x="9841" y="8306"/>
                  </a:lnTo>
                  <a:cubicBezTo>
                    <a:pt x="9841" y="8458"/>
                    <a:pt x="9965" y="8583"/>
                    <a:pt x="10117" y="8583"/>
                  </a:cubicBezTo>
                  <a:lnTo>
                    <a:pt x="13614" y="8583"/>
                  </a:lnTo>
                  <a:cubicBezTo>
                    <a:pt x="13775" y="8583"/>
                    <a:pt x="13900" y="8458"/>
                    <a:pt x="13900" y="8306"/>
                  </a:cubicBezTo>
                  <a:lnTo>
                    <a:pt x="13900" y="6290"/>
                  </a:lnTo>
                  <a:cubicBezTo>
                    <a:pt x="13900" y="6139"/>
                    <a:pt x="13775" y="6014"/>
                    <a:pt x="13614" y="6014"/>
                  </a:cubicBezTo>
                  <a:lnTo>
                    <a:pt x="12062" y="6014"/>
                  </a:lnTo>
                  <a:lnTo>
                    <a:pt x="12062" y="5255"/>
                  </a:lnTo>
                  <a:lnTo>
                    <a:pt x="16424" y="5255"/>
                  </a:lnTo>
                  <a:lnTo>
                    <a:pt x="16424" y="6014"/>
                  </a:lnTo>
                  <a:lnTo>
                    <a:pt x="15033" y="6014"/>
                  </a:lnTo>
                  <a:cubicBezTo>
                    <a:pt x="14881" y="6014"/>
                    <a:pt x="14756" y="6139"/>
                    <a:pt x="14756" y="6290"/>
                  </a:cubicBezTo>
                  <a:lnTo>
                    <a:pt x="14756" y="8306"/>
                  </a:lnTo>
                  <a:cubicBezTo>
                    <a:pt x="14756" y="8458"/>
                    <a:pt x="14881" y="8583"/>
                    <a:pt x="15033" y="8583"/>
                  </a:cubicBezTo>
                  <a:lnTo>
                    <a:pt x="15398" y="8583"/>
                  </a:lnTo>
                  <a:cubicBezTo>
                    <a:pt x="15550" y="8583"/>
                    <a:pt x="15675" y="8458"/>
                    <a:pt x="15675" y="8306"/>
                  </a:cubicBezTo>
                  <a:cubicBezTo>
                    <a:pt x="15675" y="8155"/>
                    <a:pt x="15550" y="8030"/>
                    <a:pt x="15398" y="8030"/>
                  </a:cubicBezTo>
                  <a:lnTo>
                    <a:pt x="15318" y="8030"/>
                  </a:lnTo>
                  <a:lnTo>
                    <a:pt x="15318" y="6567"/>
                  </a:lnTo>
                  <a:lnTo>
                    <a:pt x="18253" y="6567"/>
                  </a:lnTo>
                  <a:lnTo>
                    <a:pt x="18253" y="8030"/>
                  </a:lnTo>
                  <a:lnTo>
                    <a:pt x="16540" y="8030"/>
                  </a:lnTo>
                  <a:cubicBezTo>
                    <a:pt x="16380" y="8030"/>
                    <a:pt x="16255" y="8155"/>
                    <a:pt x="16255" y="8306"/>
                  </a:cubicBezTo>
                  <a:cubicBezTo>
                    <a:pt x="16255" y="8458"/>
                    <a:pt x="16380" y="8583"/>
                    <a:pt x="16540" y="8583"/>
                  </a:cubicBezTo>
                  <a:lnTo>
                    <a:pt x="18539" y="8583"/>
                  </a:lnTo>
                  <a:cubicBezTo>
                    <a:pt x="18690" y="8583"/>
                    <a:pt x="18815" y="8458"/>
                    <a:pt x="18815" y="8306"/>
                  </a:cubicBezTo>
                  <a:lnTo>
                    <a:pt x="18815" y="6290"/>
                  </a:lnTo>
                  <a:cubicBezTo>
                    <a:pt x="18815" y="6139"/>
                    <a:pt x="18690" y="6014"/>
                    <a:pt x="18539" y="6014"/>
                  </a:cubicBezTo>
                  <a:lnTo>
                    <a:pt x="16986" y="6014"/>
                  </a:lnTo>
                  <a:lnTo>
                    <a:pt x="16986" y="4979"/>
                  </a:lnTo>
                  <a:cubicBezTo>
                    <a:pt x="16986" y="4827"/>
                    <a:pt x="16861" y="4702"/>
                    <a:pt x="16710" y="4702"/>
                  </a:cubicBezTo>
                  <a:lnTo>
                    <a:pt x="5246" y="4702"/>
                  </a:lnTo>
                  <a:lnTo>
                    <a:pt x="5246" y="3748"/>
                  </a:lnTo>
                  <a:lnTo>
                    <a:pt x="7726" y="3748"/>
                  </a:lnTo>
                  <a:cubicBezTo>
                    <a:pt x="7887" y="3748"/>
                    <a:pt x="8012" y="3623"/>
                    <a:pt x="8012" y="3471"/>
                  </a:cubicBezTo>
                  <a:lnTo>
                    <a:pt x="8012" y="2668"/>
                  </a:lnTo>
                  <a:cubicBezTo>
                    <a:pt x="8012" y="2517"/>
                    <a:pt x="7887" y="2392"/>
                    <a:pt x="7726" y="2392"/>
                  </a:cubicBezTo>
                  <a:cubicBezTo>
                    <a:pt x="7575" y="2392"/>
                    <a:pt x="7450" y="2517"/>
                    <a:pt x="7450" y="2668"/>
                  </a:cubicBezTo>
                  <a:lnTo>
                    <a:pt x="7450" y="3195"/>
                  </a:lnTo>
                  <a:lnTo>
                    <a:pt x="3248" y="3195"/>
                  </a:lnTo>
                  <a:lnTo>
                    <a:pt x="7450" y="768"/>
                  </a:lnTo>
                  <a:lnTo>
                    <a:pt x="7450" y="1535"/>
                  </a:lnTo>
                  <a:cubicBezTo>
                    <a:pt x="7450" y="1687"/>
                    <a:pt x="7575" y="1812"/>
                    <a:pt x="7726" y="1812"/>
                  </a:cubicBezTo>
                  <a:cubicBezTo>
                    <a:pt x="7887" y="1812"/>
                    <a:pt x="8012" y="1687"/>
                    <a:pt x="8012" y="1535"/>
                  </a:cubicBezTo>
                  <a:lnTo>
                    <a:pt x="8012" y="286"/>
                  </a:lnTo>
                  <a:cubicBezTo>
                    <a:pt x="8012" y="135"/>
                    <a:pt x="7878" y="1"/>
                    <a:pt x="77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57"/>
          <p:cNvSpPr/>
          <p:nvPr/>
        </p:nvSpPr>
        <p:spPr>
          <a:xfrm>
            <a:off x="2778225" y="998250"/>
            <a:ext cx="1036223"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862" name="Google Shape;862;p57"/>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Case study</a:t>
            </a:r>
            <a:endParaRPr/>
          </a:p>
        </p:txBody>
      </p:sp>
      <p:sp>
        <p:nvSpPr>
          <p:cNvPr id="863" name="Google Shape;863;p57"/>
          <p:cNvSpPr txBox="1">
            <a:spLocks noGrp="1"/>
          </p:cNvSpPr>
          <p:nvPr>
            <p:ph type="subTitle" idx="1"/>
          </p:nvPr>
        </p:nvSpPr>
        <p:spPr>
          <a:xfrm>
            <a:off x="827227" y="2007535"/>
            <a:ext cx="22581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Challenge</a:t>
            </a:r>
            <a:endParaRPr/>
          </a:p>
        </p:txBody>
      </p:sp>
      <p:sp>
        <p:nvSpPr>
          <p:cNvPr id="864" name="Google Shape;864;p57"/>
          <p:cNvSpPr txBox="1">
            <a:spLocks noGrp="1"/>
          </p:cNvSpPr>
          <p:nvPr>
            <p:ph type="subTitle" idx="2"/>
          </p:nvPr>
        </p:nvSpPr>
        <p:spPr>
          <a:xfrm>
            <a:off x="827225" y="2378917"/>
            <a:ext cx="2258100" cy="15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very cold place. It’s full of iron oxide dust, which gives the planet its reddish cast</a:t>
            </a:r>
            <a:endParaRPr/>
          </a:p>
        </p:txBody>
      </p:sp>
      <p:sp>
        <p:nvSpPr>
          <p:cNvPr id="865" name="Google Shape;865;p57"/>
          <p:cNvSpPr txBox="1">
            <a:spLocks noGrp="1"/>
          </p:cNvSpPr>
          <p:nvPr>
            <p:ph type="subTitle" idx="3"/>
          </p:nvPr>
        </p:nvSpPr>
        <p:spPr>
          <a:xfrm>
            <a:off x="3442950" y="2007535"/>
            <a:ext cx="22581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Results</a:t>
            </a:r>
            <a:endParaRPr/>
          </a:p>
        </p:txBody>
      </p:sp>
      <p:sp>
        <p:nvSpPr>
          <p:cNvPr id="866" name="Google Shape;866;p57"/>
          <p:cNvSpPr txBox="1">
            <a:spLocks noGrp="1"/>
          </p:cNvSpPr>
          <p:nvPr>
            <p:ph type="subTitle" idx="4"/>
          </p:nvPr>
        </p:nvSpPr>
        <p:spPr>
          <a:xfrm>
            <a:off x="3442950" y="2378917"/>
            <a:ext cx="2258100" cy="15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also the fourth -brightest object in the night sky</a:t>
            </a:r>
            <a:endParaRPr/>
          </a:p>
        </p:txBody>
      </p:sp>
      <p:sp>
        <p:nvSpPr>
          <p:cNvPr id="867" name="Google Shape;867;p57"/>
          <p:cNvSpPr txBox="1">
            <a:spLocks noGrp="1"/>
          </p:cNvSpPr>
          <p:nvPr>
            <p:ph type="subTitle" idx="5"/>
          </p:nvPr>
        </p:nvSpPr>
        <p:spPr>
          <a:xfrm>
            <a:off x="6058673" y="2007535"/>
            <a:ext cx="22581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a:t>
            </a:r>
            <a:endParaRPr/>
          </a:p>
        </p:txBody>
      </p:sp>
      <p:sp>
        <p:nvSpPr>
          <p:cNvPr id="868" name="Google Shape;868;p57"/>
          <p:cNvSpPr txBox="1">
            <a:spLocks noGrp="1"/>
          </p:cNvSpPr>
          <p:nvPr>
            <p:ph type="subTitle" idx="6"/>
          </p:nvPr>
        </p:nvSpPr>
        <p:spPr>
          <a:xfrm>
            <a:off x="6058674" y="2378917"/>
            <a:ext cx="2258100" cy="157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Venus is terribly hot, even hotter than Mercury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sp>
        <p:nvSpPr>
          <p:cNvPr id="873" name="Google Shape;873;p58"/>
          <p:cNvSpPr/>
          <p:nvPr/>
        </p:nvSpPr>
        <p:spPr>
          <a:xfrm>
            <a:off x="1765676" y="998250"/>
            <a:ext cx="1635240"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874" name="Google Shape;874;p58"/>
          <p:cNvSpPr/>
          <p:nvPr/>
        </p:nvSpPr>
        <p:spPr>
          <a:xfrm>
            <a:off x="6544988" y="2472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8"/>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Reviews</a:t>
            </a:r>
            <a:endParaRPr/>
          </a:p>
        </p:txBody>
      </p:sp>
      <p:grpSp>
        <p:nvGrpSpPr>
          <p:cNvPr id="876" name="Google Shape;876;p58"/>
          <p:cNvGrpSpPr/>
          <p:nvPr/>
        </p:nvGrpSpPr>
        <p:grpSpPr>
          <a:xfrm rot="-595998">
            <a:off x="6814748" y="543495"/>
            <a:ext cx="501620" cy="472633"/>
            <a:chOff x="6412800" y="2999188"/>
            <a:chExt cx="501625" cy="472638"/>
          </a:xfrm>
        </p:grpSpPr>
        <p:sp>
          <p:nvSpPr>
            <p:cNvPr id="877" name="Google Shape;877;p58"/>
            <p:cNvSpPr/>
            <p:nvPr/>
          </p:nvSpPr>
          <p:spPr>
            <a:xfrm>
              <a:off x="6427100" y="3025750"/>
              <a:ext cx="487325" cy="446075"/>
            </a:xfrm>
            <a:custGeom>
              <a:avLst/>
              <a:gdLst/>
              <a:ahLst/>
              <a:cxnLst/>
              <a:rect l="l" t="t" r="r" b="b"/>
              <a:pathLst>
                <a:path w="19493" h="17843" extrusionOk="0">
                  <a:moveTo>
                    <a:pt x="11883" y="0"/>
                  </a:moveTo>
                  <a:cubicBezTo>
                    <a:pt x="7672" y="0"/>
                    <a:pt x="4264" y="1294"/>
                    <a:pt x="4264" y="2900"/>
                  </a:cubicBezTo>
                  <a:lnTo>
                    <a:pt x="4264" y="4274"/>
                  </a:lnTo>
                  <a:lnTo>
                    <a:pt x="4264" y="8083"/>
                  </a:lnTo>
                  <a:lnTo>
                    <a:pt x="4264" y="9501"/>
                  </a:lnTo>
                  <a:lnTo>
                    <a:pt x="4264" y="12240"/>
                  </a:lnTo>
                  <a:cubicBezTo>
                    <a:pt x="4050" y="12677"/>
                    <a:pt x="3881" y="13150"/>
                    <a:pt x="3774" y="13650"/>
                  </a:cubicBezTo>
                  <a:cubicBezTo>
                    <a:pt x="3509" y="13567"/>
                    <a:pt x="3221" y="13515"/>
                    <a:pt x="2925" y="13515"/>
                  </a:cubicBezTo>
                  <a:cubicBezTo>
                    <a:pt x="2901" y="13515"/>
                    <a:pt x="2878" y="13515"/>
                    <a:pt x="2855" y="13516"/>
                  </a:cubicBezTo>
                  <a:cubicBezTo>
                    <a:pt x="1294" y="13542"/>
                    <a:pt x="18" y="14827"/>
                    <a:pt x="0" y="16397"/>
                  </a:cubicBezTo>
                  <a:cubicBezTo>
                    <a:pt x="0" y="16531"/>
                    <a:pt x="9" y="16665"/>
                    <a:pt x="27" y="16790"/>
                  </a:cubicBezTo>
                  <a:cubicBezTo>
                    <a:pt x="98" y="17396"/>
                    <a:pt x="616" y="17842"/>
                    <a:pt x="1222" y="17842"/>
                  </a:cubicBezTo>
                  <a:lnTo>
                    <a:pt x="16825" y="17842"/>
                  </a:lnTo>
                  <a:cubicBezTo>
                    <a:pt x="17521" y="17842"/>
                    <a:pt x="18083" y="17245"/>
                    <a:pt x="18029" y="16549"/>
                  </a:cubicBezTo>
                  <a:cubicBezTo>
                    <a:pt x="18029" y="16540"/>
                    <a:pt x="18029" y="16531"/>
                    <a:pt x="18029" y="16522"/>
                  </a:cubicBezTo>
                  <a:cubicBezTo>
                    <a:pt x="17958" y="15773"/>
                    <a:pt x="17378" y="15086"/>
                    <a:pt x="16673" y="14836"/>
                  </a:cubicBezTo>
                  <a:cubicBezTo>
                    <a:pt x="16861" y="14774"/>
                    <a:pt x="17039" y="14720"/>
                    <a:pt x="17209" y="14649"/>
                  </a:cubicBezTo>
                  <a:cubicBezTo>
                    <a:pt x="17218" y="14649"/>
                    <a:pt x="17235" y="14640"/>
                    <a:pt x="17244" y="14640"/>
                  </a:cubicBezTo>
                  <a:cubicBezTo>
                    <a:pt x="17298" y="14622"/>
                    <a:pt x="17343" y="14604"/>
                    <a:pt x="17387" y="14586"/>
                  </a:cubicBezTo>
                  <a:cubicBezTo>
                    <a:pt x="17423" y="14568"/>
                    <a:pt x="17450" y="14559"/>
                    <a:pt x="17485" y="14542"/>
                  </a:cubicBezTo>
                  <a:lnTo>
                    <a:pt x="17494" y="14542"/>
                  </a:lnTo>
                  <a:cubicBezTo>
                    <a:pt x="18734" y="14024"/>
                    <a:pt x="19493" y="13337"/>
                    <a:pt x="19493" y="12579"/>
                  </a:cubicBezTo>
                  <a:lnTo>
                    <a:pt x="19493" y="8074"/>
                  </a:lnTo>
                  <a:lnTo>
                    <a:pt x="19493" y="2900"/>
                  </a:lnTo>
                  <a:cubicBezTo>
                    <a:pt x="19493" y="1294"/>
                    <a:pt x="16085" y="0"/>
                    <a:pt x="11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 name="Google Shape;878;p58"/>
            <p:cNvGrpSpPr/>
            <p:nvPr/>
          </p:nvGrpSpPr>
          <p:grpSpPr>
            <a:xfrm>
              <a:off x="6412800" y="2999188"/>
              <a:ext cx="476400" cy="437150"/>
              <a:chOff x="5386225" y="2803175"/>
              <a:chExt cx="476400" cy="437150"/>
            </a:xfrm>
          </p:grpSpPr>
          <p:sp>
            <p:nvSpPr>
              <p:cNvPr id="879" name="Google Shape;879;p58"/>
              <p:cNvSpPr/>
              <p:nvPr/>
            </p:nvSpPr>
            <p:spPr>
              <a:xfrm>
                <a:off x="5427050" y="2803175"/>
                <a:ext cx="435575" cy="437150"/>
              </a:xfrm>
              <a:custGeom>
                <a:avLst/>
                <a:gdLst/>
                <a:ahLst/>
                <a:cxnLst/>
                <a:rect l="l" t="t" r="r" b="b"/>
                <a:pathLst>
                  <a:path w="17423" h="17486" extrusionOk="0">
                    <a:moveTo>
                      <a:pt x="9920" y="562"/>
                    </a:moveTo>
                    <a:cubicBezTo>
                      <a:pt x="11812" y="562"/>
                      <a:pt x="13596" y="839"/>
                      <a:pt x="14925" y="1347"/>
                    </a:cubicBezTo>
                    <a:cubicBezTo>
                      <a:pt x="16156" y="1820"/>
                      <a:pt x="16861" y="2427"/>
                      <a:pt x="16861" y="3033"/>
                    </a:cubicBezTo>
                    <a:cubicBezTo>
                      <a:pt x="16861" y="3747"/>
                      <a:pt x="15888" y="4461"/>
                      <a:pt x="14247" y="4942"/>
                    </a:cubicBezTo>
                    <a:cubicBezTo>
                      <a:pt x="14104" y="4987"/>
                      <a:pt x="14015" y="5139"/>
                      <a:pt x="14060" y="5290"/>
                    </a:cubicBezTo>
                    <a:cubicBezTo>
                      <a:pt x="14096" y="5408"/>
                      <a:pt x="14212" y="5489"/>
                      <a:pt x="14331" y="5489"/>
                    </a:cubicBezTo>
                    <a:cubicBezTo>
                      <a:pt x="14357" y="5489"/>
                      <a:pt x="14382" y="5486"/>
                      <a:pt x="14408" y="5478"/>
                    </a:cubicBezTo>
                    <a:cubicBezTo>
                      <a:pt x="15523" y="5148"/>
                      <a:pt x="16352" y="4711"/>
                      <a:pt x="16861" y="4211"/>
                    </a:cubicBezTo>
                    <a:lnTo>
                      <a:pt x="16861" y="7949"/>
                    </a:lnTo>
                    <a:cubicBezTo>
                      <a:pt x="16861" y="8431"/>
                      <a:pt x="16388" y="8939"/>
                      <a:pt x="15541" y="9367"/>
                    </a:cubicBezTo>
                    <a:cubicBezTo>
                      <a:pt x="14666" y="9804"/>
                      <a:pt x="13426" y="10134"/>
                      <a:pt x="12043" y="10295"/>
                    </a:cubicBezTo>
                    <a:cubicBezTo>
                      <a:pt x="11999" y="10259"/>
                      <a:pt x="11963" y="10215"/>
                      <a:pt x="11927" y="10179"/>
                    </a:cubicBezTo>
                    <a:cubicBezTo>
                      <a:pt x="10812" y="9082"/>
                      <a:pt x="9331" y="8475"/>
                      <a:pt x="7761" y="8475"/>
                    </a:cubicBezTo>
                    <a:cubicBezTo>
                      <a:pt x="6602" y="8475"/>
                      <a:pt x="5460" y="8823"/>
                      <a:pt x="4496" y="9456"/>
                    </a:cubicBezTo>
                    <a:cubicBezTo>
                      <a:pt x="3524" y="9019"/>
                      <a:pt x="2980" y="8466"/>
                      <a:pt x="2980" y="7949"/>
                    </a:cubicBezTo>
                    <a:lnTo>
                      <a:pt x="2980" y="4211"/>
                    </a:lnTo>
                    <a:cubicBezTo>
                      <a:pt x="3363" y="4603"/>
                      <a:pt x="3952" y="4951"/>
                      <a:pt x="4710" y="5237"/>
                    </a:cubicBezTo>
                    <a:cubicBezTo>
                      <a:pt x="6111" y="5772"/>
                      <a:pt x="7958" y="6067"/>
                      <a:pt x="9920" y="6067"/>
                    </a:cubicBezTo>
                    <a:cubicBezTo>
                      <a:pt x="11089" y="6067"/>
                      <a:pt x="12204" y="5959"/>
                      <a:pt x="13248" y="5763"/>
                    </a:cubicBezTo>
                    <a:cubicBezTo>
                      <a:pt x="13399" y="5728"/>
                      <a:pt x="13498" y="5585"/>
                      <a:pt x="13462" y="5433"/>
                    </a:cubicBezTo>
                    <a:cubicBezTo>
                      <a:pt x="13438" y="5298"/>
                      <a:pt x="13323" y="5206"/>
                      <a:pt x="13191" y="5206"/>
                    </a:cubicBezTo>
                    <a:cubicBezTo>
                      <a:pt x="13174" y="5206"/>
                      <a:pt x="13158" y="5207"/>
                      <a:pt x="13141" y="5210"/>
                    </a:cubicBezTo>
                    <a:cubicBezTo>
                      <a:pt x="12133" y="5406"/>
                      <a:pt x="11053" y="5504"/>
                      <a:pt x="9920" y="5504"/>
                    </a:cubicBezTo>
                    <a:cubicBezTo>
                      <a:pt x="8020" y="5504"/>
                      <a:pt x="6245" y="5228"/>
                      <a:pt x="4916" y="4719"/>
                    </a:cubicBezTo>
                    <a:cubicBezTo>
                      <a:pt x="3684" y="4247"/>
                      <a:pt x="2980" y="3631"/>
                      <a:pt x="2980" y="3033"/>
                    </a:cubicBezTo>
                    <a:cubicBezTo>
                      <a:pt x="2980" y="2427"/>
                      <a:pt x="3684" y="1820"/>
                      <a:pt x="4916" y="1347"/>
                    </a:cubicBezTo>
                    <a:cubicBezTo>
                      <a:pt x="6245" y="839"/>
                      <a:pt x="8020" y="562"/>
                      <a:pt x="9920" y="562"/>
                    </a:cubicBezTo>
                    <a:close/>
                    <a:moveTo>
                      <a:pt x="2980" y="9135"/>
                    </a:moveTo>
                    <a:cubicBezTo>
                      <a:pt x="3229" y="9385"/>
                      <a:pt x="3568" y="9617"/>
                      <a:pt x="3988" y="9831"/>
                    </a:cubicBezTo>
                    <a:cubicBezTo>
                      <a:pt x="3604" y="10143"/>
                      <a:pt x="3265" y="10509"/>
                      <a:pt x="2980" y="10902"/>
                    </a:cubicBezTo>
                    <a:lnTo>
                      <a:pt x="2980" y="9135"/>
                    </a:lnTo>
                    <a:close/>
                    <a:moveTo>
                      <a:pt x="16861" y="9126"/>
                    </a:moveTo>
                    <a:lnTo>
                      <a:pt x="16861" y="12222"/>
                    </a:lnTo>
                    <a:cubicBezTo>
                      <a:pt x="16861" y="12891"/>
                      <a:pt x="15969" y="13587"/>
                      <a:pt x="14470" y="14060"/>
                    </a:cubicBezTo>
                    <a:cubicBezTo>
                      <a:pt x="14327" y="14015"/>
                      <a:pt x="14185" y="13988"/>
                      <a:pt x="14042" y="13979"/>
                    </a:cubicBezTo>
                    <a:cubicBezTo>
                      <a:pt x="14005" y="13977"/>
                      <a:pt x="13969" y="13976"/>
                      <a:pt x="13934" y="13976"/>
                    </a:cubicBezTo>
                    <a:cubicBezTo>
                      <a:pt x="13848" y="13976"/>
                      <a:pt x="13764" y="13982"/>
                      <a:pt x="13676" y="13988"/>
                    </a:cubicBezTo>
                    <a:cubicBezTo>
                      <a:pt x="13596" y="12820"/>
                      <a:pt x="13176" y="11722"/>
                      <a:pt x="12472" y="10804"/>
                    </a:cubicBezTo>
                    <a:cubicBezTo>
                      <a:pt x="13783" y="10616"/>
                      <a:pt x="14925" y="10295"/>
                      <a:pt x="15790" y="9867"/>
                    </a:cubicBezTo>
                    <a:cubicBezTo>
                      <a:pt x="16236" y="9635"/>
                      <a:pt x="16593" y="9394"/>
                      <a:pt x="16861" y="9126"/>
                    </a:cubicBezTo>
                    <a:close/>
                    <a:moveTo>
                      <a:pt x="9920" y="0"/>
                    </a:moveTo>
                    <a:cubicBezTo>
                      <a:pt x="7958" y="0"/>
                      <a:pt x="6111" y="295"/>
                      <a:pt x="4710" y="830"/>
                    </a:cubicBezTo>
                    <a:cubicBezTo>
                      <a:pt x="3229" y="1392"/>
                      <a:pt x="2418" y="2177"/>
                      <a:pt x="2418" y="3033"/>
                    </a:cubicBezTo>
                    <a:cubicBezTo>
                      <a:pt x="2418" y="3033"/>
                      <a:pt x="2418" y="11821"/>
                      <a:pt x="2418" y="11829"/>
                    </a:cubicBezTo>
                    <a:cubicBezTo>
                      <a:pt x="2257" y="12168"/>
                      <a:pt x="2123" y="12525"/>
                      <a:pt x="2025" y="12891"/>
                    </a:cubicBezTo>
                    <a:cubicBezTo>
                      <a:pt x="1846" y="12846"/>
                      <a:pt x="1654" y="12826"/>
                      <a:pt x="1465" y="12826"/>
                    </a:cubicBezTo>
                    <a:cubicBezTo>
                      <a:pt x="1429" y="12826"/>
                      <a:pt x="1392" y="12827"/>
                      <a:pt x="1356" y="12829"/>
                    </a:cubicBezTo>
                    <a:cubicBezTo>
                      <a:pt x="955" y="12829"/>
                      <a:pt x="571" y="12918"/>
                      <a:pt x="205" y="13078"/>
                    </a:cubicBezTo>
                    <a:cubicBezTo>
                      <a:pt x="62" y="13141"/>
                      <a:pt x="0" y="13301"/>
                      <a:pt x="62" y="13444"/>
                    </a:cubicBezTo>
                    <a:cubicBezTo>
                      <a:pt x="109" y="13549"/>
                      <a:pt x="208" y="13611"/>
                      <a:pt x="314" y="13611"/>
                    </a:cubicBezTo>
                    <a:cubicBezTo>
                      <a:pt x="352" y="13611"/>
                      <a:pt x="391" y="13603"/>
                      <a:pt x="428" y="13587"/>
                    </a:cubicBezTo>
                    <a:cubicBezTo>
                      <a:pt x="723" y="13462"/>
                      <a:pt x="1044" y="13391"/>
                      <a:pt x="1365" y="13382"/>
                    </a:cubicBezTo>
                    <a:cubicBezTo>
                      <a:pt x="1633" y="13382"/>
                      <a:pt x="1900" y="13417"/>
                      <a:pt x="2150" y="13498"/>
                    </a:cubicBezTo>
                    <a:cubicBezTo>
                      <a:pt x="2174" y="13504"/>
                      <a:pt x="2199" y="13507"/>
                      <a:pt x="2224" y="13507"/>
                    </a:cubicBezTo>
                    <a:cubicBezTo>
                      <a:pt x="2274" y="13507"/>
                      <a:pt x="2325" y="13495"/>
                      <a:pt x="2373" y="13471"/>
                    </a:cubicBezTo>
                    <a:cubicBezTo>
                      <a:pt x="2444" y="13426"/>
                      <a:pt x="2489" y="13364"/>
                      <a:pt x="2507" y="13284"/>
                    </a:cubicBezTo>
                    <a:cubicBezTo>
                      <a:pt x="3024" y="10821"/>
                      <a:pt x="5237" y="9028"/>
                      <a:pt x="7761" y="9028"/>
                    </a:cubicBezTo>
                    <a:cubicBezTo>
                      <a:pt x="10679" y="9028"/>
                      <a:pt x="13087" y="11401"/>
                      <a:pt x="13132" y="14318"/>
                    </a:cubicBezTo>
                    <a:cubicBezTo>
                      <a:pt x="13132" y="14408"/>
                      <a:pt x="13176" y="14488"/>
                      <a:pt x="13248" y="14541"/>
                    </a:cubicBezTo>
                    <a:cubicBezTo>
                      <a:pt x="13291" y="14578"/>
                      <a:pt x="13347" y="14598"/>
                      <a:pt x="13404" y="14598"/>
                    </a:cubicBezTo>
                    <a:cubicBezTo>
                      <a:pt x="13429" y="14598"/>
                      <a:pt x="13455" y="14594"/>
                      <a:pt x="13480" y="14586"/>
                    </a:cubicBezTo>
                    <a:cubicBezTo>
                      <a:pt x="13605" y="14553"/>
                      <a:pt x="13736" y="14535"/>
                      <a:pt x="13864" y="14535"/>
                    </a:cubicBezTo>
                    <a:cubicBezTo>
                      <a:pt x="13909" y="14535"/>
                      <a:pt x="13953" y="14537"/>
                      <a:pt x="13997" y="14541"/>
                    </a:cubicBezTo>
                    <a:cubicBezTo>
                      <a:pt x="14720" y="14586"/>
                      <a:pt x="15407" y="15264"/>
                      <a:pt x="15469" y="15978"/>
                    </a:cubicBezTo>
                    <a:lnTo>
                      <a:pt x="15469" y="16005"/>
                    </a:lnTo>
                    <a:cubicBezTo>
                      <a:pt x="15487" y="16245"/>
                      <a:pt x="15407" y="16477"/>
                      <a:pt x="15246" y="16656"/>
                    </a:cubicBezTo>
                    <a:cubicBezTo>
                      <a:pt x="15077" y="16834"/>
                      <a:pt x="14854" y="16932"/>
                      <a:pt x="14604" y="16932"/>
                    </a:cubicBezTo>
                    <a:lnTo>
                      <a:pt x="12837" y="16932"/>
                    </a:lnTo>
                    <a:cubicBezTo>
                      <a:pt x="12686" y="16932"/>
                      <a:pt x="12561" y="17057"/>
                      <a:pt x="12561" y="17209"/>
                    </a:cubicBezTo>
                    <a:cubicBezTo>
                      <a:pt x="12561" y="17360"/>
                      <a:pt x="12686" y="17485"/>
                      <a:pt x="12837" y="17485"/>
                    </a:cubicBezTo>
                    <a:lnTo>
                      <a:pt x="14604" y="17485"/>
                    </a:lnTo>
                    <a:cubicBezTo>
                      <a:pt x="15005" y="17485"/>
                      <a:pt x="15380" y="17325"/>
                      <a:pt x="15656" y="17030"/>
                    </a:cubicBezTo>
                    <a:cubicBezTo>
                      <a:pt x="15924" y="16745"/>
                      <a:pt x="16058" y="16352"/>
                      <a:pt x="16031" y="15960"/>
                    </a:cubicBezTo>
                    <a:lnTo>
                      <a:pt x="16031" y="15933"/>
                    </a:lnTo>
                    <a:cubicBezTo>
                      <a:pt x="15987" y="15451"/>
                      <a:pt x="15755" y="14979"/>
                      <a:pt x="15371" y="14604"/>
                    </a:cubicBezTo>
                    <a:cubicBezTo>
                      <a:pt x="15300" y="14541"/>
                      <a:pt x="15228" y="14470"/>
                      <a:pt x="15148" y="14417"/>
                    </a:cubicBezTo>
                    <a:cubicBezTo>
                      <a:pt x="16620" y="13855"/>
                      <a:pt x="17414" y="13078"/>
                      <a:pt x="17414" y="12222"/>
                    </a:cubicBezTo>
                    <a:lnTo>
                      <a:pt x="17414" y="3033"/>
                    </a:lnTo>
                    <a:cubicBezTo>
                      <a:pt x="17423" y="2177"/>
                      <a:pt x="16602" y="1392"/>
                      <a:pt x="15121" y="830"/>
                    </a:cubicBezTo>
                    <a:cubicBezTo>
                      <a:pt x="13730" y="295"/>
                      <a:pt x="11883" y="0"/>
                      <a:pt x="99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8"/>
              <p:cNvSpPr/>
              <p:nvPr/>
            </p:nvSpPr>
            <p:spPr>
              <a:xfrm>
                <a:off x="5386225" y="3146325"/>
                <a:ext cx="340350" cy="94000"/>
              </a:xfrm>
              <a:custGeom>
                <a:avLst/>
                <a:gdLst/>
                <a:ahLst/>
                <a:cxnLst/>
                <a:rect l="l" t="t" r="r" b="b"/>
                <a:pathLst>
                  <a:path w="13614" h="3760" extrusionOk="0">
                    <a:moveTo>
                      <a:pt x="1009" y="0"/>
                    </a:moveTo>
                    <a:cubicBezTo>
                      <a:pt x="934" y="0"/>
                      <a:pt x="860" y="31"/>
                      <a:pt x="803" y="93"/>
                    </a:cubicBezTo>
                    <a:cubicBezTo>
                      <a:pt x="295" y="646"/>
                      <a:pt x="9" y="1360"/>
                      <a:pt x="0" y="2109"/>
                    </a:cubicBezTo>
                    <a:cubicBezTo>
                      <a:pt x="0" y="2252"/>
                      <a:pt x="9" y="2386"/>
                      <a:pt x="27" y="2519"/>
                    </a:cubicBezTo>
                    <a:cubicBezTo>
                      <a:pt x="116" y="3224"/>
                      <a:pt x="723" y="3759"/>
                      <a:pt x="1446" y="3759"/>
                    </a:cubicBezTo>
                    <a:lnTo>
                      <a:pt x="13337" y="3759"/>
                    </a:lnTo>
                    <a:cubicBezTo>
                      <a:pt x="13489" y="3759"/>
                      <a:pt x="13614" y="3634"/>
                      <a:pt x="13614" y="3483"/>
                    </a:cubicBezTo>
                    <a:cubicBezTo>
                      <a:pt x="13614" y="3331"/>
                      <a:pt x="13489" y="3206"/>
                      <a:pt x="13337" y="3206"/>
                    </a:cubicBezTo>
                    <a:lnTo>
                      <a:pt x="1446" y="3206"/>
                    </a:lnTo>
                    <a:cubicBezTo>
                      <a:pt x="1009" y="3206"/>
                      <a:pt x="634" y="2876"/>
                      <a:pt x="580" y="2448"/>
                    </a:cubicBezTo>
                    <a:cubicBezTo>
                      <a:pt x="571" y="2341"/>
                      <a:pt x="563" y="2225"/>
                      <a:pt x="563" y="2118"/>
                    </a:cubicBezTo>
                    <a:cubicBezTo>
                      <a:pt x="571" y="1502"/>
                      <a:pt x="803" y="923"/>
                      <a:pt x="1214" y="468"/>
                    </a:cubicBezTo>
                    <a:cubicBezTo>
                      <a:pt x="1321" y="352"/>
                      <a:pt x="1312" y="173"/>
                      <a:pt x="1196" y="75"/>
                    </a:cubicBezTo>
                    <a:cubicBezTo>
                      <a:pt x="1141" y="25"/>
                      <a:pt x="1075" y="0"/>
                      <a:pt x="10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8"/>
              <p:cNvSpPr/>
              <p:nvPr/>
            </p:nvSpPr>
            <p:spPr>
              <a:xfrm>
                <a:off x="5561975" y="3092425"/>
                <a:ext cx="46850" cy="83900"/>
              </a:xfrm>
              <a:custGeom>
                <a:avLst/>
                <a:gdLst/>
                <a:ahLst/>
                <a:cxnLst/>
                <a:rect l="l" t="t" r="r" b="b"/>
                <a:pathLst>
                  <a:path w="1874" h="3356" extrusionOk="0">
                    <a:moveTo>
                      <a:pt x="1597" y="1"/>
                    </a:moveTo>
                    <a:cubicBezTo>
                      <a:pt x="1445" y="1"/>
                      <a:pt x="1321" y="126"/>
                      <a:pt x="1321" y="277"/>
                    </a:cubicBezTo>
                    <a:lnTo>
                      <a:pt x="1321" y="2401"/>
                    </a:lnTo>
                    <a:lnTo>
                      <a:pt x="509" y="1598"/>
                    </a:lnTo>
                    <a:cubicBezTo>
                      <a:pt x="455" y="1540"/>
                      <a:pt x="384" y="1511"/>
                      <a:pt x="313" y="1511"/>
                    </a:cubicBezTo>
                    <a:cubicBezTo>
                      <a:pt x="241" y="1511"/>
                      <a:pt x="170" y="1540"/>
                      <a:pt x="116" y="1598"/>
                    </a:cubicBezTo>
                    <a:cubicBezTo>
                      <a:pt x="0" y="1705"/>
                      <a:pt x="0" y="1883"/>
                      <a:pt x="116" y="1990"/>
                    </a:cubicBezTo>
                    <a:lnTo>
                      <a:pt x="1401" y="3275"/>
                    </a:lnTo>
                    <a:cubicBezTo>
                      <a:pt x="1454" y="3328"/>
                      <a:pt x="1526" y="3355"/>
                      <a:pt x="1597" y="3355"/>
                    </a:cubicBezTo>
                    <a:cubicBezTo>
                      <a:pt x="1633" y="3355"/>
                      <a:pt x="1669" y="3346"/>
                      <a:pt x="1704" y="3337"/>
                    </a:cubicBezTo>
                    <a:cubicBezTo>
                      <a:pt x="1811" y="3293"/>
                      <a:pt x="1874" y="3194"/>
                      <a:pt x="1874" y="3079"/>
                    </a:cubicBezTo>
                    <a:lnTo>
                      <a:pt x="1874" y="277"/>
                    </a:lnTo>
                    <a:cubicBezTo>
                      <a:pt x="1874" y="126"/>
                      <a:pt x="1749" y="1"/>
                      <a:pt x="15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8"/>
              <p:cNvSpPr/>
              <p:nvPr/>
            </p:nvSpPr>
            <p:spPr>
              <a:xfrm>
                <a:off x="5625525" y="3092450"/>
                <a:ext cx="46875" cy="83875"/>
              </a:xfrm>
              <a:custGeom>
                <a:avLst/>
                <a:gdLst/>
                <a:ahLst/>
                <a:cxnLst/>
                <a:rect l="l" t="t" r="r" b="b"/>
                <a:pathLst>
                  <a:path w="1875" h="3355" extrusionOk="0">
                    <a:moveTo>
                      <a:pt x="278" y="0"/>
                    </a:moveTo>
                    <a:cubicBezTo>
                      <a:pt x="242" y="0"/>
                      <a:pt x="205" y="6"/>
                      <a:pt x="170" y="18"/>
                    </a:cubicBezTo>
                    <a:cubicBezTo>
                      <a:pt x="72" y="62"/>
                      <a:pt x="1" y="169"/>
                      <a:pt x="1" y="276"/>
                    </a:cubicBezTo>
                    <a:lnTo>
                      <a:pt x="1" y="3078"/>
                    </a:lnTo>
                    <a:cubicBezTo>
                      <a:pt x="1" y="3229"/>
                      <a:pt x="126" y="3354"/>
                      <a:pt x="277" y="3354"/>
                    </a:cubicBezTo>
                    <a:cubicBezTo>
                      <a:pt x="438" y="3354"/>
                      <a:pt x="563" y="3229"/>
                      <a:pt x="563" y="3078"/>
                    </a:cubicBezTo>
                    <a:lnTo>
                      <a:pt x="563" y="954"/>
                    </a:lnTo>
                    <a:lnTo>
                      <a:pt x="1375" y="1766"/>
                    </a:lnTo>
                    <a:cubicBezTo>
                      <a:pt x="1428" y="1820"/>
                      <a:pt x="1500" y="1846"/>
                      <a:pt x="1571" y="1846"/>
                    </a:cubicBezTo>
                    <a:cubicBezTo>
                      <a:pt x="1642" y="1846"/>
                      <a:pt x="1714" y="1820"/>
                      <a:pt x="1767" y="1766"/>
                    </a:cubicBezTo>
                    <a:cubicBezTo>
                      <a:pt x="1874" y="1650"/>
                      <a:pt x="1874" y="1481"/>
                      <a:pt x="1767" y="1365"/>
                    </a:cubicBezTo>
                    <a:lnTo>
                      <a:pt x="483" y="80"/>
                    </a:lnTo>
                    <a:cubicBezTo>
                      <a:pt x="428" y="26"/>
                      <a:pt x="354"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 name="Google Shape;883;p58"/>
          <p:cNvGrpSpPr/>
          <p:nvPr/>
        </p:nvGrpSpPr>
        <p:grpSpPr>
          <a:xfrm>
            <a:off x="4619288" y="3401400"/>
            <a:ext cx="1541113" cy="220200"/>
            <a:chOff x="713225" y="1763950"/>
            <a:chExt cx="1541113" cy="220200"/>
          </a:xfrm>
        </p:grpSpPr>
        <p:sp>
          <p:nvSpPr>
            <p:cNvPr id="884" name="Google Shape;884;p58"/>
            <p:cNvSpPr/>
            <p:nvPr/>
          </p:nvSpPr>
          <p:spPr>
            <a:xfrm>
              <a:off x="713225"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8"/>
            <p:cNvSpPr/>
            <p:nvPr/>
          </p:nvSpPr>
          <p:spPr>
            <a:xfrm>
              <a:off x="1040603"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8"/>
            <p:cNvSpPr/>
            <p:nvPr/>
          </p:nvSpPr>
          <p:spPr>
            <a:xfrm>
              <a:off x="1367981"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8"/>
            <p:cNvSpPr/>
            <p:nvPr/>
          </p:nvSpPr>
          <p:spPr>
            <a:xfrm>
              <a:off x="1695359"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8"/>
            <p:cNvSpPr/>
            <p:nvPr/>
          </p:nvSpPr>
          <p:spPr>
            <a:xfrm>
              <a:off x="2022738" y="1763950"/>
              <a:ext cx="231600" cy="220200"/>
            </a:xfrm>
            <a:prstGeom prst="decagon">
              <a:avLst>
                <a:gd name="vf" fmla="val 105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58"/>
          <p:cNvGrpSpPr/>
          <p:nvPr/>
        </p:nvGrpSpPr>
        <p:grpSpPr>
          <a:xfrm>
            <a:off x="4618013" y="1916350"/>
            <a:ext cx="1541113" cy="220200"/>
            <a:chOff x="713225" y="1763950"/>
            <a:chExt cx="1541113" cy="220200"/>
          </a:xfrm>
        </p:grpSpPr>
        <p:sp>
          <p:nvSpPr>
            <p:cNvPr id="890" name="Google Shape;890;p58"/>
            <p:cNvSpPr/>
            <p:nvPr/>
          </p:nvSpPr>
          <p:spPr>
            <a:xfrm>
              <a:off x="713225"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8"/>
            <p:cNvSpPr/>
            <p:nvPr/>
          </p:nvSpPr>
          <p:spPr>
            <a:xfrm>
              <a:off x="1040603"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8"/>
            <p:cNvSpPr/>
            <p:nvPr/>
          </p:nvSpPr>
          <p:spPr>
            <a:xfrm>
              <a:off x="1367981"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8"/>
            <p:cNvSpPr/>
            <p:nvPr/>
          </p:nvSpPr>
          <p:spPr>
            <a:xfrm>
              <a:off x="1695359"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8"/>
            <p:cNvSpPr/>
            <p:nvPr/>
          </p:nvSpPr>
          <p:spPr>
            <a:xfrm>
              <a:off x="2022738"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58"/>
          <p:cNvGrpSpPr/>
          <p:nvPr/>
        </p:nvGrpSpPr>
        <p:grpSpPr>
          <a:xfrm>
            <a:off x="714500" y="3401400"/>
            <a:ext cx="1541113" cy="220200"/>
            <a:chOff x="713225" y="1763950"/>
            <a:chExt cx="1541113" cy="220200"/>
          </a:xfrm>
        </p:grpSpPr>
        <p:sp>
          <p:nvSpPr>
            <p:cNvPr id="896" name="Google Shape;896;p58"/>
            <p:cNvSpPr/>
            <p:nvPr/>
          </p:nvSpPr>
          <p:spPr>
            <a:xfrm>
              <a:off x="713225"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8"/>
            <p:cNvSpPr/>
            <p:nvPr/>
          </p:nvSpPr>
          <p:spPr>
            <a:xfrm>
              <a:off x="1040603"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8"/>
            <p:cNvSpPr/>
            <p:nvPr/>
          </p:nvSpPr>
          <p:spPr>
            <a:xfrm>
              <a:off x="1367981"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8"/>
            <p:cNvSpPr/>
            <p:nvPr/>
          </p:nvSpPr>
          <p:spPr>
            <a:xfrm>
              <a:off x="1695359"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8"/>
            <p:cNvSpPr/>
            <p:nvPr/>
          </p:nvSpPr>
          <p:spPr>
            <a:xfrm>
              <a:off x="2022738" y="1763950"/>
              <a:ext cx="231600" cy="220200"/>
            </a:xfrm>
            <a:prstGeom prst="decagon">
              <a:avLst>
                <a:gd name="vf" fmla="val 105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58"/>
          <p:cNvGrpSpPr/>
          <p:nvPr/>
        </p:nvGrpSpPr>
        <p:grpSpPr>
          <a:xfrm>
            <a:off x="713225" y="1916350"/>
            <a:ext cx="1541113" cy="220200"/>
            <a:chOff x="713225" y="1763950"/>
            <a:chExt cx="1541113" cy="220200"/>
          </a:xfrm>
        </p:grpSpPr>
        <p:sp>
          <p:nvSpPr>
            <p:cNvPr id="902" name="Google Shape;902;p58"/>
            <p:cNvSpPr/>
            <p:nvPr/>
          </p:nvSpPr>
          <p:spPr>
            <a:xfrm>
              <a:off x="713225"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8"/>
            <p:cNvSpPr/>
            <p:nvPr/>
          </p:nvSpPr>
          <p:spPr>
            <a:xfrm>
              <a:off x="1040603"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8"/>
            <p:cNvSpPr/>
            <p:nvPr/>
          </p:nvSpPr>
          <p:spPr>
            <a:xfrm>
              <a:off x="1367981" y="1763950"/>
              <a:ext cx="231600" cy="220200"/>
            </a:xfrm>
            <a:prstGeom prst="decagon">
              <a:avLst>
                <a:gd name="vf" fmla="val 10514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8"/>
            <p:cNvSpPr/>
            <p:nvPr/>
          </p:nvSpPr>
          <p:spPr>
            <a:xfrm>
              <a:off x="1695359" y="1763950"/>
              <a:ext cx="231600" cy="220200"/>
            </a:xfrm>
            <a:prstGeom prst="decagon">
              <a:avLst>
                <a:gd name="vf" fmla="val 105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8"/>
            <p:cNvSpPr/>
            <p:nvPr/>
          </p:nvSpPr>
          <p:spPr>
            <a:xfrm>
              <a:off x="2022738" y="1763950"/>
              <a:ext cx="231600" cy="220200"/>
            </a:xfrm>
            <a:prstGeom prst="decagon">
              <a:avLst>
                <a:gd name="vf" fmla="val 105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 name="Google Shape;907;p58"/>
          <p:cNvSpPr txBox="1">
            <a:spLocks noGrp="1"/>
          </p:cNvSpPr>
          <p:nvPr>
            <p:ph type="subTitle" idx="1"/>
          </p:nvPr>
        </p:nvSpPr>
        <p:spPr>
          <a:xfrm>
            <a:off x="2349576" y="1916296"/>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Johana Louis</a:t>
            </a:r>
            <a:endParaRPr/>
          </a:p>
        </p:txBody>
      </p:sp>
      <p:sp>
        <p:nvSpPr>
          <p:cNvPr id="908" name="Google Shape;908;p58"/>
          <p:cNvSpPr txBox="1">
            <a:spLocks noGrp="1"/>
          </p:cNvSpPr>
          <p:nvPr>
            <p:ph type="subTitle" idx="2"/>
          </p:nvPr>
        </p:nvSpPr>
        <p:spPr>
          <a:xfrm>
            <a:off x="2349575" y="222041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a:t>
            </a:r>
            <a:endParaRPr/>
          </a:p>
        </p:txBody>
      </p:sp>
      <p:sp>
        <p:nvSpPr>
          <p:cNvPr id="909" name="Google Shape;909;p58"/>
          <p:cNvSpPr txBox="1">
            <a:spLocks noGrp="1"/>
          </p:cNvSpPr>
          <p:nvPr>
            <p:ph type="subTitle" idx="3"/>
          </p:nvPr>
        </p:nvSpPr>
        <p:spPr>
          <a:xfrm>
            <a:off x="2349576" y="3399512"/>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Michael Smith</a:t>
            </a:r>
            <a:endParaRPr/>
          </a:p>
        </p:txBody>
      </p:sp>
      <p:sp>
        <p:nvSpPr>
          <p:cNvPr id="910" name="Google Shape;910;p58"/>
          <p:cNvSpPr txBox="1">
            <a:spLocks noGrp="1"/>
          </p:cNvSpPr>
          <p:nvPr>
            <p:ph type="subTitle" idx="4"/>
          </p:nvPr>
        </p:nvSpPr>
        <p:spPr>
          <a:xfrm>
            <a:off x="2349575" y="370546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Mars is actually a very cold place</a:t>
            </a:r>
            <a:endParaRPr/>
          </a:p>
        </p:txBody>
      </p:sp>
      <p:sp>
        <p:nvSpPr>
          <p:cNvPr id="911" name="Google Shape;911;p58"/>
          <p:cNvSpPr txBox="1">
            <a:spLocks noGrp="1"/>
          </p:cNvSpPr>
          <p:nvPr>
            <p:ph type="subTitle" idx="5"/>
          </p:nvPr>
        </p:nvSpPr>
        <p:spPr>
          <a:xfrm>
            <a:off x="6255650" y="1916296"/>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Jack Jackson</a:t>
            </a:r>
            <a:endParaRPr/>
          </a:p>
        </p:txBody>
      </p:sp>
      <p:sp>
        <p:nvSpPr>
          <p:cNvPr id="912" name="Google Shape;912;p58"/>
          <p:cNvSpPr txBox="1">
            <a:spLocks noGrp="1"/>
          </p:cNvSpPr>
          <p:nvPr>
            <p:ph type="subTitle" idx="6"/>
          </p:nvPr>
        </p:nvSpPr>
        <p:spPr>
          <a:xfrm>
            <a:off x="6255650" y="222041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913" name="Google Shape;913;p58"/>
          <p:cNvSpPr txBox="1">
            <a:spLocks noGrp="1"/>
          </p:cNvSpPr>
          <p:nvPr>
            <p:ph type="subTitle" idx="7"/>
          </p:nvPr>
        </p:nvSpPr>
        <p:spPr>
          <a:xfrm>
            <a:off x="6255650" y="3401346"/>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Diana Ross</a:t>
            </a:r>
            <a:endParaRPr/>
          </a:p>
        </p:txBody>
      </p:sp>
      <p:sp>
        <p:nvSpPr>
          <p:cNvPr id="914" name="Google Shape;914;p58"/>
          <p:cNvSpPr txBox="1">
            <a:spLocks noGrp="1"/>
          </p:cNvSpPr>
          <p:nvPr>
            <p:ph type="subTitle" idx="8"/>
          </p:nvPr>
        </p:nvSpPr>
        <p:spPr>
          <a:xfrm>
            <a:off x="6255650" y="370546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9"/>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By Slidesgo 2xxx</a:t>
            </a:r>
            <a:endParaRPr/>
          </a:p>
        </p:txBody>
      </p:sp>
      <p:sp>
        <p:nvSpPr>
          <p:cNvPr id="920" name="Google Shape;920;p59"/>
          <p:cNvSpPr/>
          <p:nvPr/>
        </p:nvSpPr>
        <p:spPr>
          <a:xfrm>
            <a:off x="4076850" y="3993475"/>
            <a:ext cx="3077914" cy="144802"/>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921" name="Google Shape;921;p59"/>
          <p:cNvSpPr txBox="1">
            <a:spLocks noGrp="1"/>
          </p:cNvSpPr>
          <p:nvPr>
            <p:ph type="title"/>
          </p:nvPr>
        </p:nvSpPr>
        <p:spPr>
          <a:xfrm>
            <a:off x="1957650" y="1478450"/>
            <a:ext cx="5228700" cy="2733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Awesome     </a:t>
            </a:r>
            <a:r>
              <a:rPr lang="en" i="1">
                <a:solidFill>
                  <a:schemeClr val="accent1"/>
                </a:solidFill>
              </a:rPr>
              <a:t>words</a:t>
            </a:r>
            <a:endParaRPr i="1">
              <a:solidFill>
                <a:schemeClr val="accent1"/>
              </a:solidFill>
            </a:endParaRPr>
          </a:p>
        </p:txBody>
      </p:sp>
      <p:cxnSp>
        <p:nvCxnSpPr>
          <p:cNvPr id="922" name="Google Shape;922;p59"/>
          <p:cNvCxnSpPr/>
          <p:nvPr/>
        </p:nvCxnSpPr>
        <p:spPr>
          <a:xfrm rot="10800000">
            <a:off x="2231151" y="3569131"/>
            <a:ext cx="1606200" cy="0"/>
          </a:xfrm>
          <a:prstGeom prst="straightConnector1">
            <a:avLst/>
          </a:prstGeom>
          <a:solidFill>
            <a:schemeClr val="lt2"/>
          </a:solidFill>
          <a:ln w="76200" cap="flat" cmpd="sng">
            <a:solidFill>
              <a:srgbClr val="6178F6"/>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26"/>
        <p:cNvGrpSpPr/>
        <p:nvPr/>
      </p:nvGrpSpPr>
      <p:grpSpPr>
        <a:xfrm>
          <a:off x="0" y="0"/>
          <a:ext cx="0" cy="0"/>
          <a:chOff x="0" y="0"/>
          <a:chExt cx="0" cy="0"/>
        </a:xfrm>
      </p:grpSpPr>
      <p:sp>
        <p:nvSpPr>
          <p:cNvPr id="927" name="Google Shape;927;p60"/>
          <p:cNvSpPr/>
          <p:nvPr/>
        </p:nvSpPr>
        <p:spPr>
          <a:xfrm>
            <a:off x="6928838" y="6771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 name="Google Shape;928;p60"/>
          <p:cNvGrpSpPr/>
          <p:nvPr/>
        </p:nvGrpSpPr>
        <p:grpSpPr>
          <a:xfrm rot="708397">
            <a:off x="7205956" y="949254"/>
            <a:ext cx="487103" cy="496903"/>
            <a:chOff x="3194175" y="494625"/>
            <a:chExt cx="487125" cy="496925"/>
          </a:xfrm>
        </p:grpSpPr>
        <p:sp>
          <p:nvSpPr>
            <p:cNvPr id="929" name="Google Shape;929;p60"/>
            <p:cNvSpPr/>
            <p:nvPr/>
          </p:nvSpPr>
          <p:spPr>
            <a:xfrm>
              <a:off x="3212700" y="504200"/>
              <a:ext cx="468600" cy="487350"/>
            </a:xfrm>
            <a:custGeom>
              <a:avLst/>
              <a:gdLst/>
              <a:ahLst/>
              <a:cxnLst/>
              <a:rect l="l" t="t" r="r" b="b"/>
              <a:pathLst>
                <a:path w="18744" h="19494" extrusionOk="0">
                  <a:moveTo>
                    <a:pt x="2409" y="11027"/>
                  </a:moveTo>
                  <a:cubicBezTo>
                    <a:pt x="2570" y="11027"/>
                    <a:pt x="2703" y="11161"/>
                    <a:pt x="2703" y="11322"/>
                  </a:cubicBezTo>
                  <a:cubicBezTo>
                    <a:pt x="2703" y="11482"/>
                    <a:pt x="2570" y="11607"/>
                    <a:pt x="2409" y="11607"/>
                  </a:cubicBezTo>
                  <a:cubicBezTo>
                    <a:pt x="2248" y="11607"/>
                    <a:pt x="2123" y="11482"/>
                    <a:pt x="2123" y="11322"/>
                  </a:cubicBezTo>
                  <a:cubicBezTo>
                    <a:pt x="2123" y="11161"/>
                    <a:pt x="2248" y="11027"/>
                    <a:pt x="2409" y="11027"/>
                  </a:cubicBezTo>
                  <a:close/>
                  <a:moveTo>
                    <a:pt x="16272" y="11027"/>
                  </a:moveTo>
                  <a:cubicBezTo>
                    <a:pt x="16433" y="11027"/>
                    <a:pt x="16567" y="11161"/>
                    <a:pt x="16567" y="11322"/>
                  </a:cubicBezTo>
                  <a:cubicBezTo>
                    <a:pt x="16567" y="11482"/>
                    <a:pt x="16433" y="11607"/>
                    <a:pt x="16272" y="11607"/>
                  </a:cubicBezTo>
                  <a:cubicBezTo>
                    <a:pt x="16121" y="11607"/>
                    <a:pt x="15987" y="11482"/>
                    <a:pt x="15987" y="11322"/>
                  </a:cubicBezTo>
                  <a:cubicBezTo>
                    <a:pt x="15987" y="11161"/>
                    <a:pt x="16121" y="11027"/>
                    <a:pt x="16272" y="11027"/>
                  </a:cubicBezTo>
                  <a:close/>
                  <a:moveTo>
                    <a:pt x="1303" y="1"/>
                  </a:moveTo>
                  <a:cubicBezTo>
                    <a:pt x="919" y="1"/>
                    <a:pt x="607" y="322"/>
                    <a:pt x="607" y="706"/>
                  </a:cubicBezTo>
                  <a:lnTo>
                    <a:pt x="607" y="2650"/>
                  </a:lnTo>
                  <a:lnTo>
                    <a:pt x="607" y="3203"/>
                  </a:lnTo>
                  <a:lnTo>
                    <a:pt x="607" y="8279"/>
                  </a:lnTo>
                  <a:cubicBezTo>
                    <a:pt x="607" y="8449"/>
                    <a:pt x="750" y="8601"/>
                    <a:pt x="928" y="8601"/>
                  </a:cubicBezTo>
                  <a:lnTo>
                    <a:pt x="2115" y="8601"/>
                  </a:lnTo>
                  <a:lnTo>
                    <a:pt x="2115" y="10492"/>
                  </a:lnTo>
                  <a:cubicBezTo>
                    <a:pt x="1776" y="10617"/>
                    <a:pt x="1535" y="10938"/>
                    <a:pt x="1535" y="11322"/>
                  </a:cubicBezTo>
                  <a:cubicBezTo>
                    <a:pt x="1535" y="11705"/>
                    <a:pt x="1793" y="12044"/>
                    <a:pt x="2141" y="12151"/>
                  </a:cubicBezTo>
                  <a:lnTo>
                    <a:pt x="2141" y="14622"/>
                  </a:lnTo>
                  <a:lnTo>
                    <a:pt x="313" y="14622"/>
                  </a:lnTo>
                  <a:cubicBezTo>
                    <a:pt x="134" y="14622"/>
                    <a:pt x="0" y="14756"/>
                    <a:pt x="0" y="14935"/>
                  </a:cubicBezTo>
                  <a:lnTo>
                    <a:pt x="0" y="19181"/>
                  </a:lnTo>
                  <a:cubicBezTo>
                    <a:pt x="0" y="19359"/>
                    <a:pt x="134" y="19493"/>
                    <a:pt x="313" y="19493"/>
                  </a:cubicBezTo>
                  <a:lnTo>
                    <a:pt x="4559" y="19493"/>
                  </a:lnTo>
                  <a:cubicBezTo>
                    <a:pt x="4737" y="19493"/>
                    <a:pt x="4871" y="19359"/>
                    <a:pt x="4871" y="19181"/>
                  </a:cubicBezTo>
                  <a:lnTo>
                    <a:pt x="4871" y="16094"/>
                  </a:lnTo>
                  <a:cubicBezTo>
                    <a:pt x="4871" y="16014"/>
                    <a:pt x="4844" y="15934"/>
                    <a:pt x="4782" y="15871"/>
                  </a:cubicBezTo>
                  <a:lnTo>
                    <a:pt x="3622" y="14712"/>
                  </a:lnTo>
                  <a:cubicBezTo>
                    <a:pt x="3560" y="14649"/>
                    <a:pt x="3479" y="14622"/>
                    <a:pt x="3399" y="14622"/>
                  </a:cubicBezTo>
                  <a:lnTo>
                    <a:pt x="2730" y="14622"/>
                  </a:lnTo>
                  <a:lnTo>
                    <a:pt x="2730" y="12133"/>
                  </a:lnTo>
                  <a:cubicBezTo>
                    <a:pt x="3060" y="12008"/>
                    <a:pt x="3292" y="11687"/>
                    <a:pt x="3292" y="11322"/>
                  </a:cubicBezTo>
                  <a:cubicBezTo>
                    <a:pt x="3292" y="10938"/>
                    <a:pt x="3042" y="10617"/>
                    <a:pt x="2703" y="10492"/>
                  </a:cubicBezTo>
                  <a:lnTo>
                    <a:pt x="2703" y="8601"/>
                  </a:lnTo>
                  <a:lnTo>
                    <a:pt x="9073" y="8601"/>
                  </a:lnTo>
                  <a:lnTo>
                    <a:pt x="9073" y="14622"/>
                  </a:lnTo>
                  <a:lnTo>
                    <a:pt x="7244" y="14622"/>
                  </a:lnTo>
                  <a:cubicBezTo>
                    <a:pt x="7075" y="14622"/>
                    <a:pt x="6932" y="14756"/>
                    <a:pt x="6932" y="14935"/>
                  </a:cubicBezTo>
                  <a:lnTo>
                    <a:pt x="6932" y="19181"/>
                  </a:lnTo>
                  <a:cubicBezTo>
                    <a:pt x="6932" y="19359"/>
                    <a:pt x="7075" y="19493"/>
                    <a:pt x="7244" y="19493"/>
                  </a:cubicBezTo>
                  <a:lnTo>
                    <a:pt x="11491" y="19493"/>
                  </a:lnTo>
                  <a:cubicBezTo>
                    <a:pt x="11669" y="19493"/>
                    <a:pt x="11803" y="19359"/>
                    <a:pt x="11803" y="19181"/>
                  </a:cubicBezTo>
                  <a:lnTo>
                    <a:pt x="11803" y="16094"/>
                  </a:lnTo>
                  <a:cubicBezTo>
                    <a:pt x="11803" y="16014"/>
                    <a:pt x="11776" y="15934"/>
                    <a:pt x="11714" y="15871"/>
                  </a:cubicBezTo>
                  <a:lnTo>
                    <a:pt x="10554" y="14712"/>
                  </a:lnTo>
                  <a:cubicBezTo>
                    <a:pt x="10491" y="14649"/>
                    <a:pt x="10420" y="14622"/>
                    <a:pt x="10331" y="14622"/>
                  </a:cubicBezTo>
                  <a:lnTo>
                    <a:pt x="9662" y="14622"/>
                  </a:lnTo>
                  <a:lnTo>
                    <a:pt x="9662" y="8601"/>
                  </a:lnTo>
                  <a:lnTo>
                    <a:pt x="15987" y="8601"/>
                  </a:lnTo>
                  <a:lnTo>
                    <a:pt x="15987" y="10492"/>
                  </a:lnTo>
                  <a:cubicBezTo>
                    <a:pt x="15639" y="10617"/>
                    <a:pt x="15398" y="10938"/>
                    <a:pt x="15398" y="11322"/>
                  </a:cubicBezTo>
                  <a:cubicBezTo>
                    <a:pt x="15398" y="11705"/>
                    <a:pt x="15657" y="12044"/>
                    <a:pt x="16005" y="12151"/>
                  </a:cubicBezTo>
                  <a:lnTo>
                    <a:pt x="16005" y="14622"/>
                  </a:lnTo>
                  <a:lnTo>
                    <a:pt x="14176" y="14622"/>
                  </a:lnTo>
                  <a:cubicBezTo>
                    <a:pt x="14006" y="14622"/>
                    <a:pt x="13864" y="14756"/>
                    <a:pt x="13864" y="14935"/>
                  </a:cubicBezTo>
                  <a:lnTo>
                    <a:pt x="13864" y="19181"/>
                  </a:lnTo>
                  <a:cubicBezTo>
                    <a:pt x="13864" y="19359"/>
                    <a:pt x="14006" y="19493"/>
                    <a:pt x="14176" y="19493"/>
                  </a:cubicBezTo>
                  <a:lnTo>
                    <a:pt x="18422" y="19493"/>
                  </a:lnTo>
                  <a:cubicBezTo>
                    <a:pt x="18601" y="19493"/>
                    <a:pt x="18743" y="19359"/>
                    <a:pt x="18743" y="19181"/>
                  </a:cubicBezTo>
                  <a:lnTo>
                    <a:pt x="18743" y="16094"/>
                  </a:lnTo>
                  <a:cubicBezTo>
                    <a:pt x="18743" y="16014"/>
                    <a:pt x="18708" y="15934"/>
                    <a:pt x="18645" y="15871"/>
                  </a:cubicBezTo>
                  <a:lnTo>
                    <a:pt x="17486" y="14712"/>
                  </a:lnTo>
                  <a:cubicBezTo>
                    <a:pt x="17432" y="14649"/>
                    <a:pt x="17352" y="14622"/>
                    <a:pt x="17262" y="14622"/>
                  </a:cubicBezTo>
                  <a:lnTo>
                    <a:pt x="16593" y="14622"/>
                  </a:lnTo>
                  <a:lnTo>
                    <a:pt x="16593" y="12133"/>
                  </a:lnTo>
                  <a:cubicBezTo>
                    <a:pt x="16923" y="12008"/>
                    <a:pt x="17155" y="11687"/>
                    <a:pt x="17155" y="11322"/>
                  </a:cubicBezTo>
                  <a:cubicBezTo>
                    <a:pt x="17155" y="10938"/>
                    <a:pt x="16915" y="10617"/>
                    <a:pt x="16567" y="10492"/>
                  </a:cubicBezTo>
                  <a:lnTo>
                    <a:pt x="16567" y="8601"/>
                  </a:lnTo>
                  <a:lnTo>
                    <a:pt x="17816" y="8601"/>
                  </a:lnTo>
                  <a:cubicBezTo>
                    <a:pt x="17994" y="8601"/>
                    <a:pt x="18137" y="8449"/>
                    <a:pt x="18137" y="8279"/>
                  </a:cubicBezTo>
                  <a:lnTo>
                    <a:pt x="18137" y="3203"/>
                  </a:lnTo>
                  <a:lnTo>
                    <a:pt x="18137" y="2650"/>
                  </a:lnTo>
                  <a:lnTo>
                    <a:pt x="18137" y="706"/>
                  </a:lnTo>
                  <a:cubicBezTo>
                    <a:pt x="18137" y="545"/>
                    <a:pt x="18074" y="393"/>
                    <a:pt x="17985" y="277"/>
                  </a:cubicBezTo>
                  <a:cubicBezTo>
                    <a:pt x="17860" y="117"/>
                    <a:pt x="17655" y="1"/>
                    <a:pt x="17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60"/>
            <p:cNvGrpSpPr/>
            <p:nvPr/>
          </p:nvGrpSpPr>
          <p:grpSpPr>
            <a:xfrm>
              <a:off x="3194175" y="494625"/>
              <a:ext cx="458575" cy="476175"/>
              <a:chOff x="1736850" y="2824575"/>
              <a:chExt cx="458575" cy="476175"/>
            </a:xfrm>
          </p:grpSpPr>
          <p:sp>
            <p:nvSpPr>
              <p:cNvPr id="931" name="Google Shape;931;p60"/>
              <p:cNvSpPr/>
              <p:nvPr/>
            </p:nvSpPr>
            <p:spPr>
              <a:xfrm>
                <a:off x="1807100" y="2857150"/>
                <a:ext cx="237550" cy="13850"/>
              </a:xfrm>
              <a:custGeom>
                <a:avLst/>
                <a:gdLst/>
                <a:ahLst/>
                <a:cxnLst/>
                <a:rect l="l" t="t" r="r" b="b"/>
                <a:pathLst>
                  <a:path w="9502" h="554" extrusionOk="0">
                    <a:moveTo>
                      <a:pt x="277" y="0"/>
                    </a:moveTo>
                    <a:cubicBezTo>
                      <a:pt x="125" y="0"/>
                      <a:pt x="1" y="125"/>
                      <a:pt x="1" y="277"/>
                    </a:cubicBezTo>
                    <a:cubicBezTo>
                      <a:pt x="1" y="428"/>
                      <a:pt x="125" y="553"/>
                      <a:pt x="277" y="553"/>
                    </a:cubicBezTo>
                    <a:lnTo>
                      <a:pt x="9225" y="553"/>
                    </a:lnTo>
                    <a:cubicBezTo>
                      <a:pt x="9377" y="553"/>
                      <a:pt x="9501" y="428"/>
                      <a:pt x="9501" y="277"/>
                    </a:cubicBezTo>
                    <a:cubicBezTo>
                      <a:pt x="9501" y="125"/>
                      <a:pt x="9377" y="0"/>
                      <a:pt x="92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0"/>
              <p:cNvSpPr/>
              <p:nvPr/>
            </p:nvSpPr>
            <p:spPr>
              <a:xfrm>
                <a:off x="2061125" y="2855350"/>
                <a:ext cx="13850" cy="15200"/>
              </a:xfrm>
              <a:custGeom>
                <a:avLst/>
                <a:gdLst/>
                <a:ahLst/>
                <a:cxnLst/>
                <a:rect l="l" t="t" r="r" b="b"/>
                <a:pathLst>
                  <a:path w="554" h="608" extrusionOk="0">
                    <a:moveTo>
                      <a:pt x="277" y="1"/>
                    </a:moveTo>
                    <a:cubicBezTo>
                      <a:pt x="126" y="1"/>
                      <a:pt x="1" y="126"/>
                      <a:pt x="1" y="277"/>
                    </a:cubicBezTo>
                    <a:lnTo>
                      <a:pt x="1" y="322"/>
                    </a:lnTo>
                    <a:cubicBezTo>
                      <a:pt x="1" y="482"/>
                      <a:pt x="126" y="607"/>
                      <a:pt x="277" y="607"/>
                    </a:cubicBezTo>
                    <a:cubicBezTo>
                      <a:pt x="429" y="607"/>
                      <a:pt x="554" y="482"/>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0"/>
              <p:cNvSpPr/>
              <p:nvPr/>
            </p:nvSpPr>
            <p:spPr>
              <a:xfrm>
                <a:off x="2086100" y="2855350"/>
                <a:ext cx="14075" cy="15200"/>
              </a:xfrm>
              <a:custGeom>
                <a:avLst/>
                <a:gdLst/>
                <a:ahLst/>
                <a:cxnLst/>
                <a:rect l="l" t="t" r="r" b="b"/>
                <a:pathLst>
                  <a:path w="563" h="608" extrusionOk="0">
                    <a:moveTo>
                      <a:pt x="277" y="1"/>
                    </a:moveTo>
                    <a:cubicBezTo>
                      <a:pt x="126" y="1"/>
                      <a:pt x="1" y="126"/>
                      <a:pt x="1" y="277"/>
                    </a:cubicBezTo>
                    <a:lnTo>
                      <a:pt x="1" y="322"/>
                    </a:lnTo>
                    <a:cubicBezTo>
                      <a:pt x="1" y="482"/>
                      <a:pt x="126" y="607"/>
                      <a:pt x="277" y="607"/>
                    </a:cubicBezTo>
                    <a:cubicBezTo>
                      <a:pt x="438" y="607"/>
                      <a:pt x="563" y="482"/>
                      <a:pt x="563" y="322"/>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0"/>
              <p:cNvSpPr/>
              <p:nvPr/>
            </p:nvSpPr>
            <p:spPr>
              <a:xfrm>
                <a:off x="2111075" y="2855350"/>
                <a:ext cx="14075" cy="15200"/>
              </a:xfrm>
              <a:custGeom>
                <a:avLst/>
                <a:gdLst/>
                <a:ahLst/>
                <a:cxnLst/>
                <a:rect l="l" t="t" r="r" b="b"/>
                <a:pathLst>
                  <a:path w="563" h="608" extrusionOk="0">
                    <a:moveTo>
                      <a:pt x="286" y="1"/>
                    </a:moveTo>
                    <a:cubicBezTo>
                      <a:pt x="126" y="1"/>
                      <a:pt x="1" y="126"/>
                      <a:pt x="1" y="277"/>
                    </a:cubicBezTo>
                    <a:lnTo>
                      <a:pt x="1" y="322"/>
                    </a:lnTo>
                    <a:cubicBezTo>
                      <a:pt x="1" y="482"/>
                      <a:pt x="126" y="607"/>
                      <a:pt x="286" y="607"/>
                    </a:cubicBezTo>
                    <a:cubicBezTo>
                      <a:pt x="438" y="607"/>
                      <a:pt x="563" y="482"/>
                      <a:pt x="563" y="322"/>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0"/>
              <p:cNvSpPr/>
              <p:nvPr/>
            </p:nvSpPr>
            <p:spPr>
              <a:xfrm>
                <a:off x="1809550" y="2927625"/>
                <a:ext cx="41300" cy="14075"/>
              </a:xfrm>
              <a:custGeom>
                <a:avLst/>
                <a:gdLst/>
                <a:ahLst/>
                <a:cxnLst/>
                <a:rect l="l" t="t" r="r" b="b"/>
                <a:pathLst>
                  <a:path w="1652" h="563" extrusionOk="0">
                    <a:moveTo>
                      <a:pt x="277" y="0"/>
                    </a:moveTo>
                    <a:cubicBezTo>
                      <a:pt x="126" y="0"/>
                      <a:pt x="1" y="125"/>
                      <a:pt x="1" y="286"/>
                    </a:cubicBezTo>
                    <a:cubicBezTo>
                      <a:pt x="1" y="437"/>
                      <a:pt x="126" y="562"/>
                      <a:pt x="277" y="562"/>
                    </a:cubicBezTo>
                    <a:lnTo>
                      <a:pt x="1375" y="562"/>
                    </a:lnTo>
                    <a:cubicBezTo>
                      <a:pt x="1526" y="562"/>
                      <a:pt x="1651" y="437"/>
                      <a:pt x="1651" y="286"/>
                    </a:cubicBezTo>
                    <a:cubicBezTo>
                      <a:pt x="1651" y="125"/>
                      <a:pt x="1526" y="0"/>
                      <a:pt x="13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0"/>
              <p:cNvSpPr/>
              <p:nvPr/>
            </p:nvSpPr>
            <p:spPr>
              <a:xfrm>
                <a:off x="1809550" y="2960175"/>
                <a:ext cx="109100" cy="13850"/>
              </a:xfrm>
              <a:custGeom>
                <a:avLst/>
                <a:gdLst/>
                <a:ahLst/>
                <a:cxnLst/>
                <a:rect l="l" t="t" r="r" b="b"/>
                <a:pathLst>
                  <a:path w="4364" h="554" extrusionOk="0">
                    <a:moveTo>
                      <a:pt x="277" y="1"/>
                    </a:moveTo>
                    <a:cubicBezTo>
                      <a:pt x="126" y="1"/>
                      <a:pt x="1" y="126"/>
                      <a:pt x="1" y="277"/>
                    </a:cubicBezTo>
                    <a:cubicBezTo>
                      <a:pt x="1" y="438"/>
                      <a:pt x="126" y="554"/>
                      <a:pt x="277" y="554"/>
                    </a:cubicBezTo>
                    <a:lnTo>
                      <a:pt x="4078" y="554"/>
                    </a:lnTo>
                    <a:cubicBezTo>
                      <a:pt x="4238" y="554"/>
                      <a:pt x="4363" y="438"/>
                      <a:pt x="4363" y="277"/>
                    </a:cubicBezTo>
                    <a:cubicBezTo>
                      <a:pt x="4363" y="126"/>
                      <a:pt x="4238" y="1"/>
                      <a:pt x="40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0"/>
              <p:cNvSpPr/>
              <p:nvPr/>
            </p:nvSpPr>
            <p:spPr>
              <a:xfrm>
                <a:off x="1809550" y="2983150"/>
                <a:ext cx="313150" cy="13850"/>
              </a:xfrm>
              <a:custGeom>
                <a:avLst/>
                <a:gdLst/>
                <a:ahLst/>
                <a:cxnLst/>
                <a:rect l="l" t="t" r="r" b="b"/>
                <a:pathLst>
                  <a:path w="12526" h="554" extrusionOk="0">
                    <a:moveTo>
                      <a:pt x="277" y="0"/>
                    </a:moveTo>
                    <a:cubicBezTo>
                      <a:pt x="126" y="0"/>
                      <a:pt x="1" y="125"/>
                      <a:pt x="1" y="277"/>
                    </a:cubicBezTo>
                    <a:cubicBezTo>
                      <a:pt x="1" y="429"/>
                      <a:pt x="126" y="554"/>
                      <a:pt x="277" y="554"/>
                    </a:cubicBezTo>
                    <a:lnTo>
                      <a:pt x="12249" y="554"/>
                    </a:lnTo>
                    <a:cubicBezTo>
                      <a:pt x="12401" y="554"/>
                      <a:pt x="12526" y="429"/>
                      <a:pt x="12526" y="277"/>
                    </a:cubicBezTo>
                    <a:cubicBezTo>
                      <a:pt x="12526" y="125"/>
                      <a:pt x="12401" y="0"/>
                      <a:pt x="12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0"/>
              <p:cNvSpPr/>
              <p:nvPr/>
            </p:nvSpPr>
            <p:spPr>
              <a:xfrm>
                <a:off x="1934900" y="2960175"/>
                <a:ext cx="45525" cy="13850"/>
              </a:xfrm>
              <a:custGeom>
                <a:avLst/>
                <a:gdLst/>
                <a:ahLst/>
                <a:cxnLst/>
                <a:rect l="l" t="t" r="r" b="b"/>
                <a:pathLst>
                  <a:path w="1821" h="554" extrusionOk="0">
                    <a:moveTo>
                      <a:pt x="277" y="1"/>
                    </a:moveTo>
                    <a:cubicBezTo>
                      <a:pt x="125" y="1"/>
                      <a:pt x="0" y="126"/>
                      <a:pt x="0" y="277"/>
                    </a:cubicBezTo>
                    <a:cubicBezTo>
                      <a:pt x="0" y="438"/>
                      <a:pt x="125" y="554"/>
                      <a:pt x="277" y="554"/>
                    </a:cubicBezTo>
                    <a:lnTo>
                      <a:pt x="1544" y="554"/>
                    </a:lnTo>
                    <a:cubicBezTo>
                      <a:pt x="1695" y="554"/>
                      <a:pt x="1820" y="438"/>
                      <a:pt x="1820" y="277"/>
                    </a:cubicBezTo>
                    <a:cubicBezTo>
                      <a:pt x="1820" y="126"/>
                      <a:pt x="1695" y="1"/>
                      <a:pt x="15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0"/>
              <p:cNvSpPr/>
              <p:nvPr/>
            </p:nvSpPr>
            <p:spPr>
              <a:xfrm>
                <a:off x="1995100" y="2960175"/>
                <a:ext cx="127600" cy="13850"/>
              </a:xfrm>
              <a:custGeom>
                <a:avLst/>
                <a:gdLst/>
                <a:ahLst/>
                <a:cxnLst/>
                <a:rect l="l" t="t" r="r" b="b"/>
                <a:pathLst>
                  <a:path w="5104" h="554" extrusionOk="0">
                    <a:moveTo>
                      <a:pt x="278" y="1"/>
                    </a:moveTo>
                    <a:cubicBezTo>
                      <a:pt x="126" y="1"/>
                      <a:pt x="1" y="126"/>
                      <a:pt x="1" y="277"/>
                    </a:cubicBezTo>
                    <a:cubicBezTo>
                      <a:pt x="1" y="438"/>
                      <a:pt x="126" y="554"/>
                      <a:pt x="278" y="554"/>
                    </a:cubicBezTo>
                    <a:lnTo>
                      <a:pt x="4827" y="554"/>
                    </a:lnTo>
                    <a:cubicBezTo>
                      <a:pt x="4979" y="554"/>
                      <a:pt x="5104" y="438"/>
                      <a:pt x="5104" y="277"/>
                    </a:cubicBezTo>
                    <a:cubicBezTo>
                      <a:pt x="5104" y="126"/>
                      <a:pt x="4979" y="1"/>
                      <a:pt x="48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0"/>
              <p:cNvSpPr/>
              <p:nvPr/>
            </p:nvSpPr>
            <p:spPr>
              <a:xfrm>
                <a:off x="1769400" y="3208625"/>
                <a:ext cx="13850" cy="15200"/>
              </a:xfrm>
              <a:custGeom>
                <a:avLst/>
                <a:gdLst/>
                <a:ahLst/>
                <a:cxnLst/>
                <a:rect l="l" t="t" r="r" b="b"/>
                <a:pathLst>
                  <a:path w="554" h="608" extrusionOk="0">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0"/>
              <p:cNvSpPr/>
              <p:nvPr/>
            </p:nvSpPr>
            <p:spPr>
              <a:xfrm>
                <a:off x="1787925" y="3208625"/>
                <a:ext cx="14075" cy="15200"/>
              </a:xfrm>
              <a:custGeom>
                <a:avLst/>
                <a:gdLst/>
                <a:ahLst/>
                <a:cxnLst/>
                <a:rect l="l" t="t" r="r" b="b"/>
                <a:pathLst>
                  <a:path w="563" h="608" extrusionOk="0">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0"/>
              <p:cNvSpPr/>
              <p:nvPr/>
            </p:nvSpPr>
            <p:spPr>
              <a:xfrm>
                <a:off x="1769400" y="3231600"/>
                <a:ext cx="32600" cy="14075"/>
              </a:xfrm>
              <a:custGeom>
                <a:avLst/>
                <a:gdLst/>
                <a:ahLst/>
                <a:cxnLst/>
                <a:rect l="l" t="t" r="r" b="b"/>
                <a:pathLst>
                  <a:path w="1304" h="563" extrusionOk="0">
                    <a:moveTo>
                      <a:pt x="277" y="0"/>
                    </a:moveTo>
                    <a:cubicBezTo>
                      <a:pt x="126" y="0"/>
                      <a:pt x="1" y="125"/>
                      <a:pt x="1" y="286"/>
                    </a:cubicBezTo>
                    <a:cubicBezTo>
                      <a:pt x="1" y="438"/>
                      <a:pt x="126" y="562"/>
                      <a:pt x="277" y="562"/>
                    </a:cubicBezTo>
                    <a:lnTo>
                      <a:pt x="1018" y="562"/>
                    </a:lnTo>
                    <a:cubicBezTo>
                      <a:pt x="1178" y="562"/>
                      <a:pt x="1303" y="438"/>
                      <a:pt x="1303" y="286"/>
                    </a:cubicBezTo>
                    <a:cubicBezTo>
                      <a:pt x="1303" y="125"/>
                      <a:pt x="1178" y="0"/>
                      <a:pt x="10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0"/>
              <p:cNvSpPr/>
              <p:nvPr/>
            </p:nvSpPr>
            <p:spPr>
              <a:xfrm>
                <a:off x="1769400" y="3249450"/>
                <a:ext cx="63375" cy="13850"/>
              </a:xfrm>
              <a:custGeom>
                <a:avLst/>
                <a:gdLst/>
                <a:ahLst/>
                <a:cxnLst/>
                <a:rect l="l" t="t" r="r" b="b"/>
                <a:pathLst>
                  <a:path w="2535" h="554" extrusionOk="0">
                    <a:moveTo>
                      <a:pt x="277" y="0"/>
                    </a:moveTo>
                    <a:cubicBezTo>
                      <a:pt x="126" y="0"/>
                      <a:pt x="1" y="125"/>
                      <a:pt x="1" y="277"/>
                    </a:cubicBezTo>
                    <a:cubicBezTo>
                      <a:pt x="1" y="428"/>
                      <a:pt x="126" y="553"/>
                      <a:pt x="277" y="553"/>
                    </a:cubicBezTo>
                    <a:lnTo>
                      <a:pt x="2258" y="553"/>
                    </a:lnTo>
                    <a:cubicBezTo>
                      <a:pt x="2410" y="553"/>
                      <a:pt x="2534" y="428"/>
                      <a:pt x="2534" y="277"/>
                    </a:cubicBezTo>
                    <a:cubicBezTo>
                      <a:pt x="2534" y="125"/>
                      <a:pt x="2410" y="0"/>
                      <a:pt x="2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0"/>
              <p:cNvSpPr/>
              <p:nvPr/>
            </p:nvSpPr>
            <p:spPr>
              <a:xfrm>
                <a:off x="1933775" y="3208625"/>
                <a:ext cx="13850" cy="15200"/>
              </a:xfrm>
              <a:custGeom>
                <a:avLst/>
                <a:gdLst/>
                <a:ahLst/>
                <a:cxnLst/>
                <a:rect l="l" t="t" r="r" b="b"/>
                <a:pathLst>
                  <a:path w="554" h="608" extrusionOk="0">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0"/>
              <p:cNvSpPr/>
              <p:nvPr/>
            </p:nvSpPr>
            <p:spPr>
              <a:xfrm>
                <a:off x="1952300" y="3208625"/>
                <a:ext cx="14075" cy="15200"/>
              </a:xfrm>
              <a:custGeom>
                <a:avLst/>
                <a:gdLst/>
                <a:ahLst/>
                <a:cxnLst/>
                <a:rect l="l" t="t" r="r" b="b"/>
                <a:pathLst>
                  <a:path w="563" h="608" extrusionOk="0">
                    <a:moveTo>
                      <a:pt x="286" y="1"/>
                    </a:moveTo>
                    <a:cubicBezTo>
                      <a:pt x="125" y="1"/>
                      <a:pt x="0" y="126"/>
                      <a:pt x="0" y="277"/>
                    </a:cubicBezTo>
                    <a:lnTo>
                      <a:pt x="0" y="331"/>
                    </a:lnTo>
                    <a:cubicBezTo>
                      <a:pt x="0" y="482"/>
                      <a:pt x="125" y="607"/>
                      <a:pt x="286" y="607"/>
                    </a:cubicBezTo>
                    <a:cubicBezTo>
                      <a:pt x="437" y="607"/>
                      <a:pt x="562" y="482"/>
                      <a:pt x="562" y="331"/>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0"/>
              <p:cNvSpPr/>
              <p:nvPr/>
            </p:nvSpPr>
            <p:spPr>
              <a:xfrm>
                <a:off x="1933775" y="3231600"/>
                <a:ext cx="32600" cy="14075"/>
              </a:xfrm>
              <a:custGeom>
                <a:avLst/>
                <a:gdLst/>
                <a:ahLst/>
                <a:cxnLst/>
                <a:rect l="l" t="t" r="r" b="b"/>
                <a:pathLst>
                  <a:path w="1304" h="563" extrusionOk="0">
                    <a:moveTo>
                      <a:pt x="286" y="0"/>
                    </a:moveTo>
                    <a:cubicBezTo>
                      <a:pt x="126" y="0"/>
                      <a:pt x="1" y="125"/>
                      <a:pt x="1" y="286"/>
                    </a:cubicBezTo>
                    <a:cubicBezTo>
                      <a:pt x="1" y="438"/>
                      <a:pt x="126" y="562"/>
                      <a:pt x="286" y="562"/>
                    </a:cubicBezTo>
                    <a:lnTo>
                      <a:pt x="1027" y="562"/>
                    </a:lnTo>
                    <a:cubicBezTo>
                      <a:pt x="1178" y="562"/>
                      <a:pt x="1303" y="438"/>
                      <a:pt x="1303" y="286"/>
                    </a:cubicBezTo>
                    <a:cubicBezTo>
                      <a:pt x="1303" y="125"/>
                      <a:pt x="1178" y="0"/>
                      <a:pt x="10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0"/>
              <p:cNvSpPr/>
              <p:nvPr/>
            </p:nvSpPr>
            <p:spPr>
              <a:xfrm>
                <a:off x="1933775" y="3249450"/>
                <a:ext cx="63375" cy="13850"/>
              </a:xfrm>
              <a:custGeom>
                <a:avLst/>
                <a:gdLst/>
                <a:ahLst/>
                <a:cxnLst/>
                <a:rect l="l" t="t" r="r" b="b"/>
                <a:pathLst>
                  <a:path w="2535" h="554" extrusionOk="0">
                    <a:moveTo>
                      <a:pt x="286" y="0"/>
                    </a:moveTo>
                    <a:cubicBezTo>
                      <a:pt x="126" y="0"/>
                      <a:pt x="1" y="125"/>
                      <a:pt x="1" y="277"/>
                    </a:cubicBezTo>
                    <a:cubicBezTo>
                      <a:pt x="1" y="428"/>
                      <a:pt x="126"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0"/>
              <p:cNvSpPr/>
              <p:nvPr/>
            </p:nvSpPr>
            <p:spPr>
              <a:xfrm>
                <a:off x="1736850" y="2824575"/>
                <a:ext cx="458575" cy="476175"/>
              </a:xfrm>
              <a:custGeom>
                <a:avLst/>
                <a:gdLst/>
                <a:ahLst/>
                <a:cxnLst/>
                <a:rect l="l" t="t" r="r" b="b"/>
                <a:pathLst>
                  <a:path w="18343" h="19047" extrusionOk="0">
                    <a:moveTo>
                      <a:pt x="2570" y="10742"/>
                    </a:moveTo>
                    <a:cubicBezTo>
                      <a:pt x="2721" y="10742"/>
                      <a:pt x="2846" y="10858"/>
                      <a:pt x="2846" y="11009"/>
                    </a:cubicBezTo>
                    <a:cubicBezTo>
                      <a:pt x="2846" y="11161"/>
                      <a:pt x="2721" y="11286"/>
                      <a:pt x="2570" y="11286"/>
                    </a:cubicBezTo>
                    <a:cubicBezTo>
                      <a:pt x="2418" y="11286"/>
                      <a:pt x="2293" y="11161"/>
                      <a:pt x="2293" y="11009"/>
                    </a:cubicBezTo>
                    <a:cubicBezTo>
                      <a:pt x="2293" y="10858"/>
                      <a:pt x="2418" y="10742"/>
                      <a:pt x="2570" y="10742"/>
                    </a:cubicBezTo>
                    <a:close/>
                    <a:moveTo>
                      <a:pt x="15719" y="10742"/>
                    </a:moveTo>
                    <a:cubicBezTo>
                      <a:pt x="15871" y="10742"/>
                      <a:pt x="15996" y="10858"/>
                      <a:pt x="15996" y="11009"/>
                    </a:cubicBezTo>
                    <a:cubicBezTo>
                      <a:pt x="15996" y="11161"/>
                      <a:pt x="15871" y="11286"/>
                      <a:pt x="15719" y="11286"/>
                    </a:cubicBezTo>
                    <a:cubicBezTo>
                      <a:pt x="15568" y="11286"/>
                      <a:pt x="15452" y="11161"/>
                      <a:pt x="15452" y="11009"/>
                    </a:cubicBezTo>
                    <a:cubicBezTo>
                      <a:pt x="15452" y="10858"/>
                      <a:pt x="15568" y="10742"/>
                      <a:pt x="15719" y="10742"/>
                    </a:cubicBezTo>
                    <a:close/>
                    <a:moveTo>
                      <a:pt x="3515" y="14426"/>
                    </a:moveTo>
                    <a:lnTo>
                      <a:pt x="4630" y="15532"/>
                    </a:lnTo>
                    <a:lnTo>
                      <a:pt x="4630" y="18494"/>
                    </a:lnTo>
                    <a:lnTo>
                      <a:pt x="562" y="18494"/>
                    </a:lnTo>
                    <a:lnTo>
                      <a:pt x="562" y="14426"/>
                    </a:lnTo>
                    <a:close/>
                    <a:moveTo>
                      <a:pt x="16665" y="14426"/>
                    </a:moveTo>
                    <a:lnTo>
                      <a:pt x="17780" y="15532"/>
                    </a:lnTo>
                    <a:lnTo>
                      <a:pt x="17780" y="18494"/>
                    </a:lnTo>
                    <a:lnTo>
                      <a:pt x="13712" y="18494"/>
                    </a:lnTo>
                    <a:lnTo>
                      <a:pt x="13712" y="14426"/>
                    </a:lnTo>
                    <a:close/>
                    <a:moveTo>
                      <a:pt x="1517" y="1"/>
                    </a:moveTo>
                    <a:cubicBezTo>
                      <a:pt x="1000" y="1"/>
                      <a:pt x="580" y="420"/>
                      <a:pt x="580" y="946"/>
                    </a:cubicBezTo>
                    <a:lnTo>
                      <a:pt x="580" y="8128"/>
                    </a:lnTo>
                    <a:cubicBezTo>
                      <a:pt x="580" y="8449"/>
                      <a:pt x="839" y="8708"/>
                      <a:pt x="1160" y="8708"/>
                    </a:cubicBezTo>
                    <a:lnTo>
                      <a:pt x="2293" y="8708"/>
                    </a:lnTo>
                    <a:lnTo>
                      <a:pt x="2293" y="10233"/>
                    </a:lnTo>
                    <a:cubicBezTo>
                      <a:pt x="1972" y="10340"/>
                      <a:pt x="1740" y="10652"/>
                      <a:pt x="1740" y="11009"/>
                    </a:cubicBezTo>
                    <a:cubicBezTo>
                      <a:pt x="1740" y="11384"/>
                      <a:pt x="1981" y="11696"/>
                      <a:pt x="2311" y="11803"/>
                    </a:cubicBezTo>
                    <a:lnTo>
                      <a:pt x="2311" y="13864"/>
                    </a:lnTo>
                    <a:lnTo>
                      <a:pt x="277" y="13864"/>
                    </a:lnTo>
                    <a:cubicBezTo>
                      <a:pt x="125" y="13864"/>
                      <a:pt x="0" y="13989"/>
                      <a:pt x="0" y="14140"/>
                    </a:cubicBezTo>
                    <a:lnTo>
                      <a:pt x="0" y="18770"/>
                    </a:lnTo>
                    <a:cubicBezTo>
                      <a:pt x="0" y="18922"/>
                      <a:pt x="125" y="19047"/>
                      <a:pt x="277" y="19047"/>
                    </a:cubicBezTo>
                    <a:lnTo>
                      <a:pt x="4907" y="19047"/>
                    </a:lnTo>
                    <a:cubicBezTo>
                      <a:pt x="5059" y="19047"/>
                      <a:pt x="5184" y="18922"/>
                      <a:pt x="5184" y="18770"/>
                    </a:cubicBezTo>
                    <a:lnTo>
                      <a:pt x="5184" y="15416"/>
                    </a:lnTo>
                    <a:cubicBezTo>
                      <a:pt x="5184" y="15345"/>
                      <a:pt x="5157" y="15273"/>
                      <a:pt x="5103" y="15220"/>
                    </a:cubicBezTo>
                    <a:lnTo>
                      <a:pt x="3828" y="13944"/>
                    </a:lnTo>
                    <a:cubicBezTo>
                      <a:pt x="3774" y="13891"/>
                      <a:pt x="3703" y="13864"/>
                      <a:pt x="3631" y="13864"/>
                    </a:cubicBezTo>
                    <a:lnTo>
                      <a:pt x="2873" y="13864"/>
                    </a:lnTo>
                    <a:lnTo>
                      <a:pt x="2873" y="11785"/>
                    </a:lnTo>
                    <a:cubicBezTo>
                      <a:pt x="3185" y="11669"/>
                      <a:pt x="3399" y="11366"/>
                      <a:pt x="3399" y="11009"/>
                    </a:cubicBezTo>
                    <a:cubicBezTo>
                      <a:pt x="3399" y="10652"/>
                      <a:pt x="3167" y="10340"/>
                      <a:pt x="2846" y="10233"/>
                    </a:cubicBezTo>
                    <a:lnTo>
                      <a:pt x="2846" y="8708"/>
                    </a:lnTo>
                    <a:lnTo>
                      <a:pt x="8886" y="8708"/>
                    </a:lnTo>
                    <a:lnTo>
                      <a:pt x="8886" y="13864"/>
                    </a:lnTo>
                    <a:lnTo>
                      <a:pt x="6852" y="13864"/>
                    </a:lnTo>
                    <a:cubicBezTo>
                      <a:pt x="6700" y="13864"/>
                      <a:pt x="6575" y="13989"/>
                      <a:pt x="6575" y="14140"/>
                    </a:cubicBezTo>
                    <a:lnTo>
                      <a:pt x="6575" y="18770"/>
                    </a:lnTo>
                    <a:cubicBezTo>
                      <a:pt x="6575" y="18922"/>
                      <a:pt x="6700" y="19047"/>
                      <a:pt x="6852" y="19047"/>
                    </a:cubicBezTo>
                    <a:lnTo>
                      <a:pt x="7913" y="19047"/>
                    </a:lnTo>
                    <a:cubicBezTo>
                      <a:pt x="8074" y="19047"/>
                      <a:pt x="8199" y="18922"/>
                      <a:pt x="8199" y="18770"/>
                    </a:cubicBezTo>
                    <a:cubicBezTo>
                      <a:pt x="8199" y="18619"/>
                      <a:pt x="8074" y="18494"/>
                      <a:pt x="7913" y="18494"/>
                    </a:cubicBezTo>
                    <a:lnTo>
                      <a:pt x="7137" y="18494"/>
                    </a:lnTo>
                    <a:lnTo>
                      <a:pt x="7137" y="14426"/>
                    </a:lnTo>
                    <a:lnTo>
                      <a:pt x="10090" y="14426"/>
                    </a:lnTo>
                    <a:lnTo>
                      <a:pt x="11205" y="15532"/>
                    </a:lnTo>
                    <a:lnTo>
                      <a:pt x="11205" y="18494"/>
                    </a:lnTo>
                    <a:lnTo>
                      <a:pt x="9055" y="18494"/>
                    </a:lnTo>
                    <a:cubicBezTo>
                      <a:pt x="8904" y="18494"/>
                      <a:pt x="8779" y="18619"/>
                      <a:pt x="8779" y="18770"/>
                    </a:cubicBezTo>
                    <a:cubicBezTo>
                      <a:pt x="8779" y="18922"/>
                      <a:pt x="8904" y="19047"/>
                      <a:pt x="9055" y="19047"/>
                    </a:cubicBezTo>
                    <a:lnTo>
                      <a:pt x="11482" y="19047"/>
                    </a:lnTo>
                    <a:cubicBezTo>
                      <a:pt x="11633" y="19047"/>
                      <a:pt x="11758" y="18922"/>
                      <a:pt x="11758" y="18770"/>
                    </a:cubicBezTo>
                    <a:lnTo>
                      <a:pt x="11758" y="15416"/>
                    </a:lnTo>
                    <a:cubicBezTo>
                      <a:pt x="11758" y="15345"/>
                      <a:pt x="11732" y="15273"/>
                      <a:pt x="11678" y="15220"/>
                    </a:cubicBezTo>
                    <a:lnTo>
                      <a:pt x="10402" y="13944"/>
                    </a:lnTo>
                    <a:cubicBezTo>
                      <a:pt x="10349" y="13891"/>
                      <a:pt x="10277" y="13864"/>
                      <a:pt x="10206" y="13864"/>
                    </a:cubicBezTo>
                    <a:lnTo>
                      <a:pt x="9448" y="13864"/>
                    </a:lnTo>
                    <a:lnTo>
                      <a:pt x="9448" y="8708"/>
                    </a:lnTo>
                    <a:lnTo>
                      <a:pt x="12062" y="8708"/>
                    </a:lnTo>
                    <a:cubicBezTo>
                      <a:pt x="12213" y="8708"/>
                      <a:pt x="12338" y="8583"/>
                      <a:pt x="12338" y="8431"/>
                    </a:cubicBezTo>
                    <a:cubicBezTo>
                      <a:pt x="12338" y="8279"/>
                      <a:pt x="12213" y="8154"/>
                      <a:pt x="12062" y="8154"/>
                    </a:cubicBezTo>
                    <a:lnTo>
                      <a:pt x="1160" y="8154"/>
                    </a:lnTo>
                    <a:cubicBezTo>
                      <a:pt x="1142" y="8154"/>
                      <a:pt x="1133" y="8137"/>
                      <a:pt x="1133" y="8128"/>
                    </a:cubicBezTo>
                    <a:lnTo>
                      <a:pt x="1133" y="3069"/>
                    </a:lnTo>
                    <a:lnTo>
                      <a:pt x="17200" y="3069"/>
                    </a:lnTo>
                    <a:lnTo>
                      <a:pt x="17200" y="8128"/>
                    </a:lnTo>
                    <a:cubicBezTo>
                      <a:pt x="17200" y="8137"/>
                      <a:pt x="17191" y="8154"/>
                      <a:pt x="17182" y="8154"/>
                    </a:cubicBezTo>
                    <a:lnTo>
                      <a:pt x="13195" y="8154"/>
                    </a:lnTo>
                    <a:cubicBezTo>
                      <a:pt x="13043" y="8154"/>
                      <a:pt x="12918" y="8279"/>
                      <a:pt x="12918" y="8431"/>
                    </a:cubicBezTo>
                    <a:cubicBezTo>
                      <a:pt x="12918" y="8583"/>
                      <a:pt x="13043" y="8708"/>
                      <a:pt x="13195" y="8708"/>
                    </a:cubicBezTo>
                    <a:lnTo>
                      <a:pt x="15443" y="8708"/>
                    </a:lnTo>
                    <a:lnTo>
                      <a:pt x="15443" y="10233"/>
                    </a:lnTo>
                    <a:cubicBezTo>
                      <a:pt x="15122" y="10340"/>
                      <a:pt x="14890" y="10652"/>
                      <a:pt x="14890" y="11009"/>
                    </a:cubicBezTo>
                    <a:cubicBezTo>
                      <a:pt x="14890" y="11384"/>
                      <a:pt x="15131" y="11696"/>
                      <a:pt x="15470" y="11803"/>
                    </a:cubicBezTo>
                    <a:lnTo>
                      <a:pt x="15470" y="13864"/>
                    </a:lnTo>
                    <a:lnTo>
                      <a:pt x="13436" y="13864"/>
                    </a:lnTo>
                    <a:cubicBezTo>
                      <a:pt x="13275" y="13864"/>
                      <a:pt x="13150" y="13989"/>
                      <a:pt x="13150" y="14140"/>
                    </a:cubicBezTo>
                    <a:lnTo>
                      <a:pt x="13150" y="18770"/>
                    </a:lnTo>
                    <a:cubicBezTo>
                      <a:pt x="13150" y="18922"/>
                      <a:pt x="13275" y="19047"/>
                      <a:pt x="13436" y="19047"/>
                    </a:cubicBezTo>
                    <a:lnTo>
                      <a:pt x="18057" y="19047"/>
                    </a:lnTo>
                    <a:cubicBezTo>
                      <a:pt x="18217" y="19047"/>
                      <a:pt x="18342" y="18922"/>
                      <a:pt x="18342" y="18770"/>
                    </a:cubicBezTo>
                    <a:lnTo>
                      <a:pt x="18342" y="15416"/>
                    </a:lnTo>
                    <a:cubicBezTo>
                      <a:pt x="18342" y="15345"/>
                      <a:pt x="18306" y="15273"/>
                      <a:pt x="18253" y="15220"/>
                    </a:cubicBezTo>
                    <a:lnTo>
                      <a:pt x="16977" y="13944"/>
                    </a:lnTo>
                    <a:cubicBezTo>
                      <a:pt x="16933" y="13891"/>
                      <a:pt x="16861" y="13864"/>
                      <a:pt x="16781" y="13864"/>
                    </a:cubicBezTo>
                    <a:lnTo>
                      <a:pt x="16023" y="13864"/>
                    </a:lnTo>
                    <a:lnTo>
                      <a:pt x="16023" y="11785"/>
                    </a:lnTo>
                    <a:cubicBezTo>
                      <a:pt x="16335" y="11669"/>
                      <a:pt x="16558" y="11366"/>
                      <a:pt x="16558" y="11009"/>
                    </a:cubicBezTo>
                    <a:cubicBezTo>
                      <a:pt x="16558" y="10652"/>
                      <a:pt x="16326" y="10340"/>
                      <a:pt x="16005" y="10233"/>
                    </a:cubicBezTo>
                    <a:lnTo>
                      <a:pt x="16005" y="8708"/>
                    </a:lnTo>
                    <a:lnTo>
                      <a:pt x="17182" y="8708"/>
                    </a:lnTo>
                    <a:cubicBezTo>
                      <a:pt x="17504" y="8708"/>
                      <a:pt x="17762" y="8449"/>
                      <a:pt x="17762" y="8128"/>
                    </a:cubicBezTo>
                    <a:lnTo>
                      <a:pt x="17762" y="946"/>
                    </a:lnTo>
                    <a:cubicBezTo>
                      <a:pt x="17762" y="420"/>
                      <a:pt x="17343" y="1"/>
                      <a:pt x="16817" y="1"/>
                    </a:cubicBezTo>
                    <a:lnTo>
                      <a:pt x="3703" y="1"/>
                    </a:lnTo>
                    <a:cubicBezTo>
                      <a:pt x="3542" y="1"/>
                      <a:pt x="3417" y="126"/>
                      <a:pt x="3417" y="277"/>
                    </a:cubicBezTo>
                    <a:cubicBezTo>
                      <a:pt x="3417" y="438"/>
                      <a:pt x="3542" y="563"/>
                      <a:pt x="3703" y="563"/>
                    </a:cubicBezTo>
                    <a:lnTo>
                      <a:pt x="16817" y="563"/>
                    </a:lnTo>
                    <a:cubicBezTo>
                      <a:pt x="17031" y="563"/>
                      <a:pt x="17200" y="732"/>
                      <a:pt x="17200" y="946"/>
                    </a:cubicBezTo>
                    <a:lnTo>
                      <a:pt x="17200" y="2507"/>
                    </a:lnTo>
                    <a:lnTo>
                      <a:pt x="1133" y="2507"/>
                    </a:lnTo>
                    <a:lnTo>
                      <a:pt x="1133" y="946"/>
                    </a:lnTo>
                    <a:cubicBezTo>
                      <a:pt x="1133" y="732"/>
                      <a:pt x="1303" y="563"/>
                      <a:pt x="1517" y="563"/>
                    </a:cubicBezTo>
                    <a:lnTo>
                      <a:pt x="2561" y="563"/>
                    </a:lnTo>
                    <a:cubicBezTo>
                      <a:pt x="2712" y="563"/>
                      <a:pt x="2837" y="438"/>
                      <a:pt x="2837" y="277"/>
                    </a:cubicBezTo>
                    <a:cubicBezTo>
                      <a:pt x="2837" y="126"/>
                      <a:pt x="2712"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0"/>
              <p:cNvSpPr/>
              <p:nvPr/>
            </p:nvSpPr>
            <p:spPr>
              <a:xfrm>
                <a:off x="2098150" y="3208625"/>
                <a:ext cx="13850" cy="15200"/>
              </a:xfrm>
              <a:custGeom>
                <a:avLst/>
                <a:gdLst/>
                <a:ahLst/>
                <a:cxnLst/>
                <a:rect l="l" t="t" r="r" b="b"/>
                <a:pathLst>
                  <a:path w="554" h="608" extrusionOk="0">
                    <a:moveTo>
                      <a:pt x="277" y="1"/>
                    </a:moveTo>
                    <a:cubicBezTo>
                      <a:pt x="125" y="1"/>
                      <a:pt x="1" y="126"/>
                      <a:pt x="1" y="277"/>
                    </a:cubicBezTo>
                    <a:lnTo>
                      <a:pt x="1" y="331"/>
                    </a:lnTo>
                    <a:cubicBezTo>
                      <a:pt x="1" y="482"/>
                      <a:pt x="125"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0"/>
              <p:cNvSpPr/>
              <p:nvPr/>
            </p:nvSpPr>
            <p:spPr>
              <a:xfrm>
                <a:off x="2116650" y="3208625"/>
                <a:ext cx="14075" cy="15200"/>
              </a:xfrm>
              <a:custGeom>
                <a:avLst/>
                <a:gdLst/>
                <a:ahLst/>
                <a:cxnLst/>
                <a:rect l="l" t="t" r="r" b="b"/>
                <a:pathLst>
                  <a:path w="563" h="608" extrusionOk="0">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0"/>
              <p:cNvSpPr/>
              <p:nvPr/>
            </p:nvSpPr>
            <p:spPr>
              <a:xfrm>
                <a:off x="2098150" y="3231600"/>
                <a:ext cx="32575" cy="14075"/>
              </a:xfrm>
              <a:custGeom>
                <a:avLst/>
                <a:gdLst/>
                <a:ahLst/>
                <a:cxnLst/>
                <a:rect l="l" t="t" r="r" b="b"/>
                <a:pathLst>
                  <a:path w="1303" h="563" extrusionOk="0">
                    <a:moveTo>
                      <a:pt x="286" y="0"/>
                    </a:moveTo>
                    <a:cubicBezTo>
                      <a:pt x="125" y="0"/>
                      <a:pt x="1" y="125"/>
                      <a:pt x="1" y="286"/>
                    </a:cubicBezTo>
                    <a:cubicBezTo>
                      <a:pt x="1" y="438"/>
                      <a:pt x="125" y="562"/>
                      <a:pt x="286" y="562"/>
                    </a:cubicBezTo>
                    <a:lnTo>
                      <a:pt x="1026" y="562"/>
                    </a:lnTo>
                    <a:cubicBezTo>
                      <a:pt x="1178" y="562"/>
                      <a:pt x="1303" y="438"/>
                      <a:pt x="1303" y="286"/>
                    </a:cubicBezTo>
                    <a:cubicBezTo>
                      <a:pt x="1303" y="125"/>
                      <a:pt x="1178" y="0"/>
                      <a:pt x="10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0"/>
              <p:cNvSpPr/>
              <p:nvPr/>
            </p:nvSpPr>
            <p:spPr>
              <a:xfrm>
                <a:off x="2098150" y="3249450"/>
                <a:ext cx="63375" cy="13850"/>
              </a:xfrm>
              <a:custGeom>
                <a:avLst/>
                <a:gdLst/>
                <a:ahLst/>
                <a:cxnLst/>
                <a:rect l="l" t="t" r="r" b="b"/>
                <a:pathLst>
                  <a:path w="2535" h="554" extrusionOk="0">
                    <a:moveTo>
                      <a:pt x="286" y="0"/>
                    </a:moveTo>
                    <a:cubicBezTo>
                      <a:pt x="125" y="0"/>
                      <a:pt x="1" y="125"/>
                      <a:pt x="1" y="277"/>
                    </a:cubicBezTo>
                    <a:cubicBezTo>
                      <a:pt x="1" y="428"/>
                      <a:pt x="125"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3" name="Google Shape;953;p60"/>
          <p:cNvSpPr/>
          <p:nvPr/>
        </p:nvSpPr>
        <p:spPr>
          <a:xfrm rot="-448633">
            <a:off x="6746193" y="32498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0"/>
          <p:cNvSpPr txBox="1">
            <a:spLocks noGrp="1"/>
          </p:cNvSpPr>
          <p:nvPr>
            <p:ph type="title"/>
          </p:nvPr>
        </p:nvSpPr>
        <p:spPr>
          <a:xfrm>
            <a:off x="1106223" y="3586210"/>
            <a:ext cx="47982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accent1"/>
                </a:solidFill>
              </a:rPr>
              <a:t>—</a:t>
            </a:r>
            <a:r>
              <a:rPr lang="en"/>
              <a:t>Someone Famous</a:t>
            </a:r>
            <a:endParaRPr/>
          </a:p>
        </p:txBody>
      </p:sp>
      <p:sp>
        <p:nvSpPr>
          <p:cNvPr id="955" name="Google Shape;955;p60"/>
          <p:cNvSpPr txBox="1">
            <a:spLocks noGrp="1"/>
          </p:cNvSpPr>
          <p:nvPr>
            <p:ph type="subTitle" idx="1"/>
          </p:nvPr>
        </p:nvSpPr>
        <p:spPr>
          <a:xfrm>
            <a:off x="1106223" y="1540463"/>
            <a:ext cx="4798200" cy="193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quote. Words full of wisdom that </a:t>
            </a:r>
            <a:r>
              <a:rPr lang="en" b="1">
                <a:solidFill>
                  <a:schemeClr val="accent1"/>
                </a:solidFill>
              </a:rPr>
              <a:t>someone important said</a:t>
            </a:r>
            <a:r>
              <a:rPr lang="en"/>
              <a:t> and can make the reader get inspired.”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3"/>
          <p:cNvSpPr/>
          <p:nvPr/>
        </p:nvSpPr>
        <p:spPr>
          <a:xfrm>
            <a:off x="4036650" y="998250"/>
            <a:ext cx="2504759"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338" name="Google Shape;338;p43"/>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339" name="Google Shape;339;p43"/>
          <p:cNvGraphicFramePr/>
          <p:nvPr/>
        </p:nvGraphicFramePr>
        <p:xfrm>
          <a:off x="744538" y="1853161"/>
          <a:ext cx="7489450" cy="2103000"/>
        </p:xfrm>
        <a:graphic>
          <a:graphicData uri="http://schemas.openxmlformats.org/drawingml/2006/table">
            <a:tbl>
              <a:tblPr>
                <a:noFill/>
                <a:tableStyleId>{0E8038BC-C7BB-4D18-BBBA-113EB8C9F51D}</a:tableStyleId>
              </a:tblPr>
              <a:tblGrid>
                <a:gridCol w="2251975">
                  <a:extLst>
                    <a:ext uri="{9D8B030D-6E8A-4147-A177-3AD203B41FA5}">
                      <a16:colId xmlns:a16="http://schemas.microsoft.com/office/drawing/2014/main" val="20000"/>
                    </a:ext>
                  </a:extLst>
                </a:gridCol>
                <a:gridCol w="523747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000">
                          <a:solidFill>
                            <a:schemeClr val="hlink"/>
                          </a:solidFill>
                          <a:uFill>
                            <a:noFill/>
                          </a:uFill>
                          <a:latin typeface="Poppins"/>
                          <a:ea typeface="Poppins"/>
                          <a:cs typeface="Poppins"/>
                          <a:sym typeface="Poppins"/>
                          <a:hlinkClick r:id="rId3" action="ppaction://hlinksldjump"/>
                        </a:rPr>
                        <a:t>Fonts</a:t>
                      </a:r>
                      <a:endParaRPr sz="10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28575" cap="flat" cmpd="sng">
                      <a:solidFill>
                        <a:srgbClr val="B33C3C">
                          <a:alpha val="0"/>
                        </a:srgbClr>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Poppins"/>
                          <a:ea typeface="Poppins"/>
                          <a:cs typeface="Poppins"/>
                          <a:sym typeface="Poppins"/>
                        </a:rPr>
                        <a:t>To view this template correctly in PowerPoint, download and install the fonts we used</a:t>
                      </a:r>
                      <a:endParaRPr sz="9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28575" cap="flat" cmpd="sng">
                      <a:solidFill>
                        <a:srgbClr val="B33C3C">
                          <a:alpha val="0"/>
                        </a:srgbClr>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000">
                          <a:solidFill>
                            <a:schemeClr val="hlink"/>
                          </a:solidFill>
                          <a:uFill>
                            <a:noFill/>
                          </a:uFill>
                          <a:latin typeface="Poppins"/>
                          <a:ea typeface="Poppins"/>
                          <a:cs typeface="Poppins"/>
                          <a:sym typeface="Poppins"/>
                          <a:hlinkClick r:id="rId4" action="ppaction://hlinksldjump"/>
                        </a:rPr>
                        <a:t>Used</a:t>
                      </a:r>
                      <a:r>
                        <a:rPr lang="en" sz="1000">
                          <a:solidFill>
                            <a:schemeClr val="dk1"/>
                          </a:solidFill>
                          <a:latin typeface="Poppins"/>
                          <a:ea typeface="Poppins"/>
                          <a:cs typeface="Poppins"/>
                          <a:sym typeface="Poppins"/>
                        </a:rPr>
                        <a:t> and </a:t>
                      </a:r>
                      <a:r>
                        <a:rPr lang="en" sz="1000">
                          <a:solidFill>
                            <a:schemeClr val="hlink"/>
                          </a:solidFill>
                          <a:uFill>
                            <a:noFill/>
                          </a:uFill>
                          <a:latin typeface="Poppins"/>
                          <a:ea typeface="Poppins"/>
                          <a:cs typeface="Poppins"/>
                          <a:sym typeface="Poppins"/>
                          <a:hlinkClick r:id="rId5" action="ppaction://hlinksldjump"/>
                        </a:rPr>
                        <a:t>alternative</a:t>
                      </a:r>
                      <a:r>
                        <a:rPr lang="en" sz="1000">
                          <a:solidFill>
                            <a:schemeClr val="hlink"/>
                          </a:solidFill>
                          <a:uFill>
                            <a:noFill/>
                          </a:uFill>
                          <a:latin typeface="Poppins"/>
                          <a:ea typeface="Poppins"/>
                          <a:cs typeface="Poppins"/>
                          <a:sym typeface="Poppins"/>
                          <a:hlinkClick r:id="rId5" action="ppaction://hlinksldjump"/>
                        </a:rPr>
                        <a:t> resources</a:t>
                      </a:r>
                      <a:endParaRPr sz="10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900">
                          <a:solidFill>
                            <a:schemeClr val="dk1"/>
                          </a:solidFill>
                          <a:latin typeface="Poppins"/>
                          <a:ea typeface="Poppins"/>
                          <a:cs typeface="Poppins"/>
                          <a:sym typeface="Poppins"/>
                        </a:rPr>
                        <a:t>An assortment of graphic resources that are suitable for use in this presentation</a:t>
                      </a:r>
                      <a:endParaRPr sz="9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000">
                          <a:solidFill>
                            <a:schemeClr val="hlink"/>
                          </a:solidFill>
                          <a:uFill>
                            <a:noFill/>
                          </a:uFill>
                          <a:latin typeface="Poppins"/>
                          <a:ea typeface="Poppins"/>
                          <a:cs typeface="Poppins"/>
                          <a:sym typeface="Poppins"/>
                          <a:hlinkClick r:id="rId6" action="ppaction://hlinksldjump"/>
                        </a:rPr>
                        <a:t>Thanks slide</a:t>
                      </a:r>
                      <a:endParaRPr sz="10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Poppins"/>
                          <a:ea typeface="Poppins"/>
                          <a:cs typeface="Poppins"/>
                          <a:sym typeface="Poppins"/>
                        </a:rPr>
                        <a:t>You must keep it so that proper credits for our design are given</a:t>
                      </a:r>
                      <a:endParaRPr sz="9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000">
                          <a:solidFill>
                            <a:schemeClr val="hlink"/>
                          </a:solidFill>
                          <a:uFill>
                            <a:noFill/>
                          </a:uFill>
                          <a:latin typeface="Poppins"/>
                          <a:ea typeface="Poppins"/>
                          <a:cs typeface="Poppins"/>
                          <a:sym typeface="Poppins"/>
                          <a:hlinkClick r:id="rId3" action="ppaction://hlinksldjump"/>
                        </a:rPr>
                        <a:t>Colors</a:t>
                      </a:r>
                      <a:endParaRPr sz="10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Poppins"/>
                          <a:ea typeface="Poppins"/>
                          <a:cs typeface="Poppins"/>
                          <a:sym typeface="Poppins"/>
                        </a:rPr>
                        <a:t>All the colors used in this presentation</a:t>
                      </a:r>
                      <a:endParaRPr sz="9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Clr>
                          <a:srgbClr val="3C78D8"/>
                        </a:buClr>
                        <a:buSzPts val="1100"/>
                        <a:buFont typeface="Arial"/>
                        <a:buNone/>
                      </a:pPr>
                      <a:r>
                        <a:rPr lang="en" sz="1000">
                          <a:solidFill>
                            <a:schemeClr val="hlink"/>
                          </a:solidFill>
                          <a:uFill>
                            <a:noFill/>
                          </a:uFill>
                          <a:latin typeface="Poppins"/>
                          <a:ea typeface="Poppins"/>
                          <a:cs typeface="Poppins"/>
                          <a:sym typeface="Poppins"/>
                          <a:hlinkClick r:id="rId7" action="ppaction://hlinksldjump"/>
                        </a:rPr>
                        <a:t>Icons </a:t>
                      </a:r>
                      <a:r>
                        <a:rPr lang="en" sz="1000">
                          <a:solidFill>
                            <a:schemeClr val="dk1"/>
                          </a:solidFill>
                          <a:latin typeface="Poppins"/>
                          <a:ea typeface="Poppins"/>
                          <a:cs typeface="Poppins"/>
                          <a:sym typeface="Poppins"/>
                        </a:rPr>
                        <a:t>and </a:t>
                      </a:r>
                      <a:r>
                        <a:rPr lang="en" sz="1000">
                          <a:solidFill>
                            <a:schemeClr val="hlink"/>
                          </a:solidFill>
                          <a:uFill>
                            <a:noFill/>
                          </a:uFill>
                          <a:latin typeface="Poppins"/>
                          <a:ea typeface="Poppins"/>
                          <a:cs typeface="Poppins"/>
                          <a:sym typeface="Poppins"/>
                          <a:hlinkClick r:id="rId7" action="ppaction://hlinksldjump"/>
                        </a:rPr>
                        <a:t>infographic resources</a:t>
                      </a:r>
                      <a:endParaRPr sz="10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Poppins"/>
                          <a:ea typeface="Poppins"/>
                          <a:cs typeface="Poppins"/>
                          <a:sym typeface="Poppins"/>
                        </a:rPr>
                        <a:t>These can be used in the template, and their size and color can be edited</a:t>
                      </a:r>
                      <a:endParaRPr sz="9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000">
                          <a:solidFill>
                            <a:schemeClr val="dk1"/>
                          </a:solidFill>
                          <a:latin typeface="Poppins"/>
                          <a:ea typeface="Poppins"/>
                          <a:cs typeface="Poppins"/>
                          <a:sym typeface="Poppins"/>
                        </a:rPr>
                        <a:t>Editable presentation theme</a:t>
                      </a:r>
                      <a:endParaRPr sz="10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1600"/>
                        </a:spcAft>
                        <a:buClr>
                          <a:schemeClr val="dk1"/>
                        </a:buClr>
                        <a:buSzPts val="1100"/>
                        <a:buFont typeface="Arial"/>
                        <a:buNone/>
                      </a:pPr>
                      <a:r>
                        <a:rPr lang="en" sz="900">
                          <a:solidFill>
                            <a:schemeClr val="dk1"/>
                          </a:solidFill>
                          <a:latin typeface="Poppins"/>
                          <a:ea typeface="Poppins"/>
                          <a:cs typeface="Poppins"/>
                          <a:sym typeface="Poppins"/>
                        </a:rPr>
                        <a:t>You can edit the master slides easily. For more info, click </a:t>
                      </a:r>
                      <a:r>
                        <a:rPr lang="en" sz="900" u="sng">
                          <a:solidFill>
                            <a:schemeClr val="dk1"/>
                          </a:solidFill>
                          <a:latin typeface="Poppins"/>
                          <a:ea typeface="Poppins"/>
                          <a:cs typeface="Poppins"/>
                          <a:sym typeface="Poppins"/>
                          <a:hlinkClick r:id="rId8">
                            <a:extLst>
                              <a:ext uri="{A12FA001-AC4F-418D-AE19-62706E023703}">
                                <ahyp:hlinkClr xmlns:ahyp="http://schemas.microsoft.com/office/drawing/2018/hyperlinkcolor" val="tx"/>
                              </a:ext>
                            </a:extLst>
                          </a:hlinkClick>
                        </a:rPr>
                        <a:t>here</a:t>
                      </a:r>
                      <a:endParaRPr sz="900">
                        <a:solidFill>
                          <a:schemeClr val="dk1"/>
                        </a:solidFill>
                        <a:latin typeface="Poppins"/>
                        <a:ea typeface="Poppins"/>
                        <a:cs typeface="Poppins"/>
                        <a:sym typeface="Poppins"/>
                      </a:endParaRPr>
                    </a:p>
                  </a:txBody>
                  <a:tcPr marL="91425" marR="91425" marT="91425" marB="91425">
                    <a:lnL w="28575" cap="flat" cmpd="sng">
                      <a:solidFill>
                        <a:srgbClr val="B33C3C">
                          <a:alpha val="0"/>
                        </a:srgbClr>
                      </a:solidFill>
                      <a:prstDash val="solid"/>
                      <a:round/>
                      <a:headEnd type="none" w="sm" len="sm"/>
                      <a:tailEnd type="none" w="sm" len="sm"/>
                    </a:lnL>
                    <a:lnR w="28575" cap="flat" cmpd="sng">
                      <a:solidFill>
                        <a:srgbClr val="B33C3C">
                          <a:alpha val="0"/>
                        </a:srgb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40" name="Google Shape;340;p43"/>
          <p:cNvSpPr txBox="1"/>
          <p:nvPr/>
        </p:nvSpPr>
        <p:spPr>
          <a:xfrm>
            <a:off x="720000" y="1322148"/>
            <a:ext cx="7704000" cy="3243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a:solidFill>
                  <a:schemeClr val="dk1"/>
                </a:solidFill>
                <a:latin typeface="Poppins"/>
                <a:ea typeface="Poppins"/>
                <a:cs typeface="Poppins"/>
                <a:sym typeface="Poppins"/>
              </a:rPr>
              <a:t>You can delete this slide when you’re done editing the presentation</a:t>
            </a:r>
            <a:endParaRPr sz="1200">
              <a:solidFill>
                <a:schemeClr val="dk1"/>
              </a:solidFill>
              <a:latin typeface="Poppins"/>
              <a:ea typeface="Poppins"/>
              <a:cs typeface="Poppins"/>
              <a:sym typeface="Poppins"/>
            </a:endParaRPr>
          </a:p>
          <a:p>
            <a:pPr marL="0" lvl="0" indent="0" algn="l" rtl="0">
              <a:spcBef>
                <a:spcPts val="0"/>
              </a:spcBef>
              <a:spcAft>
                <a:spcPts val="0"/>
              </a:spcAft>
              <a:buNone/>
            </a:pPr>
            <a:endParaRPr sz="1200">
              <a:solidFill>
                <a:schemeClr val="dk1"/>
              </a:solidFill>
              <a:latin typeface="Poppins"/>
              <a:ea typeface="Poppins"/>
              <a:cs typeface="Poppins"/>
              <a:sym typeface="Poppins"/>
            </a:endParaRPr>
          </a:p>
        </p:txBody>
      </p:sp>
      <p:sp>
        <p:nvSpPr>
          <p:cNvPr id="341" name="Google Shape;341;p43"/>
          <p:cNvSpPr txBox="1"/>
          <p:nvPr/>
        </p:nvSpPr>
        <p:spPr>
          <a:xfrm>
            <a:off x="820800" y="4198475"/>
            <a:ext cx="34635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solidFill>
                  <a:schemeClr val="dk1"/>
                </a:solidFill>
                <a:latin typeface="Poppins"/>
                <a:ea typeface="Poppins"/>
                <a:cs typeface="Poppins"/>
                <a:sym typeface="Poppins"/>
              </a:rPr>
              <a:t>For more info:</a:t>
            </a:r>
            <a:br>
              <a:rPr lang="en" sz="800">
                <a:solidFill>
                  <a:schemeClr val="dk1"/>
                </a:solidFill>
                <a:latin typeface="Poppins"/>
                <a:ea typeface="Poppins"/>
                <a:cs typeface="Poppins"/>
                <a:sym typeface="Poppins"/>
              </a:rPr>
            </a:br>
            <a:r>
              <a:rPr lang="en" sz="1000">
                <a:solidFill>
                  <a:schemeClr val="dk1"/>
                </a:solidFill>
                <a:uFill>
                  <a:noFill/>
                </a:uFill>
                <a:latin typeface="Poppins"/>
                <a:ea typeface="Poppins"/>
                <a:cs typeface="Poppins"/>
                <a:sym typeface="Poppins"/>
                <a:hlinkClick r:id="rId9">
                  <a:extLst>
                    <a:ext uri="{A12FA001-AC4F-418D-AE19-62706E023703}">
                      <ahyp:hlinkClr xmlns:ahyp="http://schemas.microsoft.com/office/drawing/2018/hyperlinkcolor" val="tx"/>
                    </a:ext>
                  </a:extLst>
                </a:hlinkClick>
              </a:rPr>
              <a:t>SLIDESGO </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0">
                  <a:extLst>
                    <a:ext uri="{A12FA001-AC4F-418D-AE19-62706E023703}">
                      <ahyp:hlinkClr xmlns:ahyp="http://schemas.microsoft.com/office/drawing/2018/hyperlinkcolor" val="tx"/>
                    </a:ext>
                  </a:extLst>
                </a:hlinkClick>
              </a:rPr>
              <a:t>SLIDESGO SCHOOL</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1">
                  <a:extLst>
                    <a:ext uri="{A12FA001-AC4F-418D-AE19-62706E023703}">
                      <ahyp:hlinkClr xmlns:ahyp="http://schemas.microsoft.com/office/drawing/2018/hyperlinkcolor" val="tx"/>
                    </a:ext>
                  </a:extLst>
                </a:hlinkClick>
              </a:rPr>
              <a:t>FAQS</a:t>
            </a:r>
            <a:endParaRPr sz="1500">
              <a:solidFill>
                <a:schemeClr val="dk1"/>
              </a:solidFill>
              <a:latin typeface="Poppins"/>
              <a:ea typeface="Poppins"/>
              <a:cs typeface="Poppins"/>
              <a:sym typeface="Poppins"/>
            </a:endParaRPr>
          </a:p>
        </p:txBody>
      </p:sp>
      <p:sp>
        <p:nvSpPr>
          <p:cNvPr id="342" name="Google Shape;342;p43"/>
          <p:cNvSpPr txBox="1"/>
          <p:nvPr/>
        </p:nvSpPr>
        <p:spPr>
          <a:xfrm>
            <a:off x="4846662" y="4198475"/>
            <a:ext cx="3463500" cy="461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00">
                <a:solidFill>
                  <a:schemeClr val="dk1"/>
                </a:solidFill>
                <a:latin typeface="Poppins"/>
                <a:ea typeface="Poppins"/>
                <a:cs typeface="Poppins"/>
                <a:sym typeface="Poppins"/>
              </a:rPr>
              <a:t>You can visit our sister projects:</a:t>
            </a:r>
            <a:br>
              <a:rPr lang="en" sz="800">
                <a:solidFill>
                  <a:schemeClr val="dk1"/>
                </a:solidFill>
                <a:latin typeface="Poppins"/>
                <a:ea typeface="Poppins"/>
                <a:cs typeface="Poppins"/>
                <a:sym typeface="Poppins"/>
              </a:rPr>
            </a:br>
            <a:r>
              <a:rPr lang="en" sz="1000">
                <a:solidFill>
                  <a:schemeClr val="dk1"/>
                </a:solidFill>
                <a:uFill>
                  <a:noFill/>
                </a:uFill>
                <a:latin typeface="Poppins"/>
                <a:ea typeface="Poppins"/>
                <a:cs typeface="Poppins"/>
                <a:sym typeface="Poppins"/>
                <a:hlinkClick r:id="rId12">
                  <a:extLst>
                    <a:ext uri="{A12FA001-AC4F-418D-AE19-62706E023703}">
                      <ahyp:hlinkClr xmlns:ahyp="http://schemas.microsoft.com/office/drawing/2018/hyperlinkcolor" val="tx"/>
                    </a:ext>
                  </a:extLst>
                </a:hlinkClick>
              </a:rPr>
              <a:t>FREEPIK</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3">
                  <a:extLst>
                    <a:ext uri="{A12FA001-AC4F-418D-AE19-62706E023703}">
                      <ahyp:hlinkClr xmlns:ahyp="http://schemas.microsoft.com/office/drawing/2018/hyperlinkcolor" val="tx"/>
                    </a:ext>
                  </a:extLst>
                </a:hlinkClick>
              </a:rPr>
              <a:t>FLATICON</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4">
                  <a:extLst>
                    <a:ext uri="{A12FA001-AC4F-418D-AE19-62706E023703}">
                      <ahyp:hlinkClr xmlns:ahyp="http://schemas.microsoft.com/office/drawing/2018/hyperlinkcolor" val="tx"/>
                    </a:ext>
                  </a:extLst>
                </a:hlinkClick>
              </a:rPr>
              <a:t>STORYSET</a:t>
            </a:r>
            <a:r>
              <a:rPr lang="en" sz="1000">
                <a:solidFill>
                  <a:schemeClr val="dk1"/>
                </a:solidFill>
                <a:latin typeface="Poppins"/>
                <a:ea typeface="Poppins"/>
                <a:cs typeface="Poppins"/>
                <a:sym typeface="Poppins"/>
              </a:rPr>
              <a:t> | </a:t>
            </a:r>
            <a:r>
              <a:rPr lang="en" sz="1000">
                <a:solidFill>
                  <a:schemeClr val="dk1"/>
                </a:solidFill>
                <a:uFill>
                  <a:noFill/>
                </a:uFill>
                <a:latin typeface="Poppins"/>
                <a:ea typeface="Poppins"/>
                <a:cs typeface="Poppins"/>
                <a:sym typeface="Poppins"/>
                <a:hlinkClick r:id="rId15">
                  <a:extLst>
                    <a:ext uri="{A12FA001-AC4F-418D-AE19-62706E023703}">
                      <ahyp:hlinkClr xmlns:ahyp="http://schemas.microsoft.com/office/drawing/2018/hyperlinkcolor" val="tx"/>
                    </a:ext>
                  </a:extLst>
                </a:hlinkClick>
              </a:rPr>
              <a:t>WEPIK </a:t>
            </a:r>
            <a:r>
              <a:rPr lang="en" sz="1000">
                <a:solidFill>
                  <a:schemeClr val="dk1"/>
                </a:solidFill>
                <a:latin typeface="Poppins"/>
                <a:ea typeface="Poppins"/>
                <a:cs typeface="Poppins"/>
                <a:sym typeface="Poppins"/>
              </a:rPr>
              <a:t>|</a:t>
            </a:r>
            <a:r>
              <a:rPr lang="en" sz="1000" b="1">
                <a:solidFill>
                  <a:srgbClr val="091F4E"/>
                </a:solidFill>
                <a:latin typeface="Anaheim"/>
                <a:ea typeface="Anaheim"/>
                <a:cs typeface="Anaheim"/>
                <a:sym typeface="Anaheim"/>
              </a:rPr>
              <a:t> </a:t>
            </a:r>
            <a:r>
              <a:rPr lang="en" sz="1000">
                <a:solidFill>
                  <a:schemeClr val="dk1"/>
                </a:solidFill>
                <a:uFill>
                  <a:noFill/>
                </a:uFill>
                <a:latin typeface="Poppins"/>
                <a:ea typeface="Poppins"/>
                <a:cs typeface="Poppins"/>
                <a:sym typeface="Poppins"/>
                <a:hlinkClick r:id="rId16">
                  <a:extLst>
                    <a:ext uri="{A12FA001-AC4F-418D-AE19-62706E023703}">
                      <ahyp:hlinkClr xmlns:ahyp="http://schemas.microsoft.com/office/drawing/2018/hyperlinkcolor" val="tx"/>
                    </a:ext>
                  </a:extLst>
                </a:hlinkClick>
              </a:rPr>
              <a:t>VIDEVO</a:t>
            </a:r>
            <a:endParaRPr sz="600">
              <a:solidFill>
                <a:schemeClr val="dk1"/>
              </a:solidFill>
              <a:latin typeface="Poppins"/>
              <a:ea typeface="Poppins"/>
              <a:cs typeface="Poppins"/>
              <a:sym typeface="Poppins"/>
            </a:endParaRPr>
          </a:p>
        </p:txBody>
      </p:sp>
      <p:sp>
        <p:nvSpPr>
          <p:cNvPr id="343" name="Google Shape;343;p43"/>
          <p:cNvSpPr/>
          <p:nvPr/>
        </p:nvSpPr>
        <p:spPr>
          <a:xfrm>
            <a:off x="7615000" y="34372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43"/>
          <p:cNvGrpSpPr/>
          <p:nvPr/>
        </p:nvGrpSpPr>
        <p:grpSpPr>
          <a:xfrm rot="765838">
            <a:off x="7902858" y="624770"/>
            <a:ext cx="477825" cy="505259"/>
            <a:chOff x="-220625" y="1153025"/>
            <a:chExt cx="462410" cy="488960"/>
          </a:xfrm>
        </p:grpSpPr>
        <p:sp>
          <p:nvSpPr>
            <p:cNvPr id="345" name="Google Shape;345;p43"/>
            <p:cNvSpPr/>
            <p:nvPr/>
          </p:nvSpPr>
          <p:spPr>
            <a:xfrm>
              <a:off x="-200925" y="1181863"/>
              <a:ext cx="442710" cy="460122"/>
            </a:xfrm>
            <a:custGeom>
              <a:avLst/>
              <a:gdLst/>
              <a:ahLst/>
              <a:cxnLst/>
              <a:rect l="l" t="t" r="r" b="b"/>
              <a:pathLst>
                <a:path w="18129" h="18842" extrusionOk="0">
                  <a:moveTo>
                    <a:pt x="6968" y="1"/>
                  </a:moveTo>
                  <a:cubicBezTo>
                    <a:pt x="6763" y="1"/>
                    <a:pt x="6602" y="161"/>
                    <a:pt x="6602" y="366"/>
                  </a:cubicBezTo>
                  <a:lnTo>
                    <a:pt x="286" y="366"/>
                  </a:lnTo>
                  <a:cubicBezTo>
                    <a:pt x="126" y="366"/>
                    <a:pt x="1" y="491"/>
                    <a:pt x="1" y="652"/>
                  </a:cubicBezTo>
                  <a:cubicBezTo>
                    <a:pt x="1" y="812"/>
                    <a:pt x="126" y="946"/>
                    <a:pt x="286" y="946"/>
                  </a:cubicBezTo>
                  <a:lnTo>
                    <a:pt x="6602" y="946"/>
                  </a:lnTo>
                  <a:lnTo>
                    <a:pt x="6602" y="1071"/>
                  </a:lnTo>
                  <a:cubicBezTo>
                    <a:pt x="6602" y="1276"/>
                    <a:pt x="6763" y="1437"/>
                    <a:pt x="6968" y="1437"/>
                  </a:cubicBezTo>
                  <a:lnTo>
                    <a:pt x="8056" y="1437"/>
                  </a:lnTo>
                  <a:lnTo>
                    <a:pt x="8056" y="2811"/>
                  </a:lnTo>
                  <a:lnTo>
                    <a:pt x="1482" y="2811"/>
                  </a:lnTo>
                  <a:cubicBezTo>
                    <a:pt x="750" y="2811"/>
                    <a:pt x="161" y="3400"/>
                    <a:pt x="161" y="4131"/>
                  </a:cubicBezTo>
                  <a:lnTo>
                    <a:pt x="161" y="12820"/>
                  </a:lnTo>
                  <a:lnTo>
                    <a:pt x="161" y="13766"/>
                  </a:lnTo>
                  <a:lnTo>
                    <a:pt x="161" y="15416"/>
                  </a:lnTo>
                  <a:cubicBezTo>
                    <a:pt x="161" y="15737"/>
                    <a:pt x="420" y="15996"/>
                    <a:pt x="741" y="15996"/>
                  </a:cubicBezTo>
                  <a:lnTo>
                    <a:pt x="6986" y="15996"/>
                  </a:lnTo>
                  <a:cubicBezTo>
                    <a:pt x="6986" y="16014"/>
                    <a:pt x="6977" y="16023"/>
                    <a:pt x="6977" y="16032"/>
                  </a:cubicBezTo>
                  <a:cubicBezTo>
                    <a:pt x="6968" y="16058"/>
                    <a:pt x="6968" y="16085"/>
                    <a:pt x="6959" y="16103"/>
                  </a:cubicBezTo>
                  <a:cubicBezTo>
                    <a:pt x="6959" y="16121"/>
                    <a:pt x="6950" y="16139"/>
                    <a:pt x="6950" y="16157"/>
                  </a:cubicBezTo>
                  <a:cubicBezTo>
                    <a:pt x="6941" y="16183"/>
                    <a:pt x="6932" y="16210"/>
                    <a:pt x="6923" y="16237"/>
                  </a:cubicBezTo>
                  <a:cubicBezTo>
                    <a:pt x="6923" y="16255"/>
                    <a:pt x="6914" y="16273"/>
                    <a:pt x="6914" y="16290"/>
                  </a:cubicBezTo>
                  <a:cubicBezTo>
                    <a:pt x="6906" y="16317"/>
                    <a:pt x="6897" y="16344"/>
                    <a:pt x="6888" y="16371"/>
                  </a:cubicBezTo>
                  <a:cubicBezTo>
                    <a:pt x="6888" y="16389"/>
                    <a:pt x="6879" y="16406"/>
                    <a:pt x="6870" y="16424"/>
                  </a:cubicBezTo>
                  <a:cubicBezTo>
                    <a:pt x="6852" y="16487"/>
                    <a:pt x="6834" y="16549"/>
                    <a:pt x="6807" y="16612"/>
                  </a:cubicBezTo>
                  <a:cubicBezTo>
                    <a:pt x="6763" y="16736"/>
                    <a:pt x="6718" y="16852"/>
                    <a:pt x="6656" y="16977"/>
                  </a:cubicBezTo>
                  <a:cubicBezTo>
                    <a:pt x="6433" y="17450"/>
                    <a:pt x="6094" y="17950"/>
                    <a:pt x="5567" y="18342"/>
                  </a:cubicBezTo>
                  <a:cubicBezTo>
                    <a:pt x="5353" y="18503"/>
                    <a:pt x="5469" y="18842"/>
                    <a:pt x="5746" y="18842"/>
                  </a:cubicBezTo>
                  <a:lnTo>
                    <a:pt x="12392" y="18842"/>
                  </a:lnTo>
                  <a:cubicBezTo>
                    <a:pt x="12660" y="18842"/>
                    <a:pt x="12776" y="18503"/>
                    <a:pt x="12561" y="18342"/>
                  </a:cubicBezTo>
                  <a:cubicBezTo>
                    <a:pt x="12035" y="17950"/>
                    <a:pt x="11696" y="17450"/>
                    <a:pt x="11473" y="16977"/>
                  </a:cubicBezTo>
                  <a:cubicBezTo>
                    <a:pt x="11402" y="16826"/>
                    <a:pt x="11348" y="16683"/>
                    <a:pt x="11304" y="16549"/>
                  </a:cubicBezTo>
                  <a:cubicBezTo>
                    <a:pt x="11286" y="16513"/>
                    <a:pt x="11277" y="16478"/>
                    <a:pt x="11268" y="16442"/>
                  </a:cubicBezTo>
                  <a:cubicBezTo>
                    <a:pt x="11259" y="16415"/>
                    <a:pt x="11250" y="16389"/>
                    <a:pt x="11241" y="16371"/>
                  </a:cubicBezTo>
                  <a:cubicBezTo>
                    <a:pt x="11232" y="16344"/>
                    <a:pt x="11223" y="16317"/>
                    <a:pt x="11223" y="16290"/>
                  </a:cubicBezTo>
                  <a:cubicBezTo>
                    <a:pt x="11214" y="16273"/>
                    <a:pt x="11205" y="16255"/>
                    <a:pt x="11205" y="16237"/>
                  </a:cubicBezTo>
                  <a:cubicBezTo>
                    <a:pt x="11197" y="16210"/>
                    <a:pt x="11188" y="16183"/>
                    <a:pt x="11188" y="16157"/>
                  </a:cubicBezTo>
                  <a:cubicBezTo>
                    <a:pt x="11179" y="16139"/>
                    <a:pt x="11179" y="16121"/>
                    <a:pt x="11170" y="16103"/>
                  </a:cubicBezTo>
                  <a:cubicBezTo>
                    <a:pt x="11161" y="16085"/>
                    <a:pt x="11161" y="16058"/>
                    <a:pt x="11152" y="16032"/>
                  </a:cubicBezTo>
                  <a:cubicBezTo>
                    <a:pt x="11152" y="16023"/>
                    <a:pt x="11152" y="16005"/>
                    <a:pt x="11143" y="15996"/>
                  </a:cubicBezTo>
                  <a:lnTo>
                    <a:pt x="17388" y="15996"/>
                  </a:lnTo>
                  <a:cubicBezTo>
                    <a:pt x="17709" y="15996"/>
                    <a:pt x="17968" y="15737"/>
                    <a:pt x="17968" y="15416"/>
                  </a:cubicBezTo>
                  <a:lnTo>
                    <a:pt x="17968" y="13525"/>
                  </a:lnTo>
                  <a:lnTo>
                    <a:pt x="17968" y="4131"/>
                  </a:lnTo>
                  <a:cubicBezTo>
                    <a:pt x="17968" y="3400"/>
                    <a:pt x="17379" y="2811"/>
                    <a:pt x="16647" y="2811"/>
                  </a:cubicBezTo>
                  <a:lnTo>
                    <a:pt x="10072" y="2811"/>
                  </a:lnTo>
                  <a:lnTo>
                    <a:pt x="10072" y="1437"/>
                  </a:lnTo>
                  <a:lnTo>
                    <a:pt x="11170" y="1437"/>
                  </a:lnTo>
                  <a:cubicBezTo>
                    <a:pt x="11366" y="1437"/>
                    <a:pt x="11527" y="1276"/>
                    <a:pt x="11527" y="1071"/>
                  </a:cubicBezTo>
                  <a:lnTo>
                    <a:pt x="11527" y="946"/>
                  </a:lnTo>
                  <a:lnTo>
                    <a:pt x="17843" y="946"/>
                  </a:lnTo>
                  <a:cubicBezTo>
                    <a:pt x="18003" y="946"/>
                    <a:pt x="18128" y="812"/>
                    <a:pt x="18128" y="652"/>
                  </a:cubicBezTo>
                  <a:cubicBezTo>
                    <a:pt x="18128" y="491"/>
                    <a:pt x="18003" y="366"/>
                    <a:pt x="17843" y="366"/>
                  </a:cubicBezTo>
                  <a:lnTo>
                    <a:pt x="11527" y="366"/>
                  </a:lnTo>
                  <a:cubicBezTo>
                    <a:pt x="11527" y="161"/>
                    <a:pt x="11366" y="1"/>
                    <a:pt x="1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43"/>
            <p:cNvGrpSpPr/>
            <p:nvPr/>
          </p:nvGrpSpPr>
          <p:grpSpPr>
            <a:xfrm>
              <a:off x="-220625" y="1153025"/>
              <a:ext cx="442725" cy="476175"/>
              <a:chOff x="495050" y="1631400"/>
              <a:chExt cx="442725" cy="476175"/>
            </a:xfrm>
          </p:grpSpPr>
          <p:sp>
            <p:nvSpPr>
              <p:cNvPr id="347" name="Google Shape;347;p43"/>
              <p:cNvSpPr/>
              <p:nvPr/>
            </p:nvSpPr>
            <p:spPr>
              <a:xfrm>
                <a:off x="863700" y="1678675"/>
                <a:ext cx="70950" cy="14075"/>
              </a:xfrm>
              <a:custGeom>
                <a:avLst/>
                <a:gdLst/>
                <a:ahLst/>
                <a:cxnLst/>
                <a:rect l="l" t="t" r="r" b="b"/>
                <a:pathLst>
                  <a:path w="2838" h="563" extrusionOk="0">
                    <a:moveTo>
                      <a:pt x="277" y="1"/>
                    </a:moveTo>
                    <a:cubicBezTo>
                      <a:pt x="125" y="1"/>
                      <a:pt x="1" y="125"/>
                      <a:pt x="1" y="277"/>
                    </a:cubicBezTo>
                    <a:cubicBezTo>
                      <a:pt x="1" y="438"/>
                      <a:pt x="125" y="563"/>
                      <a:pt x="277" y="563"/>
                    </a:cubicBezTo>
                    <a:lnTo>
                      <a:pt x="2561" y="563"/>
                    </a:lnTo>
                    <a:cubicBezTo>
                      <a:pt x="2713" y="563"/>
                      <a:pt x="2837" y="438"/>
                      <a:pt x="2837" y="277"/>
                    </a:cubicBezTo>
                    <a:cubicBezTo>
                      <a:pt x="2837" y="125"/>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3"/>
              <p:cNvSpPr/>
              <p:nvPr/>
            </p:nvSpPr>
            <p:spPr>
              <a:xfrm>
                <a:off x="498150" y="1631400"/>
                <a:ext cx="38625" cy="14075"/>
              </a:xfrm>
              <a:custGeom>
                <a:avLst/>
                <a:gdLst/>
                <a:ahLst/>
                <a:cxnLst/>
                <a:rect l="l" t="t" r="r" b="b"/>
                <a:pathLst>
                  <a:path w="1545" h="563" extrusionOk="0">
                    <a:moveTo>
                      <a:pt x="277" y="0"/>
                    </a:moveTo>
                    <a:cubicBezTo>
                      <a:pt x="126" y="0"/>
                      <a:pt x="1" y="125"/>
                      <a:pt x="1" y="277"/>
                    </a:cubicBezTo>
                    <a:cubicBezTo>
                      <a:pt x="1" y="437"/>
                      <a:pt x="126" y="562"/>
                      <a:pt x="277" y="562"/>
                    </a:cubicBezTo>
                    <a:lnTo>
                      <a:pt x="1268" y="562"/>
                    </a:lnTo>
                    <a:cubicBezTo>
                      <a:pt x="1419" y="562"/>
                      <a:pt x="1544" y="437"/>
                      <a:pt x="1544" y="277"/>
                    </a:cubicBezTo>
                    <a:cubicBezTo>
                      <a:pt x="1544" y="125"/>
                      <a:pt x="1419"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3"/>
              <p:cNvSpPr/>
              <p:nvPr/>
            </p:nvSpPr>
            <p:spPr>
              <a:xfrm>
                <a:off x="495050" y="1707675"/>
                <a:ext cx="442725" cy="399900"/>
              </a:xfrm>
              <a:custGeom>
                <a:avLst/>
                <a:gdLst/>
                <a:ahLst/>
                <a:cxnLst/>
                <a:rect l="l" t="t" r="r" b="b"/>
                <a:pathLst>
                  <a:path w="17709" h="15996" extrusionOk="0">
                    <a:moveTo>
                      <a:pt x="10634" y="13257"/>
                    </a:moveTo>
                    <a:cubicBezTo>
                      <a:pt x="10821" y="13935"/>
                      <a:pt x="11205" y="14800"/>
                      <a:pt x="12026" y="15443"/>
                    </a:cubicBezTo>
                    <a:lnTo>
                      <a:pt x="5683" y="15443"/>
                    </a:lnTo>
                    <a:cubicBezTo>
                      <a:pt x="6503" y="14800"/>
                      <a:pt x="6896" y="13935"/>
                      <a:pt x="7074" y="13257"/>
                    </a:cubicBezTo>
                    <a:close/>
                    <a:moveTo>
                      <a:pt x="1552" y="0"/>
                    </a:moveTo>
                    <a:cubicBezTo>
                      <a:pt x="696" y="0"/>
                      <a:pt x="0" y="696"/>
                      <a:pt x="0" y="1553"/>
                    </a:cubicBezTo>
                    <a:lnTo>
                      <a:pt x="0" y="12409"/>
                    </a:lnTo>
                    <a:cubicBezTo>
                      <a:pt x="0" y="12873"/>
                      <a:pt x="384" y="13257"/>
                      <a:pt x="848" y="13257"/>
                    </a:cubicBezTo>
                    <a:lnTo>
                      <a:pt x="6495" y="13257"/>
                    </a:lnTo>
                    <a:cubicBezTo>
                      <a:pt x="6316" y="13828"/>
                      <a:pt x="5986" y="14515"/>
                      <a:pt x="5326" y="15014"/>
                    </a:cubicBezTo>
                    <a:cubicBezTo>
                      <a:pt x="5130" y="15157"/>
                      <a:pt x="5058" y="15398"/>
                      <a:pt x="5130" y="15621"/>
                    </a:cubicBezTo>
                    <a:cubicBezTo>
                      <a:pt x="5210" y="15853"/>
                      <a:pt x="5415" y="15996"/>
                      <a:pt x="5656" y="15996"/>
                    </a:cubicBezTo>
                    <a:lnTo>
                      <a:pt x="12052" y="15996"/>
                    </a:lnTo>
                    <a:cubicBezTo>
                      <a:pt x="12293" y="15996"/>
                      <a:pt x="12498" y="15853"/>
                      <a:pt x="12579" y="15621"/>
                    </a:cubicBezTo>
                    <a:cubicBezTo>
                      <a:pt x="12650" y="15398"/>
                      <a:pt x="12579" y="15157"/>
                      <a:pt x="12391" y="15014"/>
                    </a:cubicBezTo>
                    <a:cubicBezTo>
                      <a:pt x="11731" y="14515"/>
                      <a:pt x="11392" y="13828"/>
                      <a:pt x="11214" y="13257"/>
                    </a:cubicBezTo>
                    <a:lnTo>
                      <a:pt x="13533" y="13257"/>
                    </a:lnTo>
                    <a:cubicBezTo>
                      <a:pt x="13685" y="13257"/>
                      <a:pt x="13810" y="13132"/>
                      <a:pt x="13810" y="12971"/>
                    </a:cubicBezTo>
                    <a:cubicBezTo>
                      <a:pt x="13810" y="12820"/>
                      <a:pt x="13685" y="12695"/>
                      <a:pt x="13533" y="12695"/>
                    </a:cubicBezTo>
                    <a:lnTo>
                      <a:pt x="848" y="12695"/>
                    </a:lnTo>
                    <a:cubicBezTo>
                      <a:pt x="687" y="12695"/>
                      <a:pt x="562" y="12570"/>
                      <a:pt x="562" y="12409"/>
                    </a:cubicBezTo>
                    <a:lnTo>
                      <a:pt x="562" y="10875"/>
                    </a:lnTo>
                    <a:lnTo>
                      <a:pt x="17146" y="10875"/>
                    </a:lnTo>
                    <a:lnTo>
                      <a:pt x="17146" y="12409"/>
                    </a:lnTo>
                    <a:cubicBezTo>
                      <a:pt x="17146" y="12570"/>
                      <a:pt x="17021" y="12695"/>
                      <a:pt x="16870" y="12695"/>
                    </a:cubicBezTo>
                    <a:lnTo>
                      <a:pt x="14666" y="12695"/>
                    </a:lnTo>
                    <a:cubicBezTo>
                      <a:pt x="14515" y="12695"/>
                      <a:pt x="14390" y="12820"/>
                      <a:pt x="14390" y="12971"/>
                    </a:cubicBezTo>
                    <a:cubicBezTo>
                      <a:pt x="14390" y="13132"/>
                      <a:pt x="14515" y="13257"/>
                      <a:pt x="14666" y="13257"/>
                    </a:cubicBezTo>
                    <a:lnTo>
                      <a:pt x="16870" y="13257"/>
                    </a:lnTo>
                    <a:cubicBezTo>
                      <a:pt x="17334" y="13257"/>
                      <a:pt x="17708" y="12873"/>
                      <a:pt x="17708" y="12409"/>
                    </a:cubicBezTo>
                    <a:lnTo>
                      <a:pt x="17708" y="5246"/>
                    </a:lnTo>
                    <a:cubicBezTo>
                      <a:pt x="17708" y="5094"/>
                      <a:pt x="17583" y="4969"/>
                      <a:pt x="17432" y="4969"/>
                    </a:cubicBezTo>
                    <a:cubicBezTo>
                      <a:pt x="17271" y="4969"/>
                      <a:pt x="17146" y="5094"/>
                      <a:pt x="17146" y="5246"/>
                    </a:cubicBezTo>
                    <a:lnTo>
                      <a:pt x="17146" y="10322"/>
                    </a:lnTo>
                    <a:lnTo>
                      <a:pt x="562" y="10322"/>
                    </a:lnTo>
                    <a:lnTo>
                      <a:pt x="562" y="1553"/>
                    </a:lnTo>
                    <a:cubicBezTo>
                      <a:pt x="562" y="999"/>
                      <a:pt x="1008" y="562"/>
                      <a:pt x="1552" y="562"/>
                    </a:cubicBezTo>
                    <a:lnTo>
                      <a:pt x="3631" y="562"/>
                    </a:lnTo>
                    <a:cubicBezTo>
                      <a:pt x="3791" y="562"/>
                      <a:pt x="3916" y="437"/>
                      <a:pt x="3916" y="277"/>
                    </a:cubicBezTo>
                    <a:cubicBezTo>
                      <a:pt x="3916" y="125"/>
                      <a:pt x="3791" y="0"/>
                      <a:pt x="36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3"/>
              <p:cNvSpPr/>
              <p:nvPr/>
            </p:nvSpPr>
            <p:spPr>
              <a:xfrm>
                <a:off x="498150" y="1640100"/>
                <a:ext cx="439625" cy="177325"/>
              </a:xfrm>
              <a:custGeom>
                <a:avLst/>
                <a:gdLst/>
                <a:ahLst/>
                <a:cxnLst/>
                <a:rect l="l" t="t" r="r" b="b"/>
                <a:pathLst>
                  <a:path w="17585" h="7093" extrusionOk="0">
                    <a:moveTo>
                      <a:pt x="10751" y="553"/>
                    </a:moveTo>
                    <a:cubicBezTo>
                      <a:pt x="10786" y="553"/>
                      <a:pt x="10822" y="589"/>
                      <a:pt x="10822" y="625"/>
                    </a:cubicBezTo>
                    <a:lnTo>
                      <a:pt x="10822" y="1312"/>
                    </a:lnTo>
                    <a:cubicBezTo>
                      <a:pt x="10822" y="1347"/>
                      <a:pt x="10786" y="1374"/>
                      <a:pt x="10751" y="1374"/>
                    </a:cubicBezTo>
                    <a:lnTo>
                      <a:pt x="6710" y="1374"/>
                    </a:lnTo>
                    <a:cubicBezTo>
                      <a:pt x="6674" y="1374"/>
                      <a:pt x="6638" y="1347"/>
                      <a:pt x="6638" y="1312"/>
                    </a:cubicBezTo>
                    <a:lnTo>
                      <a:pt x="6638" y="625"/>
                    </a:lnTo>
                    <a:cubicBezTo>
                      <a:pt x="6638" y="589"/>
                      <a:pt x="6674" y="553"/>
                      <a:pt x="6710" y="553"/>
                    </a:cubicBezTo>
                    <a:close/>
                    <a:moveTo>
                      <a:pt x="9422" y="1936"/>
                    </a:moveTo>
                    <a:lnTo>
                      <a:pt x="9422" y="2703"/>
                    </a:lnTo>
                    <a:lnTo>
                      <a:pt x="8039" y="2703"/>
                    </a:lnTo>
                    <a:lnTo>
                      <a:pt x="8039" y="1936"/>
                    </a:lnTo>
                    <a:close/>
                    <a:moveTo>
                      <a:pt x="6710" y="0"/>
                    </a:moveTo>
                    <a:cubicBezTo>
                      <a:pt x="6362" y="0"/>
                      <a:pt x="6085" y="277"/>
                      <a:pt x="6085" y="625"/>
                    </a:cubicBezTo>
                    <a:lnTo>
                      <a:pt x="277" y="625"/>
                    </a:lnTo>
                    <a:cubicBezTo>
                      <a:pt x="126" y="625"/>
                      <a:pt x="1" y="750"/>
                      <a:pt x="1" y="910"/>
                    </a:cubicBezTo>
                    <a:cubicBezTo>
                      <a:pt x="1" y="1062"/>
                      <a:pt x="126" y="1187"/>
                      <a:pt x="277" y="1187"/>
                    </a:cubicBezTo>
                    <a:lnTo>
                      <a:pt x="6085" y="1187"/>
                    </a:lnTo>
                    <a:lnTo>
                      <a:pt x="6085" y="1312"/>
                    </a:lnTo>
                    <a:cubicBezTo>
                      <a:pt x="6085" y="1651"/>
                      <a:pt x="6362" y="1936"/>
                      <a:pt x="6710" y="1936"/>
                    </a:cubicBezTo>
                    <a:lnTo>
                      <a:pt x="7486" y="1936"/>
                    </a:lnTo>
                    <a:lnTo>
                      <a:pt x="7486" y="2703"/>
                    </a:lnTo>
                    <a:lnTo>
                      <a:pt x="4649" y="2703"/>
                    </a:lnTo>
                    <a:cubicBezTo>
                      <a:pt x="4497" y="2703"/>
                      <a:pt x="4372" y="2828"/>
                      <a:pt x="4372" y="2980"/>
                    </a:cubicBezTo>
                    <a:cubicBezTo>
                      <a:pt x="4372" y="3140"/>
                      <a:pt x="4497" y="3265"/>
                      <a:pt x="4649" y="3265"/>
                    </a:cubicBezTo>
                    <a:lnTo>
                      <a:pt x="16032" y="3265"/>
                    </a:lnTo>
                    <a:cubicBezTo>
                      <a:pt x="16585" y="3265"/>
                      <a:pt x="17022" y="3702"/>
                      <a:pt x="17022" y="4256"/>
                    </a:cubicBezTo>
                    <a:lnTo>
                      <a:pt x="17022" y="6807"/>
                    </a:lnTo>
                    <a:cubicBezTo>
                      <a:pt x="17022" y="6968"/>
                      <a:pt x="17147" y="7092"/>
                      <a:pt x="17308" y="7092"/>
                    </a:cubicBezTo>
                    <a:cubicBezTo>
                      <a:pt x="17459" y="7092"/>
                      <a:pt x="17584" y="6968"/>
                      <a:pt x="17584" y="6807"/>
                    </a:cubicBezTo>
                    <a:lnTo>
                      <a:pt x="17584" y="4256"/>
                    </a:lnTo>
                    <a:cubicBezTo>
                      <a:pt x="17584" y="3399"/>
                      <a:pt x="16888" y="2703"/>
                      <a:pt x="16032" y="2703"/>
                    </a:cubicBezTo>
                    <a:lnTo>
                      <a:pt x="9984" y="2703"/>
                    </a:lnTo>
                    <a:lnTo>
                      <a:pt x="9984" y="1936"/>
                    </a:lnTo>
                    <a:lnTo>
                      <a:pt x="10751" y="1936"/>
                    </a:lnTo>
                    <a:cubicBezTo>
                      <a:pt x="11099" y="1936"/>
                      <a:pt x="11375" y="1651"/>
                      <a:pt x="11375" y="1312"/>
                    </a:cubicBezTo>
                    <a:lnTo>
                      <a:pt x="11375" y="1187"/>
                    </a:lnTo>
                    <a:lnTo>
                      <a:pt x="17183" y="1187"/>
                    </a:lnTo>
                    <a:cubicBezTo>
                      <a:pt x="17335" y="1187"/>
                      <a:pt x="17459" y="1062"/>
                      <a:pt x="17459" y="910"/>
                    </a:cubicBezTo>
                    <a:cubicBezTo>
                      <a:pt x="17459" y="750"/>
                      <a:pt x="17335" y="625"/>
                      <a:pt x="17183" y="625"/>
                    </a:cubicBezTo>
                    <a:lnTo>
                      <a:pt x="11375" y="625"/>
                    </a:lnTo>
                    <a:cubicBezTo>
                      <a:pt x="11375" y="277"/>
                      <a:pt x="11099" y="0"/>
                      <a:pt x="107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3"/>
              <p:cNvSpPr/>
              <p:nvPr/>
            </p:nvSpPr>
            <p:spPr>
              <a:xfrm>
                <a:off x="676125" y="1756525"/>
                <a:ext cx="13875" cy="15400"/>
              </a:xfrm>
              <a:custGeom>
                <a:avLst/>
                <a:gdLst/>
                <a:ahLst/>
                <a:cxnLst/>
                <a:rect l="l" t="t" r="r" b="b"/>
                <a:pathLst>
                  <a:path w="555" h="616" extrusionOk="0">
                    <a:moveTo>
                      <a:pt x="277" y="0"/>
                    </a:moveTo>
                    <a:cubicBezTo>
                      <a:pt x="126" y="0"/>
                      <a:pt x="1" y="125"/>
                      <a:pt x="1" y="285"/>
                    </a:cubicBezTo>
                    <a:lnTo>
                      <a:pt x="1" y="339"/>
                    </a:lnTo>
                    <a:cubicBezTo>
                      <a:pt x="1" y="491"/>
                      <a:pt x="126" y="616"/>
                      <a:pt x="277" y="616"/>
                    </a:cubicBezTo>
                    <a:cubicBezTo>
                      <a:pt x="429" y="616"/>
                      <a:pt x="554" y="491"/>
                      <a:pt x="554" y="339"/>
                    </a:cubicBezTo>
                    <a:lnTo>
                      <a:pt x="554" y="285"/>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3"/>
              <p:cNvSpPr/>
              <p:nvPr/>
            </p:nvSpPr>
            <p:spPr>
              <a:xfrm>
                <a:off x="709375" y="1756525"/>
                <a:ext cx="14075" cy="15400"/>
              </a:xfrm>
              <a:custGeom>
                <a:avLst/>
                <a:gdLst/>
                <a:ahLst/>
                <a:cxnLst/>
                <a:rect l="l" t="t" r="r" b="b"/>
                <a:pathLst>
                  <a:path w="563" h="616" extrusionOk="0">
                    <a:moveTo>
                      <a:pt x="286" y="0"/>
                    </a:moveTo>
                    <a:cubicBezTo>
                      <a:pt x="125" y="0"/>
                      <a:pt x="0" y="125"/>
                      <a:pt x="0" y="285"/>
                    </a:cubicBezTo>
                    <a:lnTo>
                      <a:pt x="0" y="339"/>
                    </a:lnTo>
                    <a:cubicBezTo>
                      <a:pt x="0" y="491"/>
                      <a:pt x="125" y="616"/>
                      <a:pt x="286" y="616"/>
                    </a:cubicBezTo>
                    <a:cubicBezTo>
                      <a:pt x="437" y="616"/>
                      <a:pt x="562" y="491"/>
                      <a:pt x="562" y="339"/>
                    </a:cubicBezTo>
                    <a:lnTo>
                      <a:pt x="562" y="285"/>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3"/>
              <p:cNvSpPr/>
              <p:nvPr/>
            </p:nvSpPr>
            <p:spPr>
              <a:xfrm>
                <a:off x="742825" y="1756525"/>
                <a:ext cx="13850" cy="15400"/>
              </a:xfrm>
              <a:custGeom>
                <a:avLst/>
                <a:gdLst/>
                <a:ahLst/>
                <a:cxnLst/>
                <a:rect l="l" t="t" r="r" b="b"/>
                <a:pathLst>
                  <a:path w="554" h="616" extrusionOk="0">
                    <a:moveTo>
                      <a:pt x="277" y="0"/>
                    </a:moveTo>
                    <a:cubicBezTo>
                      <a:pt x="125" y="0"/>
                      <a:pt x="0" y="125"/>
                      <a:pt x="0" y="285"/>
                    </a:cubicBezTo>
                    <a:lnTo>
                      <a:pt x="0" y="339"/>
                    </a:lnTo>
                    <a:cubicBezTo>
                      <a:pt x="0" y="491"/>
                      <a:pt x="125" y="616"/>
                      <a:pt x="277" y="616"/>
                    </a:cubicBezTo>
                    <a:cubicBezTo>
                      <a:pt x="429" y="616"/>
                      <a:pt x="553" y="491"/>
                      <a:pt x="553" y="339"/>
                    </a:cubicBezTo>
                    <a:lnTo>
                      <a:pt x="553" y="285"/>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3"/>
              <p:cNvSpPr/>
              <p:nvPr/>
            </p:nvSpPr>
            <p:spPr>
              <a:xfrm>
                <a:off x="699775" y="1985775"/>
                <a:ext cx="33250" cy="33275"/>
              </a:xfrm>
              <a:custGeom>
                <a:avLst/>
                <a:gdLst/>
                <a:ahLst/>
                <a:cxnLst/>
                <a:rect l="l" t="t" r="r" b="b"/>
                <a:pathLst>
                  <a:path w="1330" h="1331" extrusionOk="0">
                    <a:moveTo>
                      <a:pt x="670" y="554"/>
                    </a:moveTo>
                    <a:cubicBezTo>
                      <a:pt x="723" y="554"/>
                      <a:pt x="777" y="607"/>
                      <a:pt x="777" y="661"/>
                    </a:cubicBezTo>
                    <a:cubicBezTo>
                      <a:pt x="777" y="723"/>
                      <a:pt x="723" y="768"/>
                      <a:pt x="670" y="768"/>
                    </a:cubicBezTo>
                    <a:cubicBezTo>
                      <a:pt x="607" y="768"/>
                      <a:pt x="563" y="723"/>
                      <a:pt x="563" y="661"/>
                    </a:cubicBezTo>
                    <a:cubicBezTo>
                      <a:pt x="563" y="607"/>
                      <a:pt x="607" y="554"/>
                      <a:pt x="670" y="554"/>
                    </a:cubicBezTo>
                    <a:close/>
                    <a:moveTo>
                      <a:pt x="670" y="1"/>
                    </a:moveTo>
                    <a:cubicBezTo>
                      <a:pt x="304" y="1"/>
                      <a:pt x="1" y="295"/>
                      <a:pt x="1" y="661"/>
                    </a:cubicBezTo>
                    <a:cubicBezTo>
                      <a:pt x="1" y="1027"/>
                      <a:pt x="304" y="1330"/>
                      <a:pt x="670" y="1330"/>
                    </a:cubicBezTo>
                    <a:cubicBezTo>
                      <a:pt x="1035" y="1330"/>
                      <a:pt x="1330" y="1027"/>
                      <a:pt x="1330" y="661"/>
                    </a:cubicBezTo>
                    <a:cubicBezTo>
                      <a:pt x="1330" y="295"/>
                      <a:pt x="1035" y="1"/>
                      <a:pt x="6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3"/>
              <p:cNvSpPr/>
              <p:nvPr/>
            </p:nvSpPr>
            <p:spPr>
              <a:xfrm>
                <a:off x="651150" y="1827200"/>
                <a:ext cx="13850" cy="54675"/>
              </a:xfrm>
              <a:custGeom>
                <a:avLst/>
                <a:gdLst/>
                <a:ahLst/>
                <a:cxnLst/>
                <a:rect l="l" t="t" r="r" b="b"/>
                <a:pathLst>
                  <a:path w="554" h="2187" extrusionOk="0">
                    <a:moveTo>
                      <a:pt x="277" y="1"/>
                    </a:moveTo>
                    <a:cubicBezTo>
                      <a:pt x="126" y="1"/>
                      <a:pt x="1" y="126"/>
                      <a:pt x="1" y="278"/>
                    </a:cubicBezTo>
                    <a:lnTo>
                      <a:pt x="1" y="1910"/>
                    </a:lnTo>
                    <a:cubicBezTo>
                      <a:pt x="1" y="2062"/>
                      <a:pt x="126" y="2187"/>
                      <a:pt x="277" y="2187"/>
                    </a:cubicBezTo>
                    <a:cubicBezTo>
                      <a:pt x="429" y="2187"/>
                      <a:pt x="554" y="2062"/>
                      <a:pt x="554" y="1910"/>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3"/>
              <p:cNvSpPr/>
              <p:nvPr/>
            </p:nvSpPr>
            <p:spPr>
              <a:xfrm>
                <a:off x="689975" y="1827200"/>
                <a:ext cx="14075" cy="54675"/>
              </a:xfrm>
              <a:custGeom>
                <a:avLst/>
                <a:gdLst/>
                <a:ahLst/>
                <a:cxnLst/>
                <a:rect l="l" t="t" r="r" b="b"/>
                <a:pathLst>
                  <a:path w="563" h="2187" extrusionOk="0">
                    <a:moveTo>
                      <a:pt x="277" y="1"/>
                    </a:moveTo>
                    <a:cubicBezTo>
                      <a:pt x="125" y="1"/>
                      <a:pt x="0" y="126"/>
                      <a:pt x="0" y="278"/>
                    </a:cubicBezTo>
                    <a:lnTo>
                      <a:pt x="0" y="1910"/>
                    </a:lnTo>
                    <a:cubicBezTo>
                      <a:pt x="0" y="2062"/>
                      <a:pt x="125" y="2187"/>
                      <a:pt x="277" y="2187"/>
                    </a:cubicBezTo>
                    <a:cubicBezTo>
                      <a:pt x="437" y="2187"/>
                      <a:pt x="562" y="2062"/>
                      <a:pt x="562" y="1910"/>
                    </a:cubicBezTo>
                    <a:lnTo>
                      <a:pt x="562" y="278"/>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3"/>
              <p:cNvSpPr/>
              <p:nvPr/>
            </p:nvSpPr>
            <p:spPr>
              <a:xfrm>
                <a:off x="728775" y="1827200"/>
                <a:ext cx="14075" cy="54675"/>
              </a:xfrm>
              <a:custGeom>
                <a:avLst/>
                <a:gdLst/>
                <a:ahLst/>
                <a:cxnLst/>
                <a:rect l="l" t="t" r="r" b="b"/>
                <a:pathLst>
                  <a:path w="563" h="2187" extrusionOk="0">
                    <a:moveTo>
                      <a:pt x="286" y="1"/>
                    </a:moveTo>
                    <a:cubicBezTo>
                      <a:pt x="125" y="1"/>
                      <a:pt x="0" y="126"/>
                      <a:pt x="0" y="278"/>
                    </a:cubicBezTo>
                    <a:lnTo>
                      <a:pt x="0" y="1910"/>
                    </a:lnTo>
                    <a:cubicBezTo>
                      <a:pt x="0" y="2062"/>
                      <a:pt x="125" y="2187"/>
                      <a:pt x="286" y="2187"/>
                    </a:cubicBezTo>
                    <a:cubicBezTo>
                      <a:pt x="437" y="2187"/>
                      <a:pt x="562" y="2062"/>
                      <a:pt x="562" y="1910"/>
                    </a:cubicBezTo>
                    <a:lnTo>
                      <a:pt x="562" y="278"/>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3"/>
              <p:cNvSpPr/>
              <p:nvPr/>
            </p:nvSpPr>
            <p:spPr>
              <a:xfrm>
                <a:off x="767800" y="1827200"/>
                <a:ext cx="13850" cy="54675"/>
              </a:xfrm>
              <a:custGeom>
                <a:avLst/>
                <a:gdLst/>
                <a:ahLst/>
                <a:cxnLst/>
                <a:rect l="l" t="t" r="r" b="b"/>
                <a:pathLst>
                  <a:path w="554" h="2187" extrusionOk="0">
                    <a:moveTo>
                      <a:pt x="277" y="1"/>
                    </a:moveTo>
                    <a:cubicBezTo>
                      <a:pt x="125" y="1"/>
                      <a:pt x="0" y="126"/>
                      <a:pt x="0" y="278"/>
                    </a:cubicBezTo>
                    <a:lnTo>
                      <a:pt x="0" y="1910"/>
                    </a:lnTo>
                    <a:cubicBezTo>
                      <a:pt x="0" y="2062"/>
                      <a:pt x="125" y="2187"/>
                      <a:pt x="277" y="2187"/>
                    </a:cubicBezTo>
                    <a:cubicBezTo>
                      <a:pt x="429" y="2187"/>
                      <a:pt x="554" y="2062"/>
                      <a:pt x="554" y="1910"/>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sp>
        <p:nvSpPr>
          <p:cNvPr id="960" name="Google Shape;960;p61"/>
          <p:cNvSpPr/>
          <p:nvPr/>
        </p:nvSpPr>
        <p:spPr>
          <a:xfrm>
            <a:off x="1765676" y="998250"/>
            <a:ext cx="1635240"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961" name="Google Shape;961;p61"/>
          <p:cNvSpPr txBox="1">
            <a:spLocks noGrp="1"/>
          </p:cNvSpPr>
          <p:nvPr>
            <p:ph type="subTitle" idx="1"/>
          </p:nvPr>
        </p:nvSpPr>
        <p:spPr>
          <a:xfrm>
            <a:off x="2000651" y="1916296"/>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962" name="Google Shape;962;p61"/>
          <p:cNvSpPr txBox="1">
            <a:spLocks noGrp="1"/>
          </p:cNvSpPr>
          <p:nvPr>
            <p:ph type="subTitle" idx="2"/>
          </p:nvPr>
        </p:nvSpPr>
        <p:spPr>
          <a:xfrm>
            <a:off x="2000650" y="222041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963" name="Google Shape;963;p61"/>
          <p:cNvSpPr txBox="1">
            <a:spLocks noGrp="1"/>
          </p:cNvSpPr>
          <p:nvPr>
            <p:ph type="subTitle" idx="3"/>
          </p:nvPr>
        </p:nvSpPr>
        <p:spPr>
          <a:xfrm>
            <a:off x="3484439" y="3401362"/>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964" name="Google Shape;964;p61"/>
          <p:cNvSpPr txBox="1">
            <a:spLocks noGrp="1"/>
          </p:cNvSpPr>
          <p:nvPr>
            <p:ph type="subTitle" idx="4"/>
          </p:nvPr>
        </p:nvSpPr>
        <p:spPr>
          <a:xfrm>
            <a:off x="3484438" y="370731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farthest planet from the Sun</a:t>
            </a:r>
            <a:endParaRPr/>
          </a:p>
        </p:txBody>
      </p:sp>
      <p:sp>
        <p:nvSpPr>
          <p:cNvPr id="965" name="Google Shape;965;p61"/>
          <p:cNvSpPr txBox="1">
            <a:spLocks noGrp="1"/>
          </p:cNvSpPr>
          <p:nvPr>
            <p:ph type="subTitle" idx="5"/>
          </p:nvPr>
        </p:nvSpPr>
        <p:spPr>
          <a:xfrm>
            <a:off x="4970150" y="1916296"/>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966" name="Google Shape;966;p61"/>
          <p:cNvSpPr txBox="1">
            <a:spLocks noGrp="1"/>
          </p:cNvSpPr>
          <p:nvPr>
            <p:ph type="subTitle" idx="6"/>
          </p:nvPr>
        </p:nvSpPr>
        <p:spPr>
          <a:xfrm>
            <a:off x="4970150" y="222041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967" name="Google Shape;967;p61"/>
          <p:cNvSpPr txBox="1">
            <a:spLocks noGrp="1"/>
          </p:cNvSpPr>
          <p:nvPr>
            <p:ph type="subTitle" idx="7"/>
          </p:nvPr>
        </p:nvSpPr>
        <p:spPr>
          <a:xfrm>
            <a:off x="6255650" y="3401346"/>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968" name="Google Shape;968;p61"/>
          <p:cNvSpPr txBox="1">
            <a:spLocks noGrp="1"/>
          </p:cNvSpPr>
          <p:nvPr>
            <p:ph type="subTitle" idx="8"/>
          </p:nvPr>
        </p:nvSpPr>
        <p:spPr>
          <a:xfrm>
            <a:off x="6255650" y="370546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969" name="Google Shape;969;p61"/>
          <p:cNvSpPr txBox="1">
            <a:spLocks noGrp="1"/>
          </p:cNvSpPr>
          <p:nvPr>
            <p:ph type="title"/>
          </p:nvPr>
        </p:nvSpPr>
        <p:spPr>
          <a:xfrm>
            <a:off x="173237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
        <p:nvSpPr>
          <p:cNvPr id="970" name="Google Shape;970;p61"/>
          <p:cNvSpPr txBox="1">
            <a:spLocks noGrp="1"/>
          </p:cNvSpPr>
          <p:nvPr>
            <p:ph type="subTitle" idx="9"/>
          </p:nvPr>
        </p:nvSpPr>
        <p:spPr>
          <a:xfrm>
            <a:off x="713226" y="3401362"/>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971" name="Google Shape;971;p61"/>
          <p:cNvSpPr txBox="1">
            <a:spLocks noGrp="1"/>
          </p:cNvSpPr>
          <p:nvPr>
            <p:ph type="subTitle" idx="13"/>
          </p:nvPr>
        </p:nvSpPr>
        <p:spPr>
          <a:xfrm>
            <a:off x="713225" y="370731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972" name="Google Shape;972;p61"/>
          <p:cNvSpPr/>
          <p:nvPr/>
        </p:nvSpPr>
        <p:spPr>
          <a:xfrm>
            <a:off x="7143338" y="41504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61"/>
          <p:cNvGrpSpPr/>
          <p:nvPr/>
        </p:nvGrpSpPr>
        <p:grpSpPr>
          <a:xfrm rot="-473172">
            <a:off x="7410393" y="713492"/>
            <a:ext cx="506703" cy="444356"/>
            <a:chOff x="5639500" y="597275"/>
            <a:chExt cx="506725" cy="444375"/>
          </a:xfrm>
        </p:grpSpPr>
        <p:sp>
          <p:nvSpPr>
            <p:cNvPr id="974" name="Google Shape;974;p61"/>
            <p:cNvSpPr/>
            <p:nvPr/>
          </p:nvSpPr>
          <p:spPr>
            <a:xfrm>
              <a:off x="5658875" y="623025"/>
              <a:ext cx="487350" cy="418625"/>
            </a:xfrm>
            <a:custGeom>
              <a:avLst/>
              <a:gdLst/>
              <a:ahLst/>
              <a:cxnLst/>
              <a:rect l="l" t="t" r="r" b="b"/>
              <a:pathLst>
                <a:path w="19494" h="16745" extrusionOk="0">
                  <a:moveTo>
                    <a:pt x="786" y="0"/>
                  </a:moveTo>
                  <a:cubicBezTo>
                    <a:pt x="349" y="0"/>
                    <a:pt x="1" y="348"/>
                    <a:pt x="1" y="776"/>
                  </a:cubicBezTo>
                  <a:lnTo>
                    <a:pt x="1" y="3560"/>
                  </a:lnTo>
                  <a:lnTo>
                    <a:pt x="1" y="10643"/>
                  </a:lnTo>
                  <a:lnTo>
                    <a:pt x="1" y="11455"/>
                  </a:lnTo>
                  <a:lnTo>
                    <a:pt x="1" y="16388"/>
                  </a:lnTo>
                  <a:cubicBezTo>
                    <a:pt x="1" y="16558"/>
                    <a:pt x="126" y="16700"/>
                    <a:pt x="286" y="16736"/>
                  </a:cubicBezTo>
                  <a:cubicBezTo>
                    <a:pt x="313" y="16745"/>
                    <a:pt x="331" y="16745"/>
                    <a:pt x="358" y="16745"/>
                  </a:cubicBezTo>
                  <a:lnTo>
                    <a:pt x="19136" y="16745"/>
                  </a:lnTo>
                  <a:cubicBezTo>
                    <a:pt x="19333" y="16745"/>
                    <a:pt x="19493" y="16584"/>
                    <a:pt x="19493" y="16388"/>
                  </a:cubicBezTo>
                  <a:lnTo>
                    <a:pt x="19493" y="15683"/>
                  </a:lnTo>
                  <a:lnTo>
                    <a:pt x="19493" y="12695"/>
                  </a:lnTo>
                  <a:lnTo>
                    <a:pt x="19493" y="11928"/>
                  </a:lnTo>
                  <a:lnTo>
                    <a:pt x="19493" y="3560"/>
                  </a:lnTo>
                  <a:lnTo>
                    <a:pt x="19493" y="776"/>
                  </a:lnTo>
                  <a:cubicBezTo>
                    <a:pt x="19493" y="348"/>
                    <a:pt x="19145" y="0"/>
                    <a:pt x="18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 name="Google Shape;975;p61"/>
            <p:cNvGrpSpPr/>
            <p:nvPr/>
          </p:nvGrpSpPr>
          <p:grpSpPr>
            <a:xfrm>
              <a:off x="5639500" y="597275"/>
              <a:ext cx="476200" cy="411075"/>
              <a:chOff x="1078250" y="2889025"/>
              <a:chExt cx="476200" cy="411075"/>
            </a:xfrm>
          </p:grpSpPr>
          <p:sp>
            <p:nvSpPr>
              <p:cNvPr id="976" name="Google Shape;976;p61"/>
              <p:cNvSpPr/>
              <p:nvPr/>
            </p:nvSpPr>
            <p:spPr>
              <a:xfrm>
                <a:off x="1078250" y="2889025"/>
                <a:ext cx="476200" cy="411075"/>
              </a:xfrm>
              <a:custGeom>
                <a:avLst/>
                <a:gdLst/>
                <a:ahLst/>
                <a:cxnLst/>
                <a:rect l="l" t="t" r="r" b="b"/>
                <a:pathLst>
                  <a:path w="19048" h="16443" extrusionOk="0">
                    <a:moveTo>
                      <a:pt x="18030" y="554"/>
                    </a:moveTo>
                    <a:cubicBezTo>
                      <a:pt x="18280" y="554"/>
                      <a:pt x="18485" y="759"/>
                      <a:pt x="18485" y="1018"/>
                    </a:cubicBezTo>
                    <a:lnTo>
                      <a:pt x="18485" y="2784"/>
                    </a:lnTo>
                    <a:lnTo>
                      <a:pt x="554" y="2784"/>
                    </a:lnTo>
                    <a:lnTo>
                      <a:pt x="554" y="1018"/>
                    </a:lnTo>
                    <a:cubicBezTo>
                      <a:pt x="554" y="759"/>
                      <a:pt x="759" y="554"/>
                      <a:pt x="1018" y="554"/>
                    </a:cubicBezTo>
                    <a:close/>
                    <a:moveTo>
                      <a:pt x="14265" y="9341"/>
                    </a:moveTo>
                    <a:lnTo>
                      <a:pt x="18485" y="12463"/>
                    </a:lnTo>
                    <a:lnTo>
                      <a:pt x="18485" y="15827"/>
                    </a:lnTo>
                    <a:cubicBezTo>
                      <a:pt x="18485" y="15862"/>
                      <a:pt x="18458" y="15880"/>
                      <a:pt x="18431" y="15880"/>
                    </a:cubicBezTo>
                    <a:lnTo>
                      <a:pt x="8154" y="15880"/>
                    </a:lnTo>
                    <a:lnTo>
                      <a:pt x="14265" y="9341"/>
                    </a:lnTo>
                    <a:close/>
                    <a:moveTo>
                      <a:pt x="1018" y="1"/>
                    </a:moveTo>
                    <a:cubicBezTo>
                      <a:pt x="456" y="1"/>
                      <a:pt x="1" y="456"/>
                      <a:pt x="1" y="1018"/>
                    </a:cubicBezTo>
                    <a:lnTo>
                      <a:pt x="1" y="15827"/>
                    </a:lnTo>
                    <a:cubicBezTo>
                      <a:pt x="1" y="16166"/>
                      <a:pt x="277" y="16442"/>
                      <a:pt x="616" y="16442"/>
                    </a:cubicBezTo>
                    <a:lnTo>
                      <a:pt x="3926" y="16442"/>
                    </a:lnTo>
                    <a:cubicBezTo>
                      <a:pt x="4086" y="16442"/>
                      <a:pt x="4211" y="16317"/>
                      <a:pt x="4211" y="16166"/>
                    </a:cubicBezTo>
                    <a:cubicBezTo>
                      <a:pt x="4211" y="16005"/>
                      <a:pt x="4086" y="15880"/>
                      <a:pt x="3926" y="15880"/>
                    </a:cubicBezTo>
                    <a:lnTo>
                      <a:pt x="616" y="15880"/>
                    </a:lnTo>
                    <a:cubicBezTo>
                      <a:pt x="580" y="15880"/>
                      <a:pt x="554" y="15862"/>
                      <a:pt x="554" y="15827"/>
                    </a:cubicBezTo>
                    <a:lnTo>
                      <a:pt x="554" y="11277"/>
                    </a:lnTo>
                    <a:lnTo>
                      <a:pt x="2561" y="9573"/>
                    </a:lnTo>
                    <a:lnTo>
                      <a:pt x="2561" y="11705"/>
                    </a:lnTo>
                    <a:cubicBezTo>
                      <a:pt x="2561" y="11812"/>
                      <a:pt x="2623" y="11910"/>
                      <a:pt x="2713" y="11955"/>
                    </a:cubicBezTo>
                    <a:cubicBezTo>
                      <a:pt x="2756" y="11979"/>
                      <a:pt x="2801" y="11990"/>
                      <a:pt x="2846" y="11990"/>
                    </a:cubicBezTo>
                    <a:cubicBezTo>
                      <a:pt x="2902" y="11990"/>
                      <a:pt x="2957" y="11972"/>
                      <a:pt x="3007" y="11937"/>
                    </a:cubicBezTo>
                    <a:lnTo>
                      <a:pt x="3828" y="11339"/>
                    </a:lnTo>
                    <a:lnTo>
                      <a:pt x="4648" y="11937"/>
                    </a:lnTo>
                    <a:cubicBezTo>
                      <a:pt x="4693" y="11973"/>
                      <a:pt x="4755" y="11991"/>
                      <a:pt x="4809" y="11991"/>
                    </a:cubicBezTo>
                    <a:cubicBezTo>
                      <a:pt x="4854" y="11991"/>
                      <a:pt x="4898" y="11982"/>
                      <a:pt x="4943" y="11955"/>
                    </a:cubicBezTo>
                    <a:cubicBezTo>
                      <a:pt x="5032" y="11910"/>
                      <a:pt x="5094" y="11812"/>
                      <a:pt x="5094" y="11705"/>
                    </a:cubicBezTo>
                    <a:lnTo>
                      <a:pt x="5094" y="9939"/>
                    </a:lnTo>
                    <a:cubicBezTo>
                      <a:pt x="5094" y="9787"/>
                      <a:pt x="4970" y="9662"/>
                      <a:pt x="4809" y="9662"/>
                    </a:cubicBezTo>
                    <a:cubicBezTo>
                      <a:pt x="4657" y="9662"/>
                      <a:pt x="4532" y="9787"/>
                      <a:pt x="4532" y="9939"/>
                    </a:cubicBezTo>
                    <a:lnTo>
                      <a:pt x="4532" y="11161"/>
                    </a:lnTo>
                    <a:lnTo>
                      <a:pt x="3988" y="10768"/>
                    </a:lnTo>
                    <a:cubicBezTo>
                      <a:pt x="3939" y="10733"/>
                      <a:pt x="3883" y="10715"/>
                      <a:pt x="3828" y="10715"/>
                    </a:cubicBezTo>
                    <a:cubicBezTo>
                      <a:pt x="3772" y="10715"/>
                      <a:pt x="3716" y="10733"/>
                      <a:pt x="3667" y="10768"/>
                    </a:cubicBezTo>
                    <a:lnTo>
                      <a:pt x="3123" y="11161"/>
                    </a:lnTo>
                    <a:lnTo>
                      <a:pt x="3123" y="9100"/>
                    </a:lnTo>
                    <a:lnTo>
                      <a:pt x="4532" y="7896"/>
                    </a:lnTo>
                    <a:lnTo>
                      <a:pt x="4532" y="8806"/>
                    </a:lnTo>
                    <a:cubicBezTo>
                      <a:pt x="4532" y="8958"/>
                      <a:pt x="4657" y="9082"/>
                      <a:pt x="4809" y="9082"/>
                    </a:cubicBezTo>
                    <a:cubicBezTo>
                      <a:pt x="4970" y="9082"/>
                      <a:pt x="5094" y="8958"/>
                      <a:pt x="5094" y="8806"/>
                    </a:cubicBezTo>
                    <a:lnTo>
                      <a:pt x="5094" y="7423"/>
                    </a:lnTo>
                    <a:lnTo>
                      <a:pt x="6558" y="6183"/>
                    </a:lnTo>
                    <a:lnTo>
                      <a:pt x="12329" y="10590"/>
                    </a:lnTo>
                    <a:lnTo>
                      <a:pt x="7396" y="15880"/>
                    </a:lnTo>
                    <a:lnTo>
                      <a:pt x="5068" y="15880"/>
                    </a:lnTo>
                    <a:cubicBezTo>
                      <a:pt x="4916" y="15880"/>
                      <a:pt x="4791" y="16005"/>
                      <a:pt x="4791" y="16166"/>
                    </a:cubicBezTo>
                    <a:cubicBezTo>
                      <a:pt x="4791" y="16317"/>
                      <a:pt x="4916" y="16442"/>
                      <a:pt x="5068" y="16442"/>
                    </a:cubicBezTo>
                    <a:lnTo>
                      <a:pt x="18431" y="16442"/>
                    </a:lnTo>
                    <a:cubicBezTo>
                      <a:pt x="18770" y="16442"/>
                      <a:pt x="19047" y="16166"/>
                      <a:pt x="19047" y="15827"/>
                    </a:cubicBezTo>
                    <a:lnTo>
                      <a:pt x="19047" y="5826"/>
                    </a:lnTo>
                    <a:cubicBezTo>
                      <a:pt x="19047" y="5675"/>
                      <a:pt x="18922" y="5550"/>
                      <a:pt x="18770" y="5550"/>
                    </a:cubicBezTo>
                    <a:cubicBezTo>
                      <a:pt x="18610" y="5550"/>
                      <a:pt x="18485" y="5675"/>
                      <a:pt x="18485" y="5826"/>
                    </a:cubicBezTo>
                    <a:lnTo>
                      <a:pt x="18485" y="11768"/>
                    </a:lnTo>
                    <a:lnTo>
                      <a:pt x="14399" y="8743"/>
                    </a:lnTo>
                    <a:cubicBezTo>
                      <a:pt x="14348" y="8708"/>
                      <a:pt x="14288" y="8690"/>
                      <a:pt x="14229" y="8690"/>
                    </a:cubicBezTo>
                    <a:cubicBezTo>
                      <a:pt x="14154" y="8690"/>
                      <a:pt x="14079" y="8719"/>
                      <a:pt x="14024" y="8779"/>
                    </a:cubicBezTo>
                    <a:lnTo>
                      <a:pt x="12713" y="10180"/>
                    </a:lnTo>
                    <a:lnTo>
                      <a:pt x="6718" y="5603"/>
                    </a:lnTo>
                    <a:cubicBezTo>
                      <a:pt x="6666" y="5564"/>
                      <a:pt x="6605" y="5544"/>
                      <a:pt x="6546" y="5544"/>
                    </a:cubicBezTo>
                    <a:cubicBezTo>
                      <a:pt x="6483" y="5544"/>
                      <a:pt x="6421" y="5566"/>
                      <a:pt x="6370" y="5612"/>
                    </a:cubicBezTo>
                    <a:lnTo>
                      <a:pt x="554" y="10545"/>
                    </a:lnTo>
                    <a:lnTo>
                      <a:pt x="554" y="3337"/>
                    </a:lnTo>
                    <a:lnTo>
                      <a:pt x="18485" y="3337"/>
                    </a:lnTo>
                    <a:lnTo>
                      <a:pt x="18485" y="4684"/>
                    </a:lnTo>
                    <a:cubicBezTo>
                      <a:pt x="18485" y="4836"/>
                      <a:pt x="18610" y="4961"/>
                      <a:pt x="18770" y="4961"/>
                    </a:cubicBezTo>
                    <a:cubicBezTo>
                      <a:pt x="18922" y="4961"/>
                      <a:pt x="19047" y="4836"/>
                      <a:pt x="19047" y="4684"/>
                    </a:cubicBezTo>
                    <a:lnTo>
                      <a:pt x="19047" y="1018"/>
                    </a:lnTo>
                    <a:cubicBezTo>
                      <a:pt x="19047" y="456"/>
                      <a:pt x="18592" y="1"/>
                      <a:pt x="180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1"/>
              <p:cNvSpPr/>
              <p:nvPr/>
            </p:nvSpPr>
            <p:spPr>
              <a:xfrm>
                <a:off x="1140250" y="2924950"/>
                <a:ext cx="262750" cy="14075"/>
              </a:xfrm>
              <a:custGeom>
                <a:avLst/>
                <a:gdLst/>
                <a:ahLst/>
                <a:cxnLst/>
                <a:rect l="l" t="t" r="r" b="b"/>
                <a:pathLst>
                  <a:path w="10510" h="563" extrusionOk="0">
                    <a:moveTo>
                      <a:pt x="277" y="0"/>
                    </a:moveTo>
                    <a:cubicBezTo>
                      <a:pt x="126" y="0"/>
                      <a:pt x="1" y="125"/>
                      <a:pt x="1" y="286"/>
                    </a:cubicBezTo>
                    <a:cubicBezTo>
                      <a:pt x="1" y="437"/>
                      <a:pt x="126" y="562"/>
                      <a:pt x="277" y="562"/>
                    </a:cubicBezTo>
                    <a:lnTo>
                      <a:pt x="10233" y="562"/>
                    </a:lnTo>
                    <a:cubicBezTo>
                      <a:pt x="10385" y="562"/>
                      <a:pt x="10510" y="437"/>
                      <a:pt x="10510" y="286"/>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1"/>
              <p:cNvSpPr/>
              <p:nvPr/>
            </p:nvSpPr>
            <p:spPr>
              <a:xfrm>
                <a:off x="1422825" y="2923150"/>
                <a:ext cx="13850" cy="15200"/>
              </a:xfrm>
              <a:custGeom>
                <a:avLst/>
                <a:gdLst/>
                <a:ahLst/>
                <a:cxnLst/>
                <a:rect l="l" t="t" r="r" b="b"/>
                <a:pathLst>
                  <a:path w="554" h="608" extrusionOk="0">
                    <a:moveTo>
                      <a:pt x="277" y="1"/>
                    </a:moveTo>
                    <a:cubicBezTo>
                      <a:pt x="125" y="1"/>
                      <a:pt x="1" y="126"/>
                      <a:pt x="1" y="277"/>
                    </a:cubicBezTo>
                    <a:lnTo>
                      <a:pt x="1" y="331"/>
                    </a:lnTo>
                    <a:cubicBezTo>
                      <a:pt x="1" y="482"/>
                      <a:pt x="125"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1"/>
              <p:cNvSpPr/>
              <p:nvPr/>
            </p:nvSpPr>
            <p:spPr>
              <a:xfrm>
                <a:off x="1450475" y="2923150"/>
                <a:ext cx="14075" cy="15200"/>
              </a:xfrm>
              <a:custGeom>
                <a:avLst/>
                <a:gdLst/>
                <a:ahLst/>
                <a:cxnLst/>
                <a:rect l="l" t="t" r="r" b="b"/>
                <a:pathLst>
                  <a:path w="563" h="608" extrusionOk="0">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1"/>
              <p:cNvSpPr/>
              <p:nvPr/>
            </p:nvSpPr>
            <p:spPr>
              <a:xfrm>
                <a:off x="1478350" y="2923150"/>
                <a:ext cx="14075" cy="15200"/>
              </a:xfrm>
              <a:custGeom>
                <a:avLst/>
                <a:gdLst/>
                <a:ahLst/>
                <a:cxnLst/>
                <a:rect l="l" t="t" r="r" b="b"/>
                <a:pathLst>
                  <a:path w="563" h="608" extrusionOk="0">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1"/>
              <p:cNvSpPr/>
              <p:nvPr/>
            </p:nvSpPr>
            <p:spPr>
              <a:xfrm>
                <a:off x="1391375" y="3030650"/>
                <a:ext cx="14075" cy="14975"/>
              </a:xfrm>
              <a:custGeom>
                <a:avLst/>
                <a:gdLst/>
                <a:ahLst/>
                <a:cxnLst/>
                <a:rect l="l" t="t" r="r" b="b"/>
                <a:pathLst>
                  <a:path w="563" h="599" extrusionOk="0">
                    <a:moveTo>
                      <a:pt x="277" y="1"/>
                    </a:moveTo>
                    <a:cubicBezTo>
                      <a:pt x="126" y="1"/>
                      <a:pt x="1" y="126"/>
                      <a:pt x="1" y="277"/>
                    </a:cubicBezTo>
                    <a:lnTo>
                      <a:pt x="1" y="322"/>
                    </a:lnTo>
                    <a:cubicBezTo>
                      <a:pt x="1" y="473"/>
                      <a:pt x="126" y="598"/>
                      <a:pt x="277" y="598"/>
                    </a:cubicBezTo>
                    <a:cubicBezTo>
                      <a:pt x="438" y="598"/>
                      <a:pt x="563" y="473"/>
                      <a:pt x="563" y="322"/>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1"/>
              <p:cNvSpPr/>
              <p:nvPr/>
            </p:nvSpPr>
            <p:spPr>
              <a:xfrm>
                <a:off x="1418375" y="3030650"/>
                <a:ext cx="14075" cy="14975"/>
              </a:xfrm>
              <a:custGeom>
                <a:avLst/>
                <a:gdLst/>
                <a:ahLst/>
                <a:cxnLst/>
                <a:rect l="l" t="t" r="r" b="b"/>
                <a:pathLst>
                  <a:path w="563" h="599" extrusionOk="0">
                    <a:moveTo>
                      <a:pt x="286" y="1"/>
                    </a:moveTo>
                    <a:cubicBezTo>
                      <a:pt x="125" y="1"/>
                      <a:pt x="0" y="126"/>
                      <a:pt x="0" y="277"/>
                    </a:cubicBezTo>
                    <a:lnTo>
                      <a:pt x="0" y="322"/>
                    </a:lnTo>
                    <a:cubicBezTo>
                      <a:pt x="0" y="473"/>
                      <a:pt x="125" y="598"/>
                      <a:pt x="286" y="598"/>
                    </a:cubicBezTo>
                    <a:cubicBezTo>
                      <a:pt x="437" y="598"/>
                      <a:pt x="562" y="473"/>
                      <a:pt x="562" y="322"/>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1"/>
              <p:cNvSpPr/>
              <p:nvPr/>
            </p:nvSpPr>
            <p:spPr>
              <a:xfrm>
                <a:off x="1445575" y="3030650"/>
                <a:ext cx="13850" cy="14975"/>
              </a:xfrm>
              <a:custGeom>
                <a:avLst/>
                <a:gdLst/>
                <a:ahLst/>
                <a:cxnLst/>
                <a:rect l="l" t="t" r="r" b="b"/>
                <a:pathLst>
                  <a:path w="554" h="599" extrusionOk="0">
                    <a:moveTo>
                      <a:pt x="277" y="1"/>
                    </a:moveTo>
                    <a:cubicBezTo>
                      <a:pt x="125" y="1"/>
                      <a:pt x="1" y="126"/>
                      <a:pt x="1" y="277"/>
                    </a:cubicBezTo>
                    <a:lnTo>
                      <a:pt x="1" y="322"/>
                    </a:lnTo>
                    <a:cubicBezTo>
                      <a:pt x="1" y="473"/>
                      <a:pt x="125" y="598"/>
                      <a:pt x="277" y="598"/>
                    </a:cubicBezTo>
                    <a:cubicBezTo>
                      <a:pt x="429" y="598"/>
                      <a:pt x="554" y="473"/>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7"/>
        <p:cNvGrpSpPr/>
        <p:nvPr/>
      </p:nvGrpSpPr>
      <p:grpSpPr>
        <a:xfrm>
          <a:off x="0" y="0"/>
          <a:ext cx="0" cy="0"/>
          <a:chOff x="0" y="0"/>
          <a:chExt cx="0" cy="0"/>
        </a:xfrm>
      </p:grpSpPr>
      <p:sp>
        <p:nvSpPr>
          <p:cNvPr id="988" name="Google Shape;988;p62"/>
          <p:cNvSpPr/>
          <p:nvPr/>
        </p:nvSpPr>
        <p:spPr>
          <a:xfrm>
            <a:off x="6632825" y="1858050"/>
            <a:ext cx="1757910"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1"/>
          </a:solidFill>
          <a:ln>
            <a:noFill/>
          </a:ln>
        </p:spPr>
        <p:txBody>
          <a:bodyPr/>
          <a:lstStyle/>
          <a:p>
            <a:endParaRPr lang="en-US"/>
          </a:p>
        </p:txBody>
      </p:sp>
      <p:sp>
        <p:nvSpPr>
          <p:cNvPr id="989" name="Google Shape;989;p62"/>
          <p:cNvSpPr txBox="1">
            <a:spLocks noGrp="1"/>
          </p:cNvSpPr>
          <p:nvPr>
            <p:ph type="body" idx="1"/>
          </p:nvPr>
        </p:nvSpPr>
        <p:spPr>
          <a:xfrm>
            <a:off x="6064725" y="539500"/>
            <a:ext cx="2366100" cy="1860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a:t>
            </a:r>
            <a:r>
              <a:rPr lang="en" i="1">
                <a:solidFill>
                  <a:schemeClr val="accent1"/>
                </a:solidFill>
              </a:rPr>
              <a:t>thousand words</a:t>
            </a:r>
            <a:endParaRPr i="1">
              <a:solidFill>
                <a:schemeClr val="accent1"/>
              </a:solidFill>
            </a:endParaRPr>
          </a:p>
        </p:txBody>
      </p:sp>
      <p:sp>
        <p:nvSpPr>
          <p:cNvPr id="990" name="Google Shape;990;p62"/>
          <p:cNvSpPr/>
          <p:nvPr/>
        </p:nvSpPr>
        <p:spPr>
          <a:xfrm>
            <a:off x="7595938" y="275342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62"/>
          <p:cNvGrpSpPr/>
          <p:nvPr/>
        </p:nvGrpSpPr>
        <p:grpSpPr>
          <a:xfrm rot="-366593">
            <a:off x="7842423" y="3046523"/>
            <a:ext cx="547954" cy="454318"/>
            <a:chOff x="6561800" y="2420438"/>
            <a:chExt cx="504950" cy="418663"/>
          </a:xfrm>
        </p:grpSpPr>
        <p:sp>
          <p:nvSpPr>
            <p:cNvPr id="992" name="Google Shape;992;p62"/>
            <p:cNvSpPr/>
            <p:nvPr/>
          </p:nvSpPr>
          <p:spPr>
            <a:xfrm>
              <a:off x="6579425" y="2420450"/>
              <a:ext cx="487325" cy="418650"/>
            </a:xfrm>
            <a:custGeom>
              <a:avLst/>
              <a:gdLst/>
              <a:ahLst/>
              <a:cxnLst/>
              <a:rect l="l" t="t" r="r" b="b"/>
              <a:pathLst>
                <a:path w="19493" h="16746" extrusionOk="0">
                  <a:moveTo>
                    <a:pt x="678" y="1"/>
                  </a:moveTo>
                  <a:cubicBezTo>
                    <a:pt x="303" y="1"/>
                    <a:pt x="0" y="304"/>
                    <a:pt x="0" y="670"/>
                  </a:cubicBezTo>
                  <a:lnTo>
                    <a:pt x="0" y="14185"/>
                  </a:lnTo>
                  <a:cubicBezTo>
                    <a:pt x="0" y="14355"/>
                    <a:pt x="143" y="14489"/>
                    <a:pt x="312" y="14489"/>
                  </a:cubicBezTo>
                  <a:lnTo>
                    <a:pt x="12365" y="14489"/>
                  </a:lnTo>
                  <a:cubicBezTo>
                    <a:pt x="12936" y="15818"/>
                    <a:pt x="14247" y="16746"/>
                    <a:pt x="15781" y="16746"/>
                  </a:cubicBezTo>
                  <a:cubicBezTo>
                    <a:pt x="17833" y="16746"/>
                    <a:pt x="19493" y="15086"/>
                    <a:pt x="19493" y="13034"/>
                  </a:cubicBezTo>
                  <a:cubicBezTo>
                    <a:pt x="19493" y="11366"/>
                    <a:pt x="18386" y="9948"/>
                    <a:pt x="16870" y="9484"/>
                  </a:cubicBezTo>
                  <a:lnTo>
                    <a:pt x="16870" y="8931"/>
                  </a:lnTo>
                  <a:lnTo>
                    <a:pt x="16870" y="3079"/>
                  </a:lnTo>
                  <a:lnTo>
                    <a:pt x="16870" y="670"/>
                  </a:lnTo>
                  <a:cubicBezTo>
                    <a:pt x="16870" y="491"/>
                    <a:pt x="16798" y="322"/>
                    <a:pt x="16674" y="197"/>
                  </a:cubicBezTo>
                  <a:cubicBezTo>
                    <a:pt x="16549" y="72"/>
                    <a:pt x="16379" y="1"/>
                    <a:pt x="1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 name="Google Shape;993;p62"/>
            <p:cNvGrpSpPr/>
            <p:nvPr/>
          </p:nvGrpSpPr>
          <p:grpSpPr>
            <a:xfrm>
              <a:off x="6561800" y="2420438"/>
              <a:ext cx="476200" cy="411075"/>
              <a:chOff x="5490375" y="2197650"/>
              <a:chExt cx="476200" cy="411075"/>
            </a:xfrm>
          </p:grpSpPr>
          <p:sp>
            <p:nvSpPr>
              <p:cNvPr id="994" name="Google Shape;994;p62"/>
              <p:cNvSpPr/>
              <p:nvPr/>
            </p:nvSpPr>
            <p:spPr>
              <a:xfrm>
                <a:off x="5544125" y="2228875"/>
                <a:ext cx="229300" cy="13850"/>
              </a:xfrm>
              <a:custGeom>
                <a:avLst/>
                <a:gdLst/>
                <a:ahLst/>
                <a:cxnLst/>
                <a:rect l="l" t="t" r="r" b="b"/>
                <a:pathLst>
                  <a:path w="9172" h="554" extrusionOk="0">
                    <a:moveTo>
                      <a:pt x="277" y="1"/>
                    </a:moveTo>
                    <a:cubicBezTo>
                      <a:pt x="125" y="1"/>
                      <a:pt x="1" y="126"/>
                      <a:pt x="1" y="277"/>
                    </a:cubicBezTo>
                    <a:cubicBezTo>
                      <a:pt x="1" y="429"/>
                      <a:pt x="125" y="554"/>
                      <a:pt x="277" y="554"/>
                    </a:cubicBezTo>
                    <a:lnTo>
                      <a:pt x="8886" y="554"/>
                    </a:lnTo>
                    <a:cubicBezTo>
                      <a:pt x="9047" y="554"/>
                      <a:pt x="9171" y="429"/>
                      <a:pt x="9171" y="277"/>
                    </a:cubicBezTo>
                    <a:cubicBezTo>
                      <a:pt x="9171" y="126"/>
                      <a:pt x="9038" y="1"/>
                      <a:pt x="88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2"/>
              <p:cNvSpPr/>
              <p:nvPr/>
            </p:nvSpPr>
            <p:spPr>
              <a:xfrm>
                <a:off x="5788575" y="2227100"/>
                <a:ext cx="13850" cy="15175"/>
              </a:xfrm>
              <a:custGeom>
                <a:avLst/>
                <a:gdLst/>
                <a:ahLst/>
                <a:cxnLst/>
                <a:rect l="l" t="t" r="r" b="b"/>
                <a:pathLst>
                  <a:path w="554" h="607" extrusionOk="0">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2"/>
              <p:cNvSpPr/>
              <p:nvPr/>
            </p:nvSpPr>
            <p:spPr>
              <a:xfrm>
                <a:off x="5812650" y="2227100"/>
                <a:ext cx="13850" cy="15175"/>
              </a:xfrm>
              <a:custGeom>
                <a:avLst/>
                <a:gdLst/>
                <a:ahLst/>
                <a:cxnLst/>
                <a:rect l="l" t="t" r="r" b="b"/>
                <a:pathLst>
                  <a:path w="554" h="607" extrusionOk="0">
                    <a:moveTo>
                      <a:pt x="277" y="0"/>
                    </a:moveTo>
                    <a:cubicBezTo>
                      <a:pt x="125" y="0"/>
                      <a:pt x="1" y="125"/>
                      <a:pt x="1" y="286"/>
                    </a:cubicBezTo>
                    <a:lnTo>
                      <a:pt x="1" y="321"/>
                    </a:lnTo>
                    <a:cubicBezTo>
                      <a:pt x="1" y="482"/>
                      <a:pt x="125" y="607"/>
                      <a:pt x="277" y="607"/>
                    </a:cubicBezTo>
                    <a:cubicBezTo>
                      <a:pt x="429" y="607"/>
                      <a:pt x="554" y="482"/>
                      <a:pt x="554" y="321"/>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2"/>
              <p:cNvSpPr/>
              <p:nvPr/>
            </p:nvSpPr>
            <p:spPr>
              <a:xfrm>
                <a:off x="5836750" y="2227100"/>
                <a:ext cx="13850" cy="15175"/>
              </a:xfrm>
              <a:custGeom>
                <a:avLst/>
                <a:gdLst/>
                <a:ahLst/>
                <a:cxnLst/>
                <a:rect l="l" t="t" r="r" b="b"/>
                <a:pathLst>
                  <a:path w="554" h="607" extrusionOk="0">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2"/>
              <p:cNvSpPr/>
              <p:nvPr/>
            </p:nvSpPr>
            <p:spPr>
              <a:xfrm>
                <a:off x="5556625" y="2410650"/>
                <a:ext cx="127375" cy="62025"/>
              </a:xfrm>
              <a:custGeom>
                <a:avLst/>
                <a:gdLst/>
                <a:ahLst/>
                <a:cxnLst/>
                <a:rect l="l" t="t" r="r" b="b"/>
                <a:pathLst>
                  <a:path w="5095" h="2481" extrusionOk="0">
                    <a:moveTo>
                      <a:pt x="4354" y="553"/>
                    </a:moveTo>
                    <a:cubicBezTo>
                      <a:pt x="4452" y="553"/>
                      <a:pt x="4541" y="634"/>
                      <a:pt x="4541" y="741"/>
                    </a:cubicBezTo>
                    <a:lnTo>
                      <a:pt x="4541" y="1731"/>
                    </a:lnTo>
                    <a:cubicBezTo>
                      <a:pt x="4541" y="1838"/>
                      <a:pt x="4452" y="1918"/>
                      <a:pt x="4354" y="1918"/>
                    </a:cubicBezTo>
                    <a:lnTo>
                      <a:pt x="741" y="1918"/>
                    </a:lnTo>
                    <a:cubicBezTo>
                      <a:pt x="642" y="1918"/>
                      <a:pt x="562" y="1838"/>
                      <a:pt x="562" y="1731"/>
                    </a:cubicBezTo>
                    <a:lnTo>
                      <a:pt x="562" y="741"/>
                    </a:lnTo>
                    <a:cubicBezTo>
                      <a:pt x="562" y="634"/>
                      <a:pt x="642" y="553"/>
                      <a:pt x="741" y="553"/>
                    </a:cubicBezTo>
                    <a:close/>
                    <a:moveTo>
                      <a:pt x="741" y="0"/>
                    </a:moveTo>
                    <a:cubicBezTo>
                      <a:pt x="330" y="0"/>
                      <a:pt x="0" y="330"/>
                      <a:pt x="0" y="741"/>
                    </a:cubicBezTo>
                    <a:lnTo>
                      <a:pt x="0" y="1731"/>
                    </a:lnTo>
                    <a:cubicBezTo>
                      <a:pt x="0" y="2141"/>
                      <a:pt x="330" y="2480"/>
                      <a:pt x="741" y="2480"/>
                    </a:cubicBezTo>
                    <a:lnTo>
                      <a:pt x="4354" y="2480"/>
                    </a:lnTo>
                    <a:cubicBezTo>
                      <a:pt x="4764" y="2480"/>
                      <a:pt x="5094" y="2141"/>
                      <a:pt x="5094" y="1731"/>
                    </a:cubicBezTo>
                    <a:lnTo>
                      <a:pt x="5094" y="741"/>
                    </a:lnTo>
                    <a:cubicBezTo>
                      <a:pt x="5094" y="330"/>
                      <a:pt x="4764" y="0"/>
                      <a:pt x="43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2"/>
              <p:cNvSpPr/>
              <p:nvPr/>
            </p:nvSpPr>
            <p:spPr>
              <a:xfrm>
                <a:off x="5822250" y="2464400"/>
                <a:ext cx="98825" cy="98600"/>
              </a:xfrm>
              <a:custGeom>
                <a:avLst/>
                <a:gdLst/>
                <a:ahLst/>
                <a:cxnLst/>
                <a:rect l="l" t="t" r="r" b="b"/>
                <a:pathLst>
                  <a:path w="3953" h="3944" extrusionOk="0">
                    <a:moveTo>
                      <a:pt x="2471" y="553"/>
                    </a:moveTo>
                    <a:lnTo>
                      <a:pt x="2471" y="1196"/>
                    </a:lnTo>
                    <a:cubicBezTo>
                      <a:pt x="2471" y="1347"/>
                      <a:pt x="2596" y="1481"/>
                      <a:pt x="2748" y="1481"/>
                    </a:cubicBezTo>
                    <a:lnTo>
                      <a:pt x="3390" y="1481"/>
                    </a:lnTo>
                    <a:lnTo>
                      <a:pt x="3390" y="2471"/>
                    </a:lnTo>
                    <a:lnTo>
                      <a:pt x="2748" y="2471"/>
                    </a:lnTo>
                    <a:cubicBezTo>
                      <a:pt x="2596" y="2471"/>
                      <a:pt x="2471" y="2596"/>
                      <a:pt x="2471" y="2748"/>
                    </a:cubicBezTo>
                    <a:lnTo>
                      <a:pt x="2471" y="3390"/>
                    </a:lnTo>
                    <a:lnTo>
                      <a:pt x="1481" y="3390"/>
                    </a:lnTo>
                    <a:lnTo>
                      <a:pt x="1481" y="2748"/>
                    </a:lnTo>
                    <a:cubicBezTo>
                      <a:pt x="1481" y="2596"/>
                      <a:pt x="1356" y="2471"/>
                      <a:pt x="1196" y="2471"/>
                    </a:cubicBezTo>
                    <a:lnTo>
                      <a:pt x="553" y="2471"/>
                    </a:lnTo>
                    <a:lnTo>
                      <a:pt x="553" y="1481"/>
                    </a:lnTo>
                    <a:lnTo>
                      <a:pt x="1196" y="1481"/>
                    </a:lnTo>
                    <a:cubicBezTo>
                      <a:pt x="1356" y="1481"/>
                      <a:pt x="1481" y="1347"/>
                      <a:pt x="1481" y="1196"/>
                    </a:cubicBezTo>
                    <a:lnTo>
                      <a:pt x="1481" y="553"/>
                    </a:lnTo>
                    <a:close/>
                    <a:moveTo>
                      <a:pt x="1463" y="0"/>
                    </a:moveTo>
                    <a:cubicBezTo>
                      <a:pt x="1160" y="0"/>
                      <a:pt x="919" y="241"/>
                      <a:pt x="919" y="536"/>
                    </a:cubicBezTo>
                    <a:lnTo>
                      <a:pt x="919" y="919"/>
                    </a:lnTo>
                    <a:lnTo>
                      <a:pt x="544" y="919"/>
                    </a:lnTo>
                    <a:cubicBezTo>
                      <a:pt x="241" y="919"/>
                      <a:pt x="0" y="1160"/>
                      <a:pt x="0" y="1463"/>
                    </a:cubicBezTo>
                    <a:lnTo>
                      <a:pt x="0" y="2480"/>
                    </a:lnTo>
                    <a:cubicBezTo>
                      <a:pt x="0" y="2784"/>
                      <a:pt x="241" y="3024"/>
                      <a:pt x="544" y="3024"/>
                    </a:cubicBezTo>
                    <a:lnTo>
                      <a:pt x="919" y="3024"/>
                    </a:lnTo>
                    <a:lnTo>
                      <a:pt x="919" y="3408"/>
                    </a:lnTo>
                    <a:cubicBezTo>
                      <a:pt x="919" y="3702"/>
                      <a:pt x="1160" y="3943"/>
                      <a:pt x="1463" y="3943"/>
                    </a:cubicBezTo>
                    <a:lnTo>
                      <a:pt x="2480" y="3943"/>
                    </a:lnTo>
                    <a:cubicBezTo>
                      <a:pt x="2784" y="3943"/>
                      <a:pt x="3024" y="3702"/>
                      <a:pt x="3024" y="3408"/>
                    </a:cubicBezTo>
                    <a:lnTo>
                      <a:pt x="3024" y="3024"/>
                    </a:lnTo>
                    <a:lnTo>
                      <a:pt x="3408" y="3024"/>
                    </a:lnTo>
                    <a:cubicBezTo>
                      <a:pt x="3702" y="3024"/>
                      <a:pt x="3952" y="2784"/>
                      <a:pt x="3952" y="2480"/>
                    </a:cubicBezTo>
                    <a:lnTo>
                      <a:pt x="3952" y="1463"/>
                    </a:lnTo>
                    <a:cubicBezTo>
                      <a:pt x="3952" y="1160"/>
                      <a:pt x="3702" y="919"/>
                      <a:pt x="3408" y="919"/>
                    </a:cubicBezTo>
                    <a:lnTo>
                      <a:pt x="3024" y="919"/>
                    </a:lnTo>
                    <a:lnTo>
                      <a:pt x="3024" y="536"/>
                    </a:lnTo>
                    <a:cubicBezTo>
                      <a:pt x="3024" y="241"/>
                      <a:pt x="2784" y="0"/>
                      <a:pt x="24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2"/>
              <p:cNvSpPr/>
              <p:nvPr/>
            </p:nvSpPr>
            <p:spPr>
              <a:xfrm>
                <a:off x="5490375" y="2197650"/>
                <a:ext cx="476200" cy="411075"/>
              </a:xfrm>
              <a:custGeom>
                <a:avLst/>
                <a:gdLst/>
                <a:ahLst/>
                <a:cxnLst/>
                <a:rect l="l" t="t" r="r" b="b"/>
                <a:pathLst>
                  <a:path w="19048" h="16443" extrusionOk="0">
                    <a:moveTo>
                      <a:pt x="15621" y="554"/>
                    </a:moveTo>
                    <a:cubicBezTo>
                      <a:pt x="15827" y="554"/>
                      <a:pt x="15996" y="723"/>
                      <a:pt x="15996" y="937"/>
                    </a:cubicBezTo>
                    <a:lnTo>
                      <a:pt x="15996" y="2409"/>
                    </a:lnTo>
                    <a:lnTo>
                      <a:pt x="563" y="2409"/>
                    </a:lnTo>
                    <a:lnTo>
                      <a:pt x="563" y="937"/>
                    </a:lnTo>
                    <a:cubicBezTo>
                      <a:pt x="563" y="723"/>
                      <a:pt x="732" y="554"/>
                      <a:pt x="937" y="554"/>
                    </a:cubicBezTo>
                    <a:close/>
                    <a:moveTo>
                      <a:pt x="13061" y="9073"/>
                    </a:moveTo>
                    <a:cubicBezTo>
                      <a:pt x="13159" y="9073"/>
                      <a:pt x="13248" y="9154"/>
                      <a:pt x="13248" y="9261"/>
                    </a:cubicBezTo>
                    <a:lnTo>
                      <a:pt x="13248" y="9412"/>
                    </a:lnTo>
                    <a:cubicBezTo>
                      <a:pt x="12820" y="9680"/>
                      <a:pt x="12445" y="10028"/>
                      <a:pt x="12151" y="10438"/>
                    </a:cubicBezTo>
                    <a:lnTo>
                      <a:pt x="9939" y="10438"/>
                    </a:lnTo>
                    <a:cubicBezTo>
                      <a:pt x="9841" y="10438"/>
                      <a:pt x="9751" y="10358"/>
                      <a:pt x="9751" y="10251"/>
                    </a:cubicBezTo>
                    <a:lnTo>
                      <a:pt x="9751" y="9261"/>
                    </a:lnTo>
                    <a:cubicBezTo>
                      <a:pt x="9751" y="9154"/>
                      <a:pt x="9841" y="9073"/>
                      <a:pt x="9939" y="9073"/>
                    </a:cubicBezTo>
                    <a:close/>
                    <a:moveTo>
                      <a:pt x="937" y="1"/>
                    </a:moveTo>
                    <a:cubicBezTo>
                      <a:pt x="420" y="1"/>
                      <a:pt x="1" y="420"/>
                      <a:pt x="1" y="937"/>
                    </a:cubicBezTo>
                    <a:lnTo>
                      <a:pt x="1" y="13721"/>
                    </a:lnTo>
                    <a:cubicBezTo>
                      <a:pt x="1" y="14042"/>
                      <a:pt x="259" y="14301"/>
                      <a:pt x="580" y="14301"/>
                    </a:cubicBezTo>
                    <a:lnTo>
                      <a:pt x="7352" y="14301"/>
                    </a:lnTo>
                    <a:cubicBezTo>
                      <a:pt x="7512" y="14301"/>
                      <a:pt x="7637" y="14176"/>
                      <a:pt x="7637" y="14025"/>
                    </a:cubicBezTo>
                    <a:cubicBezTo>
                      <a:pt x="7637" y="13873"/>
                      <a:pt x="7512" y="13748"/>
                      <a:pt x="7352" y="13748"/>
                    </a:cubicBezTo>
                    <a:lnTo>
                      <a:pt x="580" y="13748"/>
                    </a:lnTo>
                    <a:cubicBezTo>
                      <a:pt x="572" y="13748"/>
                      <a:pt x="563" y="13730"/>
                      <a:pt x="563" y="13721"/>
                    </a:cubicBezTo>
                    <a:lnTo>
                      <a:pt x="563" y="2963"/>
                    </a:lnTo>
                    <a:lnTo>
                      <a:pt x="15996" y="2963"/>
                    </a:lnTo>
                    <a:lnTo>
                      <a:pt x="15996" y="8922"/>
                    </a:lnTo>
                    <a:cubicBezTo>
                      <a:pt x="15755" y="8868"/>
                      <a:pt x="15505" y="8841"/>
                      <a:pt x="15247" y="8841"/>
                    </a:cubicBezTo>
                    <a:cubicBezTo>
                      <a:pt x="14729" y="8841"/>
                      <a:pt x="14239" y="8948"/>
                      <a:pt x="13793" y="9136"/>
                    </a:cubicBezTo>
                    <a:cubicBezTo>
                      <a:pt x="13730" y="8779"/>
                      <a:pt x="13427" y="8520"/>
                      <a:pt x="13061" y="8520"/>
                    </a:cubicBezTo>
                    <a:lnTo>
                      <a:pt x="9939" y="8520"/>
                    </a:lnTo>
                    <a:cubicBezTo>
                      <a:pt x="9528" y="8520"/>
                      <a:pt x="9198" y="8850"/>
                      <a:pt x="9198" y="9261"/>
                    </a:cubicBezTo>
                    <a:lnTo>
                      <a:pt x="9198" y="10251"/>
                    </a:lnTo>
                    <a:cubicBezTo>
                      <a:pt x="9198" y="10661"/>
                      <a:pt x="9528" y="11000"/>
                      <a:pt x="9939" y="11000"/>
                    </a:cubicBezTo>
                    <a:lnTo>
                      <a:pt x="11821" y="11000"/>
                    </a:lnTo>
                    <a:cubicBezTo>
                      <a:pt x="11580" y="11491"/>
                      <a:pt x="11446" y="12053"/>
                      <a:pt x="11446" y="12642"/>
                    </a:cubicBezTo>
                    <a:cubicBezTo>
                      <a:pt x="11446" y="13025"/>
                      <a:pt x="11509" y="13391"/>
                      <a:pt x="11616" y="13748"/>
                    </a:cubicBezTo>
                    <a:lnTo>
                      <a:pt x="8493" y="13748"/>
                    </a:lnTo>
                    <a:cubicBezTo>
                      <a:pt x="8342" y="13748"/>
                      <a:pt x="8217" y="13873"/>
                      <a:pt x="8217" y="14025"/>
                    </a:cubicBezTo>
                    <a:cubicBezTo>
                      <a:pt x="8217" y="14176"/>
                      <a:pt x="8342" y="14301"/>
                      <a:pt x="8493" y="14301"/>
                    </a:cubicBezTo>
                    <a:lnTo>
                      <a:pt x="11830" y="14301"/>
                    </a:lnTo>
                    <a:cubicBezTo>
                      <a:pt x="12445" y="15568"/>
                      <a:pt x="13748" y="16442"/>
                      <a:pt x="15247" y="16442"/>
                    </a:cubicBezTo>
                    <a:cubicBezTo>
                      <a:pt x="17343" y="16442"/>
                      <a:pt x="19047" y="14738"/>
                      <a:pt x="19047" y="12642"/>
                    </a:cubicBezTo>
                    <a:cubicBezTo>
                      <a:pt x="19047" y="12115"/>
                      <a:pt x="18940" y="11607"/>
                      <a:pt x="18735" y="11125"/>
                    </a:cubicBezTo>
                    <a:cubicBezTo>
                      <a:pt x="18689" y="11020"/>
                      <a:pt x="18584" y="10958"/>
                      <a:pt x="18479" y="10958"/>
                    </a:cubicBezTo>
                    <a:cubicBezTo>
                      <a:pt x="18442" y="10958"/>
                      <a:pt x="18404" y="10966"/>
                      <a:pt x="18369" y="10982"/>
                    </a:cubicBezTo>
                    <a:cubicBezTo>
                      <a:pt x="18226" y="11036"/>
                      <a:pt x="18155" y="11206"/>
                      <a:pt x="18217" y="11348"/>
                    </a:cubicBezTo>
                    <a:cubicBezTo>
                      <a:pt x="18396" y="11759"/>
                      <a:pt x="18494" y="12187"/>
                      <a:pt x="18494" y="12642"/>
                    </a:cubicBezTo>
                    <a:cubicBezTo>
                      <a:pt x="18494" y="14426"/>
                      <a:pt x="17040" y="15880"/>
                      <a:pt x="15247" y="15880"/>
                    </a:cubicBezTo>
                    <a:cubicBezTo>
                      <a:pt x="13462" y="15880"/>
                      <a:pt x="12008" y="14426"/>
                      <a:pt x="12008" y="12642"/>
                    </a:cubicBezTo>
                    <a:cubicBezTo>
                      <a:pt x="12008" y="10858"/>
                      <a:pt x="13462" y="9403"/>
                      <a:pt x="15247" y="9403"/>
                    </a:cubicBezTo>
                    <a:cubicBezTo>
                      <a:pt x="16157" y="9403"/>
                      <a:pt x="17022" y="9778"/>
                      <a:pt x="17638" y="10447"/>
                    </a:cubicBezTo>
                    <a:cubicBezTo>
                      <a:pt x="17690" y="10509"/>
                      <a:pt x="17764" y="10540"/>
                      <a:pt x="17840" y="10540"/>
                    </a:cubicBezTo>
                    <a:cubicBezTo>
                      <a:pt x="17907" y="10540"/>
                      <a:pt x="17976" y="10515"/>
                      <a:pt x="18030" y="10465"/>
                    </a:cubicBezTo>
                    <a:cubicBezTo>
                      <a:pt x="18146" y="10358"/>
                      <a:pt x="18146" y="10180"/>
                      <a:pt x="18048" y="10073"/>
                    </a:cubicBezTo>
                    <a:cubicBezTo>
                      <a:pt x="17629" y="9618"/>
                      <a:pt x="17120" y="9279"/>
                      <a:pt x="16558" y="9073"/>
                    </a:cubicBezTo>
                    <a:lnTo>
                      <a:pt x="16558" y="937"/>
                    </a:lnTo>
                    <a:cubicBezTo>
                      <a:pt x="16558" y="420"/>
                      <a:pt x="16139" y="1"/>
                      <a:pt x="156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2"/>
              <p:cNvSpPr/>
              <p:nvPr/>
            </p:nvSpPr>
            <p:spPr>
              <a:xfrm>
                <a:off x="5556625" y="2328125"/>
                <a:ext cx="127375" cy="62025"/>
              </a:xfrm>
              <a:custGeom>
                <a:avLst/>
                <a:gdLst/>
                <a:ahLst/>
                <a:cxnLst/>
                <a:rect l="l" t="t" r="r" b="b"/>
                <a:pathLst>
                  <a:path w="5095" h="2481" extrusionOk="0">
                    <a:moveTo>
                      <a:pt x="741" y="1"/>
                    </a:moveTo>
                    <a:cubicBezTo>
                      <a:pt x="330" y="1"/>
                      <a:pt x="0" y="340"/>
                      <a:pt x="0" y="750"/>
                    </a:cubicBezTo>
                    <a:lnTo>
                      <a:pt x="0" y="1740"/>
                    </a:lnTo>
                    <a:cubicBezTo>
                      <a:pt x="0" y="2150"/>
                      <a:pt x="330" y="2481"/>
                      <a:pt x="741" y="2481"/>
                    </a:cubicBezTo>
                    <a:lnTo>
                      <a:pt x="4354" y="2481"/>
                    </a:lnTo>
                    <a:cubicBezTo>
                      <a:pt x="4764" y="2481"/>
                      <a:pt x="5094" y="2150"/>
                      <a:pt x="5094" y="1740"/>
                    </a:cubicBezTo>
                    <a:lnTo>
                      <a:pt x="5094" y="750"/>
                    </a:lnTo>
                    <a:cubicBezTo>
                      <a:pt x="5094" y="340"/>
                      <a:pt x="4764" y="1"/>
                      <a:pt x="4354" y="1"/>
                    </a:cubicBezTo>
                    <a:lnTo>
                      <a:pt x="2471" y="1"/>
                    </a:lnTo>
                    <a:cubicBezTo>
                      <a:pt x="2320" y="1"/>
                      <a:pt x="2195" y="125"/>
                      <a:pt x="2195" y="286"/>
                    </a:cubicBezTo>
                    <a:cubicBezTo>
                      <a:pt x="2195" y="438"/>
                      <a:pt x="2320" y="563"/>
                      <a:pt x="2471" y="563"/>
                    </a:cubicBezTo>
                    <a:lnTo>
                      <a:pt x="4354" y="563"/>
                    </a:lnTo>
                    <a:cubicBezTo>
                      <a:pt x="4452" y="563"/>
                      <a:pt x="4541" y="643"/>
                      <a:pt x="4541" y="750"/>
                    </a:cubicBezTo>
                    <a:lnTo>
                      <a:pt x="4541" y="1740"/>
                    </a:lnTo>
                    <a:cubicBezTo>
                      <a:pt x="4541" y="1838"/>
                      <a:pt x="4452" y="1927"/>
                      <a:pt x="4354" y="1927"/>
                    </a:cubicBezTo>
                    <a:lnTo>
                      <a:pt x="741" y="1927"/>
                    </a:lnTo>
                    <a:cubicBezTo>
                      <a:pt x="642" y="1927"/>
                      <a:pt x="562" y="1838"/>
                      <a:pt x="562" y="1740"/>
                    </a:cubicBezTo>
                    <a:lnTo>
                      <a:pt x="562" y="750"/>
                    </a:lnTo>
                    <a:cubicBezTo>
                      <a:pt x="562" y="643"/>
                      <a:pt x="642" y="563"/>
                      <a:pt x="741" y="563"/>
                    </a:cubicBezTo>
                    <a:lnTo>
                      <a:pt x="1329" y="563"/>
                    </a:lnTo>
                    <a:cubicBezTo>
                      <a:pt x="1490" y="563"/>
                      <a:pt x="1615" y="438"/>
                      <a:pt x="1615" y="286"/>
                    </a:cubicBezTo>
                    <a:cubicBezTo>
                      <a:pt x="1615" y="125"/>
                      <a:pt x="1490" y="1"/>
                      <a:pt x="1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2"/>
              <p:cNvSpPr/>
              <p:nvPr/>
            </p:nvSpPr>
            <p:spPr>
              <a:xfrm>
                <a:off x="5720325" y="2328125"/>
                <a:ext cx="115100" cy="62025"/>
              </a:xfrm>
              <a:custGeom>
                <a:avLst/>
                <a:gdLst/>
                <a:ahLst/>
                <a:cxnLst/>
                <a:rect l="l" t="t" r="r" b="b"/>
                <a:pathLst>
                  <a:path w="4604" h="2481" extrusionOk="0">
                    <a:moveTo>
                      <a:pt x="3863" y="563"/>
                    </a:moveTo>
                    <a:cubicBezTo>
                      <a:pt x="3961" y="563"/>
                      <a:pt x="4050" y="643"/>
                      <a:pt x="4050" y="750"/>
                    </a:cubicBezTo>
                    <a:lnTo>
                      <a:pt x="4050" y="1740"/>
                    </a:lnTo>
                    <a:cubicBezTo>
                      <a:pt x="4050" y="1838"/>
                      <a:pt x="3961" y="1927"/>
                      <a:pt x="3863" y="1927"/>
                    </a:cubicBezTo>
                    <a:lnTo>
                      <a:pt x="741" y="1927"/>
                    </a:lnTo>
                    <a:cubicBezTo>
                      <a:pt x="643" y="1927"/>
                      <a:pt x="553" y="1838"/>
                      <a:pt x="553" y="1740"/>
                    </a:cubicBezTo>
                    <a:lnTo>
                      <a:pt x="553" y="750"/>
                    </a:lnTo>
                    <a:cubicBezTo>
                      <a:pt x="553" y="643"/>
                      <a:pt x="643" y="563"/>
                      <a:pt x="741" y="563"/>
                    </a:cubicBezTo>
                    <a:close/>
                    <a:moveTo>
                      <a:pt x="741" y="1"/>
                    </a:moveTo>
                    <a:cubicBezTo>
                      <a:pt x="330" y="1"/>
                      <a:pt x="0" y="340"/>
                      <a:pt x="0" y="750"/>
                    </a:cubicBezTo>
                    <a:lnTo>
                      <a:pt x="0" y="1740"/>
                    </a:lnTo>
                    <a:cubicBezTo>
                      <a:pt x="0" y="2150"/>
                      <a:pt x="330" y="2481"/>
                      <a:pt x="741" y="2481"/>
                    </a:cubicBezTo>
                    <a:lnTo>
                      <a:pt x="3863" y="2481"/>
                    </a:lnTo>
                    <a:cubicBezTo>
                      <a:pt x="4273" y="2481"/>
                      <a:pt x="4603" y="2150"/>
                      <a:pt x="4603" y="1740"/>
                    </a:cubicBezTo>
                    <a:lnTo>
                      <a:pt x="4603" y="750"/>
                    </a:lnTo>
                    <a:cubicBezTo>
                      <a:pt x="4603" y="340"/>
                      <a:pt x="4273" y="1"/>
                      <a:pt x="38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2"/>
              <p:cNvSpPr/>
              <p:nvPr/>
            </p:nvSpPr>
            <p:spPr>
              <a:xfrm>
                <a:off x="5646050" y="2485350"/>
                <a:ext cx="13850" cy="14975"/>
              </a:xfrm>
              <a:custGeom>
                <a:avLst/>
                <a:gdLst/>
                <a:ahLst/>
                <a:cxnLst/>
                <a:rect l="l" t="t" r="r" b="b"/>
                <a:pathLst>
                  <a:path w="554" h="599" extrusionOk="0">
                    <a:moveTo>
                      <a:pt x="277" y="1"/>
                    </a:moveTo>
                    <a:cubicBezTo>
                      <a:pt x="125" y="1"/>
                      <a:pt x="1" y="126"/>
                      <a:pt x="1" y="277"/>
                    </a:cubicBezTo>
                    <a:lnTo>
                      <a:pt x="1" y="322"/>
                    </a:lnTo>
                    <a:cubicBezTo>
                      <a:pt x="1" y="474"/>
                      <a:pt x="125" y="599"/>
                      <a:pt x="277" y="599"/>
                    </a:cubicBezTo>
                    <a:cubicBezTo>
                      <a:pt x="429" y="599"/>
                      <a:pt x="554" y="474"/>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2"/>
              <p:cNvSpPr/>
              <p:nvPr/>
            </p:nvSpPr>
            <p:spPr>
              <a:xfrm>
                <a:off x="5670125" y="2485350"/>
                <a:ext cx="13875" cy="14975"/>
              </a:xfrm>
              <a:custGeom>
                <a:avLst/>
                <a:gdLst/>
                <a:ahLst/>
                <a:cxnLst/>
                <a:rect l="l" t="t" r="r" b="b"/>
                <a:pathLst>
                  <a:path w="555" h="599" extrusionOk="0">
                    <a:moveTo>
                      <a:pt x="278" y="1"/>
                    </a:moveTo>
                    <a:cubicBezTo>
                      <a:pt x="126" y="1"/>
                      <a:pt x="1" y="126"/>
                      <a:pt x="1" y="277"/>
                    </a:cubicBezTo>
                    <a:lnTo>
                      <a:pt x="1" y="322"/>
                    </a:lnTo>
                    <a:cubicBezTo>
                      <a:pt x="1" y="474"/>
                      <a:pt x="126" y="599"/>
                      <a:pt x="278" y="599"/>
                    </a:cubicBezTo>
                    <a:cubicBezTo>
                      <a:pt x="429" y="599"/>
                      <a:pt x="554" y="474"/>
                      <a:pt x="554" y="322"/>
                    </a:cubicBezTo>
                    <a:lnTo>
                      <a:pt x="554" y="277"/>
                    </a:lnTo>
                    <a:cubicBezTo>
                      <a:pt x="554" y="126"/>
                      <a:pt x="429"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2"/>
              <p:cNvSpPr/>
              <p:nvPr/>
            </p:nvSpPr>
            <p:spPr>
              <a:xfrm>
                <a:off x="5720325" y="2302025"/>
                <a:ext cx="13850" cy="14975"/>
              </a:xfrm>
              <a:custGeom>
                <a:avLst/>
                <a:gdLst/>
                <a:ahLst/>
                <a:cxnLst/>
                <a:rect l="l" t="t" r="r" b="b"/>
                <a:pathLst>
                  <a:path w="554" h="599" extrusionOk="0">
                    <a:moveTo>
                      <a:pt x="277" y="1"/>
                    </a:moveTo>
                    <a:cubicBezTo>
                      <a:pt x="125" y="1"/>
                      <a:pt x="0" y="126"/>
                      <a:pt x="0" y="277"/>
                    </a:cubicBezTo>
                    <a:lnTo>
                      <a:pt x="0" y="322"/>
                    </a:lnTo>
                    <a:cubicBezTo>
                      <a:pt x="0" y="474"/>
                      <a:pt x="125" y="598"/>
                      <a:pt x="277" y="598"/>
                    </a:cubicBezTo>
                    <a:cubicBezTo>
                      <a:pt x="428" y="598"/>
                      <a:pt x="553" y="474"/>
                      <a:pt x="553" y="322"/>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2"/>
              <p:cNvSpPr/>
              <p:nvPr/>
            </p:nvSpPr>
            <p:spPr>
              <a:xfrm>
                <a:off x="5744400" y="2302025"/>
                <a:ext cx="13850" cy="14975"/>
              </a:xfrm>
              <a:custGeom>
                <a:avLst/>
                <a:gdLst/>
                <a:ahLst/>
                <a:cxnLst/>
                <a:rect l="l" t="t" r="r" b="b"/>
                <a:pathLst>
                  <a:path w="554" h="599" extrusionOk="0">
                    <a:moveTo>
                      <a:pt x="277" y="1"/>
                    </a:moveTo>
                    <a:cubicBezTo>
                      <a:pt x="126" y="1"/>
                      <a:pt x="1" y="126"/>
                      <a:pt x="1" y="277"/>
                    </a:cubicBezTo>
                    <a:lnTo>
                      <a:pt x="1" y="322"/>
                    </a:lnTo>
                    <a:cubicBezTo>
                      <a:pt x="1" y="474"/>
                      <a:pt x="126" y="598"/>
                      <a:pt x="277" y="598"/>
                    </a:cubicBezTo>
                    <a:cubicBezTo>
                      <a:pt x="429" y="598"/>
                      <a:pt x="554" y="474"/>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pic>
        <p:nvPicPr>
          <p:cNvPr id="1011" name="Google Shape;1011;p63"/>
          <p:cNvPicPr preferRelativeResize="0">
            <a:picLocks noGrp="1"/>
          </p:cNvPicPr>
          <p:nvPr>
            <p:ph type="pic" idx="2"/>
          </p:nvPr>
        </p:nvPicPr>
        <p:blipFill rotWithShape="1">
          <a:blip r:embed="rId3">
            <a:alphaModFix/>
          </a:blip>
          <a:srcRect l="14575" r="14568"/>
          <a:stretch/>
        </p:blipFill>
        <p:spPr>
          <a:xfrm>
            <a:off x="994625" y="988750"/>
            <a:ext cx="2886600" cy="2715300"/>
          </a:xfrm>
          <a:prstGeom prst="decagon">
            <a:avLst>
              <a:gd name="vf" fmla="val 105146"/>
            </a:avLst>
          </a:prstGeom>
        </p:spPr>
      </p:pic>
      <p:sp>
        <p:nvSpPr>
          <p:cNvPr id="1012" name="Google Shape;1012;p63"/>
          <p:cNvSpPr/>
          <p:nvPr/>
        </p:nvSpPr>
        <p:spPr>
          <a:xfrm>
            <a:off x="5126650" y="2400300"/>
            <a:ext cx="1673684" cy="122572"/>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013" name="Google Shape;1013;p63"/>
          <p:cNvSpPr txBox="1">
            <a:spLocks noGrp="1"/>
          </p:cNvSpPr>
          <p:nvPr>
            <p:ph type="title"/>
          </p:nvPr>
        </p:nvSpPr>
        <p:spPr>
          <a:xfrm>
            <a:off x="4228750" y="775375"/>
            <a:ext cx="3642600" cy="183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a:t>
            </a:r>
            <a:r>
              <a:rPr lang="en" i="1"/>
              <a:t> concept</a:t>
            </a:r>
            <a:endParaRPr i="1"/>
          </a:p>
        </p:txBody>
      </p:sp>
      <p:sp>
        <p:nvSpPr>
          <p:cNvPr id="1014" name="Google Shape;1014;p63"/>
          <p:cNvSpPr txBox="1">
            <a:spLocks noGrp="1"/>
          </p:cNvSpPr>
          <p:nvPr>
            <p:ph type="subTitle" idx="1"/>
          </p:nvPr>
        </p:nvSpPr>
        <p:spPr>
          <a:xfrm>
            <a:off x="5320875" y="2727563"/>
            <a:ext cx="3130500" cy="12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a:t>
            </a:r>
            <a:r>
              <a:rPr lang="en" b="1">
                <a:solidFill>
                  <a:schemeClr val="accent1"/>
                </a:solidFill>
              </a:rPr>
              <a:t>use an image instead of a long text</a:t>
            </a:r>
            <a:r>
              <a:rPr lang="en"/>
              <a:t>. Your audience will appreciate it</a:t>
            </a:r>
            <a:endParaRPr/>
          </a:p>
        </p:txBody>
      </p:sp>
      <p:sp>
        <p:nvSpPr>
          <p:cNvPr id="1015" name="Google Shape;1015;p63"/>
          <p:cNvSpPr/>
          <p:nvPr/>
        </p:nvSpPr>
        <p:spPr>
          <a:xfrm>
            <a:off x="3656713" y="35328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 name="Google Shape;1016;p63"/>
          <p:cNvGrpSpPr/>
          <p:nvPr/>
        </p:nvGrpSpPr>
        <p:grpSpPr>
          <a:xfrm rot="-393091">
            <a:off x="3915028" y="3815757"/>
            <a:ext cx="524538" cy="475313"/>
            <a:chOff x="3914846" y="3815720"/>
            <a:chExt cx="524522" cy="475298"/>
          </a:xfrm>
        </p:grpSpPr>
        <p:grpSp>
          <p:nvGrpSpPr>
            <p:cNvPr id="1017" name="Google Shape;1017;p63"/>
            <p:cNvGrpSpPr/>
            <p:nvPr/>
          </p:nvGrpSpPr>
          <p:grpSpPr>
            <a:xfrm>
              <a:off x="3918369" y="3821567"/>
              <a:ext cx="520999" cy="469451"/>
              <a:chOff x="4542525" y="2371400"/>
              <a:chExt cx="487325" cy="439150"/>
            </a:xfrm>
          </p:grpSpPr>
          <p:sp>
            <p:nvSpPr>
              <p:cNvPr id="1018" name="Google Shape;1018;p63"/>
              <p:cNvSpPr/>
              <p:nvPr/>
            </p:nvSpPr>
            <p:spPr>
              <a:xfrm>
                <a:off x="4807475" y="2371400"/>
                <a:ext cx="222375" cy="168850"/>
              </a:xfrm>
              <a:custGeom>
                <a:avLst/>
                <a:gdLst/>
                <a:ahLst/>
                <a:cxnLst/>
                <a:rect l="l" t="t" r="r" b="b"/>
                <a:pathLst>
                  <a:path w="8895" h="6754" extrusionOk="0">
                    <a:moveTo>
                      <a:pt x="313" y="0"/>
                    </a:moveTo>
                    <a:cubicBezTo>
                      <a:pt x="134" y="0"/>
                      <a:pt x="0" y="143"/>
                      <a:pt x="0" y="312"/>
                    </a:cubicBezTo>
                    <a:lnTo>
                      <a:pt x="0" y="6022"/>
                    </a:lnTo>
                    <a:lnTo>
                      <a:pt x="0" y="6441"/>
                    </a:lnTo>
                    <a:cubicBezTo>
                      <a:pt x="0" y="6548"/>
                      <a:pt x="54" y="6646"/>
                      <a:pt x="134" y="6700"/>
                    </a:cubicBezTo>
                    <a:cubicBezTo>
                      <a:pt x="188" y="6736"/>
                      <a:pt x="250" y="6753"/>
                      <a:pt x="313" y="6753"/>
                    </a:cubicBezTo>
                    <a:lnTo>
                      <a:pt x="8582" y="6753"/>
                    </a:lnTo>
                    <a:cubicBezTo>
                      <a:pt x="8752" y="6753"/>
                      <a:pt x="8895" y="6611"/>
                      <a:pt x="8895" y="6441"/>
                    </a:cubicBezTo>
                    <a:lnTo>
                      <a:pt x="8895" y="6022"/>
                    </a:lnTo>
                    <a:lnTo>
                      <a:pt x="8895" y="1481"/>
                    </a:lnTo>
                    <a:cubicBezTo>
                      <a:pt x="8895" y="1312"/>
                      <a:pt x="8752" y="1169"/>
                      <a:pt x="8582" y="1169"/>
                    </a:cubicBezTo>
                    <a:lnTo>
                      <a:pt x="4613" y="1169"/>
                    </a:lnTo>
                    <a:lnTo>
                      <a:pt x="4104" y="170"/>
                    </a:lnTo>
                    <a:cubicBezTo>
                      <a:pt x="4051" y="72"/>
                      <a:pt x="3943" y="0"/>
                      <a:pt x="3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3"/>
              <p:cNvSpPr/>
              <p:nvPr/>
            </p:nvSpPr>
            <p:spPr>
              <a:xfrm>
                <a:off x="4807475" y="2641700"/>
                <a:ext cx="222375" cy="168850"/>
              </a:xfrm>
              <a:custGeom>
                <a:avLst/>
                <a:gdLst/>
                <a:ahLst/>
                <a:cxnLst/>
                <a:rect l="l" t="t" r="r" b="b"/>
                <a:pathLst>
                  <a:path w="8895" h="6754" extrusionOk="0">
                    <a:moveTo>
                      <a:pt x="313" y="0"/>
                    </a:moveTo>
                    <a:cubicBezTo>
                      <a:pt x="134" y="0"/>
                      <a:pt x="0" y="143"/>
                      <a:pt x="0" y="313"/>
                    </a:cubicBezTo>
                    <a:lnTo>
                      <a:pt x="0" y="6022"/>
                    </a:lnTo>
                    <a:lnTo>
                      <a:pt x="0" y="6441"/>
                    </a:lnTo>
                    <a:cubicBezTo>
                      <a:pt x="0" y="6611"/>
                      <a:pt x="134" y="6754"/>
                      <a:pt x="313" y="6754"/>
                    </a:cubicBezTo>
                    <a:lnTo>
                      <a:pt x="8582" y="6754"/>
                    </a:lnTo>
                    <a:cubicBezTo>
                      <a:pt x="8752" y="6754"/>
                      <a:pt x="8895" y="6611"/>
                      <a:pt x="8895" y="6441"/>
                    </a:cubicBezTo>
                    <a:lnTo>
                      <a:pt x="8895" y="6022"/>
                    </a:lnTo>
                    <a:lnTo>
                      <a:pt x="8895" y="1481"/>
                    </a:lnTo>
                    <a:cubicBezTo>
                      <a:pt x="8895" y="1312"/>
                      <a:pt x="8752" y="1169"/>
                      <a:pt x="8582" y="1169"/>
                    </a:cubicBezTo>
                    <a:lnTo>
                      <a:pt x="4613" y="1169"/>
                    </a:lnTo>
                    <a:lnTo>
                      <a:pt x="4104" y="170"/>
                    </a:lnTo>
                    <a:cubicBezTo>
                      <a:pt x="4051" y="72"/>
                      <a:pt x="3943" y="0"/>
                      <a:pt x="3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3"/>
              <p:cNvSpPr/>
              <p:nvPr/>
            </p:nvSpPr>
            <p:spPr>
              <a:xfrm>
                <a:off x="4542525" y="2496725"/>
                <a:ext cx="222375" cy="168850"/>
              </a:xfrm>
              <a:custGeom>
                <a:avLst/>
                <a:gdLst/>
                <a:ahLst/>
                <a:cxnLst/>
                <a:rect l="l" t="t" r="r" b="b"/>
                <a:pathLst>
                  <a:path w="8895" h="6754" extrusionOk="0">
                    <a:moveTo>
                      <a:pt x="312" y="1"/>
                    </a:moveTo>
                    <a:cubicBezTo>
                      <a:pt x="143" y="1"/>
                      <a:pt x="0" y="144"/>
                      <a:pt x="0" y="313"/>
                    </a:cubicBezTo>
                    <a:lnTo>
                      <a:pt x="0" y="6442"/>
                    </a:lnTo>
                    <a:cubicBezTo>
                      <a:pt x="0" y="6611"/>
                      <a:pt x="143" y="6754"/>
                      <a:pt x="312" y="6754"/>
                    </a:cubicBezTo>
                    <a:lnTo>
                      <a:pt x="8582" y="6754"/>
                    </a:lnTo>
                    <a:cubicBezTo>
                      <a:pt x="8752" y="6754"/>
                      <a:pt x="8894" y="6611"/>
                      <a:pt x="8894" y="6442"/>
                    </a:cubicBezTo>
                    <a:lnTo>
                      <a:pt x="8894" y="6022"/>
                    </a:lnTo>
                    <a:lnTo>
                      <a:pt x="8894" y="1482"/>
                    </a:lnTo>
                    <a:cubicBezTo>
                      <a:pt x="8894" y="1312"/>
                      <a:pt x="8752" y="1169"/>
                      <a:pt x="8582" y="1169"/>
                    </a:cubicBezTo>
                    <a:lnTo>
                      <a:pt x="4621" y="1169"/>
                    </a:lnTo>
                    <a:lnTo>
                      <a:pt x="4104" y="170"/>
                    </a:lnTo>
                    <a:cubicBezTo>
                      <a:pt x="4050" y="72"/>
                      <a:pt x="3943" y="1"/>
                      <a:pt x="3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3"/>
              <p:cNvSpPr/>
              <p:nvPr/>
            </p:nvSpPr>
            <p:spPr>
              <a:xfrm>
                <a:off x="4686825" y="2439425"/>
                <a:ext cx="85425" cy="51750"/>
              </a:xfrm>
              <a:custGeom>
                <a:avLst/>
                <a:gdLst/>
                <a:ahLst/>
                <a:cxnLst/>
                <a:rect l="l" t="t" r="r" b="b"/>
                <a:pathLst>
                  <a:path w="3417" h="2070" extrusionOk="0">
                    <a:moveTo>
                      <a:pt x="294" y="0"/>
                    </a:moveTo>
                    <a:cubicBezTo>
                      <a:pt x="134" y="0"/>
                      <a:pt x="0" y="134"/>
                      <a:pt x="0" y="294"/>
                    </a:cubicBezTo>
                    <a:lnTo>
                      <a:pt x="0" y="1775"/>
                    </a:lnTo>
                    <a:cubicBezTo>
                      <a:pt x="0" y="1945"/>
                      <a:pt x="134" y="2070"/>
                      <a:pt x="294" y="2070"/>
                    </a:cubicBezTo>
                    <a:cubicBezTo>
                      <a:pt x="455" y="2070"/>
                      <a:pt x="589" y="1945"/>
                      <a:pt x="589" y="1775"/>
                    </a:cubicBezTo>
                    <a:lnTo>
                      <a:pt x="589" y="589"/>
                    </a:lnTo>
                    <a:lnTo>
                      <a:pt x="3122" y="589"/>
                    </a:lnTo>
                    <a:cubicBezTo>
                      <a:pt x="3283" y="589"/>
                      <a:pt x="3417" y="464"/>
                      <a:pt x="3417" y="294"/>
                    </a:cubicBezTo>
                    <a:cubicBezTo>
                      <a:pt x="3417" y="134"/>
                      <a:pt x="3283" y="0"/>
                      <a:pt x="3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3"/>
              <p:cNvSpPr/>
              <p:nvPr/>
            </p:nvSpPr>
            <p:spPr>
              <a:xfrm>
                <a:off x="4686825" y="2690775"/>
                <a:ext cx="85425" cy="51750"/>
              </a:xfrm>
              <a:custGeom>
                <a:avLst/>
                <a:gdLst/>
                <a:ahLst/>
                <a:cxnLst/>
                <a:rect l="l" t="t" r="r" b="b"/>
                <a:pathLst>
                  <a:path w="3417" h="2070" extrusionOk="0">
                    <a:moveTo>
                      <a:pt x="294" y="0"/>
                    </a:moveTo>
                    <a:cubicBezTo>
                      <a:pt x="134" y="0"/>
                      <a:pt x="0" y="134"/>
                      <a:pt x="0" y="294"/>
                    </a:cubicBezTo>
                    <a:lnTo>
                      <a:pt x="0" y="1775"/>
                    </a:lnTo>
                    <a:cubicBezTo>
                      <a:pt x="0" y="1936"/>
                      <a:pt x="134" y="2070"/>
                      <a:pt x="294" y="2070"/>
                    </a:cubicBezTo>
                    <a:lnTo>
                      <a:pt x="3122" y="2070"/>
                    </a:lnTo>
                    <a:cubicBezTo>
                      <a:pt x="3283" y="2070"/>
                      <a:pt x="3417" y="1936"/>
                      <a:pt x="3417" y="1775"/>
                    </a:cubicBezTo>
                    <a:cubicBezTo>
                      <a:pt x="3417" y="1615"/>
                      <a:pt x="3283" y="1481"/>
                      <a:pt x="3122" y="1481"/>
                    </a:cubicBezTo>
                    <a:lnTo>
                      <a:pt x="589" y="1481"/>
                    </a:lnTo>
                    <a:lnTo>
                      <a:pt x="589" y="294"/>
                    </a:lnTo>
                    <a:cubicBezTo>
                      <a:pt x="589" y="134"/>
                      <a:pt x="455" y="0"/>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3"/>
            <p:cNvGrpSpPr/>
            <p:nvPr/>
          </p:nvGrpSpPr>
          <p:grpSpPr>
            <a:xfrm>
              <a:off x="3914846" y="3815720"/>
              <a:ext cx="509079" cy="460151"/>
              <a:chOff x="3538900" y="2241825"/>
              <a:chExt cx="476175" cy="430450"/>
            </a:xfrm>
          </p:grpSpPr>
          <p:sp>
            <p:nvSpPr>
              <p:cNvPr id="1024" name="Google Shape;1024;p63"/>
              <p:cNvSpPr/>
              <p:nvPr/>
            </p:nvSpPr>
            <p:spPr>
              <a:xfrm>
                <a:off x="3790250" y="2498300"/>
                <a:ext cx="224825" cy="173975"/>
              </a:xfrm>
              <a:custGeom>
                <a:avLst/>
                <a:gdLst/>
                <a:ahLst/>
                <a:cxnLst/>
                <a:rect l="l" t="t" r="r" b="b"/>
                <a:pathLst>
                  <a:path w="8993" h="6959" extrusionOk="0">
                    <a:moveTo>
                      <a:pt x="277" y="0"/>
                    </a:moveTo>
                    <a:cubicBezTo>
                      <a:pt x="125" y="0"/>
                      <a:pt x="0" y="125"/>
                      <a:pt x="0" y="277"/>
                    </a:cubicBezTo>
                    <a:lnTo>
                      <a:pt x="0" y="6682"/>
                    </a:lnTo>
                    <a:cubicBezTo>
                      <a:pt x="0" y="6834"/>
                      <a:pt x="125" y="6959"/>
                      <a:pt x="277" y="6959"/>
                    </a:cubicBezTo>
                    <a:lnTo>
                      <a:pt x="8716" y="6959"/>
                    </a:lnTo>
                    <a:cubicBezTo>
                      <a:pt x="8868" y="6959"/>
                      <a:pt x="8993" y="6834"/>
                      <a:pt x="8993" y="6682"/>
                    </a:cubicBezTo>
                    <a:lnTo>
                      <a:pt x="8993" y="1383"/>
                    </a:lnTo>
                    <a:cubicBezTo>
                      <a:pt x="8993" y="1231"/>
                      <a:pt x="8868" y="1106"/>
                      <a:pt x="8716" y="1106"/>
                    </a:cubicBezTo>
                    <a:lnTo>
                      <a:pt x="4827" y="1106"/>
                    </a:lnTo>
                    <a:lnTo>
                      <a:pt x="4336" y="152"/>
                    </a:lnTo>
                    <a:cubicBezTo>
                      <a:pt x="4292" y="54"/>
                      <a:pt x="4193" y="0"/>
                      <a:pt x="4086" y="0"/>
                    </a:cubicBezTo>
                    <a:lnTo>
                      <a:pt x="2802" y="0"/>
                    </a:lnTo>
                    <a:cubicBezTo>
                      <a:pt x="2650" y="0"/>
                      <a:pt x="2525" y="125"/>
                      <a:pt x="2525" y="277"/>
                    </a:cubicBezTo>
                    <a:cubicBezTo>
                      <a:pt x="2525" y="428"/>
                      <a:pt x="2650" y="553"/>
                      <a:pt x="2802" y="553"/>
                    </a:cubicBezTo>
                    <a:lnTo>
                      <a:pt x="3917" y="553"/>
                    </a:lnTo>
                    <a:lnTo>
                      <a:pt x="4407" y="1508"/>
                    </a:lnTo>
                    <a:cubicBezTo>
                      <a:pt x="4452" y="1606"/>
                      <a:pt x="4550" y="1660"/>
                      <a:pt x="4657" y="1660"/>
                    </a:cubicBezTo>
                    <a:lnTo>
                      <a:pt x="8440" y="1660"/>
                    </a:lnTo>
                    <a:lnTo>
                      <a:pt x="8440" y="6397"/>
                    </a:lnTo>
                    <a:lnTo>
                      <a:pt x="554" y="6397"/>
                    </a:lnTo>
                    <a:lnTo>
                      <a:pt x="554" y="553"/>
                    </a:lnTo>
                    <a:lnTo>
                      <a:pt x="1669" y="553"/>
                    </a:lnTo>
                    <a:cubicBezTo>
                      <a:pt x="1820" y="553"/>
                      <a:pt x="1945" y="428"/>
                      <a:pt x="1945" y="277"/>
                    </a:cubicBezTo>
                    <a:cubicBezTo>
                      <a:pt x="1945" y="125"/>
                      <a:pt x="1820" y="0"/>
                      <a:pt x="16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3"/>
              <p:cNvSpPr/>
              <p:nvPr/>
            </p:nvSpPr>
            <p:spPr>
              <a:xfrm>
                <a:off x="3821475" y="2609575"/>
                <a:ext cx="25225" cy="14075"/>
              </a:xfrm>
              <a:custGeom>
                <a:avLst/>
                <a:gdLst/>
                <a:ahLst/>
                <a:cxnLst/>
                <a:rect l="l" t="t" r="r" b="b"/>
                <a:pathLst>
                  <a:path w="1009" h="563" extrusionOk="0">
                    <a:moveTo>
                      <a:pt x="277" y="1"/>
                    </a:moveTo>
                    <a:cubicBezTo>
                      <a:pt x="125" y="1"/>
                      <a:pt x="0" y="126"/>
                      <a:pt x="0" y="286"/>
                    </a:cubicBezTo>
                    <a:cubicBezTo>
                      <a:pt x="0" y="438"/>
                      <a:pt x="125" y="563"/>
                      <a:pt x="277" y="563"/>
                    </a:cubicBezTo>
                    <a:lnTo>
                      <a:pt x="723" y="563"/>
                    </a:lnTo>
                    <a:cubicBezTo>
                      <a:pt x="884" y="563"/>
                      <a:pt x="1009" y="438"/>
                      <a:pt x="1009" y="286"/>
                    </a:cubicBezTo>
                    <a:cubicBezTo>
                      <a:pt x="1009" y="126"/>
                      <a:pt x="884"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3"/>
              <p:cNvSpPr/>
              <p:nvPr/>
            </p:nvSpPr>
            <p:spPr>
              <a:xfrm>
                <a:off x="3821475" y="2629200"/>
                <a:ext cx="51100" cy="13850"/>
              </a:xfrm>
              <a:custGeom>
                <a:avLst/>
                <a:gdLst/>
                <a:ahLst/>
                <a:cxnLst/>
                <a:rect l="l" t="t" r="r" b="b"/>
                <a:pathLst>
                  <a:path w="2044" h="554" extrusionOk="0">
                    <a:moveTo>
                      <a:pt x="277" y="1"/>
                    </a:moveTo>
                    <a:cubicBezTo>
                      <a:pt x="125" y="1"/>
                      <a:pt x="0" y="126"/>
                      <a:pt x="0" y="277"/>
                    </a:cubicBezTo>
                    <a:cubicBezTo>
                      <a:pt x="0" y="429"/>
                      <a:pt x="125" y="554"/>
                      <a:pt x="277" y="554"/>
                    </a:cubicBezTo>
                    <a:lnTo>
                      <a:pt x="1767" y="554"/>
                    </a:lnTo>
                    <a:cubicBezTo>
                      <a:pt x="1918" y="554"/>
                      <a:pt x="2043" y="429"/>
                      <a:pt x="2043" y="277"/>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3"/>
              <p:cNvSpPr/>
              <p:nvPr/>
            </p:nvSpPr>
            <p:spPr>
              <a:xfrm>
                <a:off x="3790250" y="2241825"/>
                <a:ext cx="224825" cy="173975"/>
              </a:xfrm>
              <a:custGeom>
                <a:avLst/>
                <a:gdLst/>
                <a:ahLst/>
                <a:cxnLst/>
                <a:rect l="l" t="t" r="r" b="b"/>
                <a:pathLst>
                  <a:path w="8993" h="6959" extrusionOk="0">
                    <a:moveTo>
                      <a:pt x="277" y="0"/>
                    </a:moveTo>
                    <a:cubicBezTo>
                      <a:pt x="125" y="0"/>
                      <a:pt x="0" y="125"/>
                      <a:pt x="0" y="277"/>
                    </a:cubicBezTo>
                    <a:lnTo>
                      <a:pt x="0" y="6682"/>
                    </a:lnTo>
                    <a:cubicBezTo>
                      <a:pt x="0" y="6834"/>
                      <a:pt x="125" y="6958"/>
                      <a:pt x="277" y="6958"/>
                    </a:cubicBezTo>
                    <a:lnTo>
                      <a:pt x="6281" y="6958"/>
                    </a:lnTo>
                    <a:cubicBezTo>
                      <a:pt x="6433" y="6958"/>
                      <a:pt x="6557" y="6834"/>
                      <a:pt x="6557" y="6682"/>
                    </a:cubicBezTo>
                    <a:cubicBezTo>
                      <a:pt x="6557" y="6530"/>
                      <a:pt x="6433" y="6405"/>
                      <a:pt x="6281" y="6405"/>
                    </a:cubicBezTo>
                    <a:lnTo>
                      <a:pt x="554" y="6405"/>
                    </a:lnTo>
                    <a:lnTo>
                      <a:pt x="554" y="553"/>
                    </a:lnTo>
                    <a:lnTo>
                      <a:pt x="3917" y="553"/>
                    </a:lnTo>
                    <a:lnTo>
                      <a:pt x="4407" y="1517"/>
                    </a:lnTo>
                    <a:cubicBezTo>
                      <a:pt x="4452" y="1606"/>
                      <a:pt x="4550" y="1668"/>
                      <a:pt x="4657" y="1668"/>
                    </a:cubicBezTo>
                    <a:lnTo>
                      <a:pt x="8440" y="1668"/>
                    </a:lnTo>
                    <a:lnTo>
                      <a:pt x="8440" y="6405"/>
                    </a:lnTo>
                    <a:lnTo>
                      <a:pt x="7423" y="6405"/>
                    </a:lnTo>
                    <a:cubicBezTo>
                      <a:pt x="7262" y="6405"/>
                      <a:pt x="7137" y="6530"/>
                      <a:pt x="7137" y="6682"/>
                    </a:cubicBezTo>
                    <a:cubicBezTo>
                      <a:pt x="7137" y="6834"/>
                      <a:pt x="7262" y="6958"/>
                      <a:pt x="7423" y="6958"/>
                    </a:cubicBezTo>
                    <a:lnTo>
                      <a:pt x="8716" y="6958"/>
                    </a:lnTo>
                    <a:cubicBezTo>
                      <a:pt x="8868" y="6958"/>
                      <a:pt x="8993" y="6834"/>
                      <a:pt x="8993" y="6682"/>
                    </a:cubicBezTo>
                    <a:lnTo>
                      <a:pt x="8993" y="1392"/>
                    </a:lnTo>
                    <a:cubicBezTo>
                      <a:pt x="8993" y="1231"/>
                      <a:pt x="8868" y="1106"/>
                      <a:pt x="8716" y="1106"/>
                    </a:cubicBezTo>
                    <a:lnTo>
                      <a:pt x="4827" y="1106"/>
                    </a:lnTo>
                    <a:lnTo>
                      <a:pt x="4336" y="152"/>
                    </a:lnTo>
                    <a:cubicBezTo>
                      <a:pt x="4292" y="54"/>
                      <a:pt x="4193" y="0"/>
                      <a:pt x="40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3"/>
              <p:cNvSpPr/>
              <p:nvPr/>
            </p:nvSpPr>
            <p:spPr>
              <a:xfrm>
                <a:off x="3821475" y="2353325"/>
                <a:ext cx="25225" cy="13850"/>
              </a:xfrm>
              <a:custGeom>
                <a:avLst/>
                <a:gdLst/>
                <a:ahLst/>
                <a:cxnLst/>
                <a:rect l="l" t="t" r="r" b="b"/>
                <a:pathLst>
                  <a:path w="1009" h="554" extrusionOk="0">
                    <a:moveTo>
                      <a:pt x="277" y="1"/>
                    </a:moveTo>
                    <a:cubicBezTo>
                      <a:pt x="125" y="1"/>
                      <a:pt x="0" y="125"/>
                      <a:pt x="0" y="277"/>
                    </a:cubicBezTo>
                    <a:cubicBezTo>
                      <a:pt x="0" y="429"/>
                      <a:pt x="125" y="554"/>
                      <a:pt x="277" y="554"/>
                    </a:cubicBezTo>
                    <a:lnTo>
                      <a:pt x="723" y="554"/>
                    </a:lnTo>
                    <a:cubicBezTo>
                      <a:pt x="884" y="554"/>
                      <a:pt x="1009" y="429"/>
                      <a:pt x="1009" y="277"/>
                    </a:cubicBezTo>
                    <a:cubicBezTo>
                      <a:pt x="1009" y="125"/>
                      <a:pt x="884"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3"/>
              <p:cNvSpPr/>
              <p:nvPr/>
            </p:nvSpPr>
            <p:spPr>
              <a:xfrm>
                <a:off x="3821475" y="2372725"/>
                <a:ext cx="51100" cy="14075"/>
              </a:xfrm>
              <a:custGeom>
                <a:avLst/>
                <a:gdLst/>
                <a:ahLst/>
                <a:cxnLst/>
                <a:rect l="l" t="t" r="r" b="b"/>
                <a:pathLst>
                  <a:path w="2044" h="563" extrusionOk="0">
                    <a:moveTo>
                      <a:pt x="277" y="1"/>
                    </a:moveTo>
                    <a:cubicBezTo>
                      <a:pt x="125" y="1"/>
                      <a:pt x="0" y="126"/>
                      <a:pt x="0" y="286"/>
                    </a:cubicBezTo>
                    <a:cubicBezTo>
                      <a:pt x="0" y="438"/>
                      <a:pt x="125" y="563"/>
                      <a:pt x="277"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3"/>
              <p:cNvSpPr/>
              <p:nvPr/>
            </p:nvSpPr>
            <p:spPr>
              <a:xfrm>
                <a:off x="3538900" y="2360675"/>
                <a:ext cx="225050" cy="174000"/>
              </a:xfrm>
              <a:custGeom>
                <a:avLst/>
                <a:gdLst/>
                <a:ahLst/>
                <a:cxnLst/>
                <a:rect l="l" t="t" r="r" b="b"/>
                <a:pathLst>
                  <a:path w="9002" h="6960" extrusionOk="0">
                    <a:moveTo>
                      <a:pt x="277" y="1"/>
                    </a:moveTo>
                    <a:cubicBezTo>
                      <a:pt x="125" y="1"/>
                      <a:pt x="0" y="126"/>
                      <a:pt x="0" y="278"/>
                    </a:cubicBezTo>
                    <a:lnTo>
                      <a:pt x="0" y="6683"/>
                    </a:lnTo>
                    <a:cubicBezTo>
                      <a:pt x="0" y="6834"/>
                      <a:pt x="125" y="6959"/>
                      <a:pt x="277" y="6959"/>
                    </a:cubicBezTo>
                    <a:lnTo>
                      <a:pt x="8716" y="6959"/>
                    </a:lnTo>
                    <a:cubicBezTo>
                      <a:pt x="8868" y="6959"/>
                      <a:pt x="9002" y="6834"/>
                      <a:pt x="9002" y="6683"/>
                    </a:cubicBezTo>
                    <a:lnTo>
                      <a:pt x="9002" y="4854"/>
                    </a:lnTo>
                    <a:cubicBezTo>
                      <a:pt x="9002" y="4702"/>
                      <a:pt x="8868" y="4577"/>
                      <a:pt x="8716" y="4577"/>
                    </a:cubicBezTo>
                    <a:cubicBezTo>
                      <a:pt x="8565" y="4577"/>
                      <a:pt x="8440" y="4702"/>
                      <a:pt x="8440" y="4854"/>
                    </a:cubicBezTo>
                    <a:lnTo>
                      <a:pt x="8440" y="6406"/>
                    </a:lnTo>
                    <a:lnTo>
                      <a:pt x="563" y="6406"/>
                    </a:lnTo>
                    <a:lnTo>
                      <a:pt x="563" y="563"/>
                    </a:lnTo>
                    <a:lnTo>
                      <a:pt x="3917" y="563"/>
                    </a:lnTo>
                    <a:lnTo>
                      <a:pt x="4407" y="1518"/>
                    </a:lnTo>
                    <a:cubicBezTo>
                      <a:pt x="4461" y="1607"/>
                      <a:pt x="4550" y="1669"/>
                      <a:pt x="4657" y="1669"/>
                    </a:cubicBezTo>
                    <a:lnTo>
                      <a:pt x="8440" y="1669"/>
                    </a:lnTo>
                    <a:lnTo>
                      <a:pt x="8440" y="3721"/>
                    </a:lnTo>
                    <a:cubicBezTo>
                      <a:pt x="8440" y="3873"/>
                      <a:pt x="8565" y="3998"/>
                      <a:pt x="8716" y="3998"/>
                    </a:cubicBezTo>
                    <a:cubicBezTo>
                      <a:pt x="8868" y="3998"/>
                      <a:pt x="9002" y="3873"/>
                      <a:pt x="9002" y="3721"/>
                    </a:cubicBezTo>
                    <a:lnTo>
                      <a:pt x="9002" y="1393"/>
                    </a:lnTo>
                    <a:cubicBezTo>
                      <a:pt x="9002" y="1232"/>
                      <a:pt x="8868" y="1107"/>
                      <a:pt x="8716" y="1107"/>
                    </a:cubicBezTo>
                    <a:lnTo>
                      <a:pt x="4827" y="1107"/>
                    </a:lnTo>
                    <a:lnTo>
                      <a:pt x="4336" y="153"/>
                    </a:lnTo>
                    <a:cubicBezTo>
                      <a:pt x="4292" y="63"/>
                      <a:pt x="4193" y="1"/>
                      <a:pt x="40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3"/>
              <p:cNvSpPr/>
              <p:nvPr/>
            </p:nvSpPr>
            <p:spPr>
              <a:xfrm>
                <a:off x="3570125" y="2472200"/>
                <a:ext cx="25225" cy="13850"/>
              </a:xfrm>
              <a:custGeom>
                <a:avLst/>
                <a:gdLst/>
                <a:ahLst/>
                <a:cxnLst/>
                <a:rect l="l" t="t" r="r" b="b"/>
                <a:pathLst>
                  <a:path w="1009" h="554" extrusionOk="0">
                    <a:moveTo>
                      <a:pt x="286" y="0"/>
                    </a:moveTo>
                    <a:cubicBezTo>
                      <a:pt x="125" y="0"/>
                      <a:pt x="0" y="125"/>
                      <a:pt x="0" y="277"/>
                    </a:cubicBezTo>
                    <a:cubicBezTo>
                      <a:pt x="0" y="429"/>
                      <a:pt x="125" y="554"/>
                      <a:pt x="286" y="554"/>
                    </a:cubicBezTo>
                    <a:lnTo>
                      <a:pt x="732" y="554"/>
                    </a:lnTo>
                    <a:cubicBezTo>
                      <a:pt x="884" y="554"/>
                      <a:pt x="1009" y="429"/>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3"/>
              <p:cNvSpPr/>
              <p:nvPr/>
            </p:nvSpPr>
            <p:spPr>
              <a:xfrm>
                <a:off x="3570125" y="2491600"/>
                <a:ext cx="51100" cy="14075"/>
              </a:xfrm>
              <a:custGeom>
                <a:avLst/>
                <a:gdLst/>
                <a:ahLst/>
                <a:cxnLst/>
                <a:rect l="l" t="t" r="r" b="b"/>
                <a:pathLst>
                  <a:path w="2044" h="563" extrusionOk="0">
                    <a:moveTo>
                      <a:pt x="286" y="1"/>
                    </a:moveTo>
                    <a:cubicBezTo>
                      <a:pt x="125" y="1"/>
                      <a:pt x="0" y="126"/>
                      <a:pt x="0" y="286"/>
                    </a:cubicBezTo>
                    <a:cubicBezTo>
                      <a:pt x="0" y="438"/>
                      <a:pt x="125" y="563"/>
                      <a:pt x="286"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3"/>
              <p:cNvSpPr/>
              <p:nvPr/>
            </p:nvSpPr>
            <p:spPr>
              <a:xfrm>
                <a:off x="3682750" y="2313400"/>
                <a:ext cx="81200" cy="49100"/>
              </a:xfrm>
              <a:custGeom>
                <a:avLst/>
                <a:gdLst/>
                <a:ahLst/>
                <a:cxnLst/>
                <a:rect l="l" t="t" r="r" b="b"/>
                <a:pathLst>
                  <a:path w="3248" h="1964" extrusionOk="0">
                    <a:moveTo>
                      <a:pt x="277" y="1"/>
                    </a:moveTo>
                    <a:cubicBezTo>
                      <a:pt x="125" y="1"/>
                      <a:pt x="1" y="126"/>
                      <a:pt x="1" y="277"/>
                    </a:cubicBezTo>
                    <a:lnTo>
                      <a:pt x="1" y="1687"/>
                    </a:lnTo>
                    <a:cubicBezTo>
                      <a:pt x="1" y="1838"/>
                      <a:pt x="125" y="1963"/>
                      <a:pt x="277" y="1963"/>
                    </a:cubicBezTo>
                    <a:cubicBezTo>
                      <a:pt x="438" y="1963"/>
                      <a:pt x="563" y="1838"/>
                      <a:pt x="563" y="1687"/>
                    </a:cubicBezTo>
                    <a:lnTo>
                      <a:pt x="563" y="554"/>
                    </a:lnTo>
                    <a:lnTo>
                      <a:pt x="2962" y="554"/>
                    </a:lnTo>
                    <a:cubicBezTo>
                      <a:pt x="3114" y="554"/>
                      <a:pt x="3248" y="429"/>
                      <a:pt x="3248" y="277"/>
                    </a:cubicBezTo>
                    <a:cubicBezTo>
                      <a:pt x="3248" y="126"/>
                      <a:pt x="3114" y="1"/>
                      <a:pt x="29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3"/>
              <p:cNvSpPr/>
              <p:nvPr/>
            </p:nvSpPr>
            <p:spPr>
              <a:xfrm>
                <a:off x="3682750" y="2551600"/>
                <a:ext cx="81200" cy="49075"/>
              </a:xfrm>
              <a:custGeom>
                <a:avLst/>
                <a:gdLst/>
                <a:ahLst/>
                <a:cxnLst/>
                <a:rect l="l" t="t" r="r" b="b"/>
                <a:pathLst>
                  <a:path w="3248" h="1963" extrusionOk="0">
                    <a:moveTo>
                      <a:pt x="277" y="0"/>
                    </a:moveTo>
                    <a:cubicBezTo>
                      <a:pt x="125" y="0"/>
                      <a:pt x="1" y="125"/>
                      <a:pt x="1" y="277"/>
                    </a:cubicBezTo>
                    <a:lnTo>
                      <a:pt x="1" y="1686"/>
                    </a:lnTo>
                    <a:cubicBezTo>
                      <a:pt x="1" y="1838"/>
                      <a:pt x="125" y="1963"/>
                      <a:pt x="277" y="1963"/>
                    </a:cubicBezTo>
                    <a:lnTo>
                      <a:pt x="2962" y="1963"/>
                    </a:lnTo>
                    <a:cubicBezTo>
                      <a:pt x="3114" y="1963"/>
                      <a:pt x="3248" y="1838"/>
                      <a:pt x="3248" y="1686"/>
                    </a:cubicBezTo>
                    <a:cubicBezTo>
                      <a:pt x="3248" y="1535"/>
                      <a:pt x="3114" y="1410"/>
                      <a:pt x="2962" y="1410"/>
                    </a:cubicBezTo>
                    <a:lnTo>
                      <a:pt x="563" y="1410"/>
                    </a:ln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38"/>
        <p:cNvGrpSpPr/>
        <p:nvPr/>
      </p:nvGrpSpPr>
      <p:grpSpPr>
        <a:xfrm>
          <a:off x="0" y="0"/>
          <a:ext cx="0" cy="0"/>
          <a:chOff x="0" y="0"/>
          <a:chExt cx="0" cy="0"/>
        </a:xfrm>
      </p:grpSpPr>
      <p:sp>
        <p:nvSpPr>
          <p:cNvPr id="1039" name="Google Shape;1039;p64"/>
          <p:cNvSpPr/>
          <p:nvPr/>
        </p:nvSpPr>
        <p:spPr>
          <a:xfrm>
            <a:off x="3197625" y="998250"/>
            <a:ext cx="791234"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040" name="Google Shape;1040;p64"/>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grpSp>
        <p:nvGrpSpPr>
          <p:cNvPr id="1041" name="Google Shape;1041;p64"/>
          <p:cNvGrpSpPr/>
          <p:nvPr/>
        </p:nvGrpSpPr>
        <p:grpSpPr>
          <a:xfrm>
            <a:off x="713230" y="1935637"/>
            <a:ext cx="4195359" cy="2322301"/>
            <a:chOff x="2654821" y="2311071"/>
            <a:chExt cx="2279715" cy="1262120"/>
          </a:xfrm>
        </p:grpSpPr>
        <p:grpSp>
          <p:nvGrpSpPr>
            <p:cNvPr id="1042" name="Google Shape;1042;p64"/>
            <p:cNvGrpSpPr/>
            <p:nvPr/>
          </p:nvGrpSpPr>
          <p:grpSpPr>
            <a:xfrm>
              <a:off x="4034269" y="2840745"/>
              <a:ext cx="40212" cy="36437"/>
              <a:chOff x="4293400" y="2574725"/>
              <a:chExt cx="84425" cy="80100"/>
            </a:xfrm>
          </p:grpSpPr>
          <p:sp>
            <p:nvSpPr>
              <p:cNvPr id="1043" name="Google Shape;1043;p6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txBody>
              <a:bodyPr/>
              <a:lstStyle/>
              <a:p>
                <a:endParaRPr lang="en-US"/>
              </a:p>
            </p:txBody>
          </p:sp>
          <p:sp>
            <p:nvSpPr>
              <p:cNvPr id="1044" name="Google Shape;1044;p6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64"/>
            <p:cNvGrpSpPr/>
            <p:nvPr/>
          </p:nvGrpSpPr>
          <p:grpSpPr>
            <a:xfrm>
              <a:off x="3894606" y="2334874"/>
              <a:ext cx="913198" cy="518984"/>
              <a:chOff x="4000175" y="1462675"/>
              <a:chExt cx="1917275" cy="1140875"/>
            </a:xfrm>
          </p:grpSpPr>
          <p:sp>
            <p:nvSpPr>
              <p:cNvPr id="1046" name="Google Shape;1046;p6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txBody>
              <a:bodyPr/>
              <a:lstStyle/>
              <a:p>
                <a:endParaRPr lang="en-US"/>
              </a:p>
            </p:txBody>
          </p:sp>
          <p:grpSp>
            <p:nvGrpSpPr>
              <p:cNvPr id="1047" name="Google Shape;1047;p64"/>
              <p:cNvGrpSpPr/>
              <p:nvPr/>
            </p:nvGrpSpPr>
            <p:grpSpPr>
              <a:xfrm>
                <a:off x="4000175" y="1462675"/>
                <a:ext cx="1917275" cy="1140875"/>
                <a:chOff x="4000175" y="1462675"/>
                <a:chExt cx="1917275" cy="1140875"/>
              </a:xfrm>
            </p:grpSpPr>
            <p:sp>
              <p:nvSpPr>
                <p:cNvPr id="1048" name="Google Shape;1048;p6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txBody>
                <a:bodyPr/>
                <a:lstStyle/>
                <a:p>
                  <a:endParaRPr lang="en-US"/>
                </a:p>
              </p:txBody>
            </p:sp>
            <p:sp>
              <p:nvSpPr>
                <p:cNvPr id="1049" name="Google Shape;1049;p6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53" name="Google Shape;1053;p6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4" name="Google Shape;1054;p64"/>
            <p:cNvGrpSpPr/>
            <p:nvPr/>
          </p:nvGrpSpPr>
          <p:grpSpPr>
            <a:xfrm>
              <a:off x="3875768" y="2846704"/>
              <a:ext cx="44796" cy="47366"/>
              <a:chOff x="3960625" y="2587825"/>
              <a:chExt cx="94050" cy="104125"/>
            </a:xfrm>
          </p:grpSpPr>
          <p:sp>
            <p:nvSpPr>
              <p:cNvPr id="1055" name="Google Shape;1055;p6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txBody>
              <a:bodyPr/>
              <a:lstStyle/>
              <a:p>
                <a:endParaRPr lang="en-US"/>
              </a:p>
            </p:txBody>
          </p:sp>
          <p:sp>
            <p:nvSpPr>
              <p:cNvPr id="1056" name="Google Shape;1056;p6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64"/>
            <p:cNvGrpSpPr/>
            <p:nvPr/>
          </p:nvGrpSpPr>
          <p:grpSpPr>
            <a:xfrm>
              <a:off x="3782759" y="2807162"/>
              <a:ext cx="82686" cy="85487"/>
              <a:chOff x="3765350" y="2500900"/>
              <a:chExt cx="173600" cy="187925"/>
            </a:xfrm>
          </p:grpSpPr>
          <p:sp>
            <p:nvSpPr>
              <p:cNvPr id="1058" name="Google Shape;1058;p6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txBody>
              <a:bodyPr/>
              <a:lstStyle/>
              <a:p>
                <a:endParaRPr lang="en-US"/>
              </a:p>
            </p:txBody>
          </p:sp>
          <p:sp>
            <p:nvSpPr>
              <p:cNvPr id="1059" name="Google Shape;1059;p6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64"/>
            <p:cNvGrpSpPr/>
            <p:nvPr/>
          </p:nvGrpSpPr>
          <p:grpSpPr>
            <a:xfrm>
              <a:off x="3775674" y="2798496"/>
              <a:ext cx="40545" cy="23564"/>
              <a:chOff x="3750475" y="2481850"/>
              <a:chExt cx="85125" cy="51800"/>
            </a:xfrm>
          </p:grpSpPr>
          <p:sp>
            <p:nvSpPr>
              <p:cNvPr id="1065" name="Google Shape;1065;p6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txBody>
              <a:bodyPr/>
              <a:lstStyle/>
              <a:p>
                <a:endParaRPr lang="en-US"/>
              </a:p>
            </p:txBody>
          </p:sp>
        </p:grpSp>
        <p:grpSp>
          <p:nvGrpSpPr>
            <p:cNvPr id="1067" name="Google Shape;1067;p64"/>
            <p:cNvGrpSpPr/>
            <p:nvPr/>
          </p:nvGrpSpPr>
          <p:grpSpPr>
            <a:xfrm>
              <a:off x="3716946" y="2776024"/>
              <a:ext cx="81971" cy="76912"/>
              <a:chOff x="3627175" y="2432450"/>
              <a:chExt cx="172100" cy="169075"/>
            </a:xfrm>
          </p:grpSpPr>
          <p:sp>
            <p:nvSpPr>
              <p:cNvPr id="1068" name="Google Shape;1068;p6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txBody>
              <a:bodyPr/>
              <a:lstStyle/>
              <a:p>
                <a:endParaRPr lang="en-US"/>
              </a:p>
            </p:txBody>
          </p:sp>
          <p:sp>
            <p:nvSpPr>
              <p:cNvPr id="1070" name="Google Shape;1070;p6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txBody>
              <a:bodyPr/>
              <a:lstStyle/>
              <a:p>
                <a:endParaRPr lang="en-US"/>
              </a:p>
            </p:txBody>
          </p:sp>
        </p:grpSp>
        <p:grpSp>
          <p:nvGrpSpPr>
            <p:cNvPr id="1071" name="Google Shape;1071;p64"/>
            <p:cNvGrpSpPr/>
            <p:nvPr/>
          </p:nvGrpSpPr>
          <p:grpSpPr>
            <a:xfrm>
              <a:off x="3685682" y="2845624"/>
              <a:ext cx="29311" cy="45055"/>
              <a:chOff x="3561536" y="2585450"/>
              <a:chExt cx="61539" cy="99045"/>
            </a:xfrm>
          </p:grpSpPr>
          <p:sp>
            <p:nvSpPr>
              <p:cNvPr id="1072" name="Google Shape;1072;p6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txBody>
              <a:bodyPr/>
              <a:lstStyle/>
              <a:p>
                <a:endParaRPr lang="en-US"/>
              </a:p>
            </p:txBody>
          </p:sp>
        </p:grpSp>
        <p:grpSp>
          <p:nvGrpSpPr>
            <p:cNvPr id="1074" name="Google Shape;1074;p64"/>
            <p:cNvGrpSpPr/>
            <p:nvPr/>
          </p:nvGrpSpPr>
          <p:grpSpPr>
            <a:xfrm>
              <a:off x="3849905" y="2572252"/>
              <a:ext cx="74339" cy="119559"/>
              <a:chOff x="3906325" y="1984500"/>
              <a:chExt cx="156075" cy="262825"/>
            </a:xfrm>
          </p:grpSpPr>
          <p:sp>
            <p:nvSpPr>
              <p:cNvPr id="1075" name="Google Shape;1075;p6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txBody>
              <a:bodyPr/>
              <a:lstStyle/>
              <a:p>
                <a:endParaRPr lang="en-US"/>
              </a:p>
            </p:txBody>
          </p:sp>
          <p:sp>
            <p:nvSpPr>
              <p:cNvPr id="1076" name="Google Shape;1076;p6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64"/>
            <p:cNvGrpSpPr/>
            <p:nvPr/>
          </p:nvGrpSpPr>
          <p:grpSpPr>
            <a:xfrm>
              <a:off x="2654821" y="2414345"/>
              <a:ext cx="667570" cy="558731"/>
              <a:chOff x="1397225" y="1637375"/>
              <a:chExt cx="1401575" cy="1228250"/>
            </a:xfrm>
          </p:grpSpPr>
          <p:sp>
            <p:nvSpPr>
              <p:cNvPr id="1078" name="Google Shape;1078;p6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txBody>
              <a:bodyPr/>
              <a:lstStyle/>
              <a:p>
                <a:endParaRPr lang="en-US"/>
              </a:p>
            </p:txBody>
          </p:sp>
          <p:grpSp>
            <p:nvGrpSpPr>
              <p:cNvPr id="1079" name="Google Shape;1079;p64"/>
              <p:cNvGrpSpPr/>
              <p:nvPr/>
            </p:nvGrpSpPr>
            <p:grpSpPr>
              <a:xfrm>
                <a:off x="1397225" y="1637375"/>
                <a:ext cx="1398775" cy="1228250"/>
                <a:chOff x="1397225" y="1637375"/>
                <a:chExt cx="1398775" cy="1228250"/>
              </a:xfrm>
            </p:grpSpPr>
            <p:sp>
              <p:nvSpPr>
                <p:cNvPr id="1080" name="Google Shape;1080;p6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 name="Google Shape;1082;p64"/>
            <p:cNvGrpSpPr/>
            <p:nvPr/>
          </p:nvGrpSpPr>
          <p:grpSpPr>
            <a:xfrm>
              <a:off x="3230417" y="3103734"/>
              <a:ext cx="282982" cy="280332"/>
              <a:chOff x="2605700" y="3152850"/>
              <a:chExt cx="594125" cy="616250"/>
            </a:xfrm>
          </p:grpSpPr>
          <p:sp>
            <p:nvSpPr>
              <p:cNvPr id="1083" name="Google Shape;1083;p6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txBody>
              <a:bodyPr/>
              <a:lstStyle/>
              <a:p>
                <a:endParaRPr lang="en-US"/>
              </a:p>
            </p:txBody>
          </p:sp>
          <p:sp>
            <p:nvSpPr>
              <p:cNvPr id="1084" name="Google Shape;1084;p6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085" name="Google Shape;1085;p64"/>
            <p:cNvGrpSpPr/>
            <p:nvPr/>
          </p:nvGrpSpPr>
          <p:grpSpPr>
            <a:xfrm>
              <a:off x="3265985" y="3226989"/>
              <a:ext cx="87151" cy="346202"/>
              <a:chOff x="2680375" y="3423800"/>
              <a:chExt cx="182975" cy="761050"/>
            </a:xfrm>
          </p:grpSpPr>
          <p:sp>
            <p:nvSpPr>
              <p:cNvPr id="1086" name="Google Shape;1086;p6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txBody>
              <a:bodyPr/>
              <a:lstStyle/>
              <a:p>
                <a:endParaRPr lang="en-US"/>
              </a:p>
            </p:txBody>
          </p:sp>
          <p:sp>
            <p:nvSpPr>
              <p:cNvPr id="1087" name="Google Shape;1087;p6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64"/>
            <p:cNvGrpSpPr/>
            <p:nvPr/>
          </p:nvGrpSpPr>
          <p:grpSpPr>
            <a:xfrm>
              <a:off x="3855466" y="3289811"/>
              <a:ext cx="112514" cy="94210"/>
              <a:chOff x="3918000" y="3561900"/>
              <a:chExt cx="236225" cy="207100"/>
            </a:xfrm>
          </p:grpSpPr>
          <p:sp>
            <p:nvSpPr>
              <p:cNvPr id="1089" name="Google Shape;1089;p6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txBody>
              <a:bodyPr/>
              <a:lstStyle/>
              <a:p>
                <a:endParaRPr lang="en-US"/>
              </a:p>
            </p:txBody>
          </p:sp>
          <p:sp>
            <p:nvSpPr>
              <p:cNvPr id="1090" name="Google Shape;1090;p6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 name="Google Shape;1091;p6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094" name="Google Shape;1094;p64"/>
            <p:cNvGrpSpPr/>
            <p:nvPr/>
          </p:nvGrpSpPr>
          <p:grpSpPr>
            <a:xfrm>
              <a:off x="2905224" y="2311071"/>
              <a:ext cx="596721" cy="528992"/>
              <a:chOff x="1922950" y="1410350"/>
              <a:chExt cx="1252825" cy="1162875"/>
            </a:xfrm>
          </p:grpSpPr>
          <p:sp>
            <p:nvSpPr>
              <p:cNvPr id="1095" name="Google Shape;1095;p6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111" name="Google Shape;1111;p6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31" name="Google Shape;1131;p6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32" name="Google Shape;1132;p6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64"/>
            <p:cNvGrpSpPr/>
            <p:nvPr/>
          </p:nvGrpSpPr>
          <p:grpSpPr>
            <a:xfrm>
              <a:off x="3280929" y="3294542"/>
              <a:ext cx="109894" cy="272224"/>
              <a:chOff x="2711750" y="3572300"/>
              <a:chExt cx="230725" cy="598425"/>
            </a:xfrm>
          </p:grpSpPr>
          <p:sp>
            <p:nvSpPr>
              <p:cNvPr id="1134" name="Google Shape;1134;p6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 name="Google Shape;1136;p6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64"/>
            <p:cNvGrpSpPr/>
            <p:nvPr/>
          </p:nvGrpSpPr>
          <p:grpSpPr>
            <a:xfrm>
              <a:off x="3790439" y="2408636"/>
              <a:ext cx="73017" cy="75684"/>
              <a:chOff x="3781475" y="1624825"/>
              <a:chExt cx="153300" cy="166375"/>
            </a:xfrm>
          </p:grpSpPr>
          <p:sp>
            <p:nvSpPr>
              <p:cNvPr id="1138" name="Google Shape;1138;p6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 name="Google Shape;1142;p6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 name="Google Shape;1149;p64"/>
            <p:cNvGrpSpPr/>
            <p:nvPr/>
          </p:nvGrpSpPr>
          <p:grpSpPr>
            <a:xfrm>
              <a:off x="4403342" y="3107749"/>
              <a:ext cx="316680" cy="101374"/>
              <a:chOff x="5068275" y="3161675"/>
              <a:chExt cx="664875" cy="222850"/>
            </a:xfrm>
          </p:grpSpPr>
          <p:sp>
            <p:nvSpPr>
              <p:cNvPr id="1150" name="Google Shape;1150;p6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 name="Google Shape;1154;p6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 name="Google Shape;1183;p64"/>
            <p:cNvGrpSpPr/>
            <p:nvPr/>
          </p:nvGrpSpPr>
          <p:grpSpPr>
            <a:xfrm>
              <a:off x="3697513" y="2707266"/>
              <a:ext cx="59549" cy="79733"/>
              <a:chOff x="3586375" y="2281300"/>
              <a:chExt cx="125025" cy="175275"/>
            </a:xfrm>
          </p:grpSpPr>
          <p:sp>
            <p:nvSpPr>
              <p:cNvPr id="1184" name="Google Shape;1184;p6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 name="Google Shape;1186;p6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64"/>
            <p:cNvGrpSpPr/>
            <p:nvPr/>
          </p:nvGrpSpPr>
          <p:grpSpPr>
            <a:xfrm>
              <a:off x="4513224" y="3221724"/>
              <a:ext cx="274563" cy="280321"/>
              <a:chOff x="5298975" y="3412225"/>
              <a:chExt cx="576450" cy="616225"/>
            </a:xfrm>
          </p:grpSpPr>
          <p:sp>
            <p:nvSpPr>
              <p:cNvPr id="1188" name="Google Shape;1188;p6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89" name="Google Shape;1189;p6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64"/>
            <p:cNvGrpSpPr/>
            <p:nvPr/>
          </p:nvGrpSpPr>
          <p:grpSpPr>
            <a:xfrm>
              <a:off x="4824403" y="3421846"/>
              <a:ext cx="110132" cy="130647"/>
              <a:chOff x="5952300" y="3852150"/>
              <a:chExt cx="231225" cy="287200"/>
            </a:xfrm>
          </p:grpSpPr>
          <p:sp>
            <p:nvSpPr>
              <p:cNvPr id="1191" name="Google Shape;1191;p6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 name="Google Shape;1193;p6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 name="Google Shape;1201;p64"/>
            <p:cNvGrpSpPr/>
            <p:nvPr/>
          </p:nvGrpSpPr>
          <p:grpSpPr>
            <a:xfrm>
              <a:off x="4295710" y="3079670"/>
              <a:ext cx="14968" cy="27135"/>
              <a:chOff x="4842300" y="3099950"/>
              <a:chExt cx="31425" cy="59650"/>
            </a:xfrm>
          </p:grpSpPr>
          <p:sp>
            <p:nvSpPr>
              <p:cNvPr id="1202" name="Google Shape;1202;p6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 name="Google Shape;1206;p6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64"/>
            <p:cNvGrpSpPr/>
            <p:nvPr/>
          </p:nvGrpSpPr>
          <p:grpSpPr>
            <a:xfrm>
              <a:off x="3831056" y="2816010"/>
              <a:ext cx="37378" cy="27612"/>
              <a:chOff x="3866750" y="2520350"/>
              <a:chExt cx="78475" cy="60700"/>
            </a:xfrm>
          </p:grpSpPr>
          <p:sp>
            <p:nvSpPr>
              <p:cNvPr id="1215" name="Google Shape;1215;p6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6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36" name="Google Shape;1236;p6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48" name="Google Shape;1248;p6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 name="Google Shape;1261;p64"/>
            <p:cNvGrpSpPr/>
            <p:nvPr/>
          </p:nvGrpSpPr>
          <p:grpSpPr>
            <a:xfrm>
              <a:off x="3632736" y="3051591"/>
              <a:ext cx="63288" cy="45217"/>
              <a:chOff x="3450375" y="3038225"/>
              <a:chExt cx="132875" cy="99400"/>
            </a:xfrm>
          </p:grpSpPr>
          <p:sp>
            <p:nvSpPr>
              <p:cNvPr id="1262" name="Google Shape;1262;p6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 name="Google Shape;1264;p6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73" name="Google Shape;1273;p6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83" name="Google Shape;1283;p6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89" name="Google Shape;1289;p6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 name="Google Shape;1299;p64"/>
          <p:cNvSpPr txBox="1"/>
          <p:nvPr/>
        </p:nvSpPr>
        <p:spPr>
          <a:xfrm>
            <a:off x="6333425" y="1851200"/>
            <a:ext cx="20973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Mercury</a:t>
            </a:r>
            <a:endParaRPr sz="2500" b="1">
              <a:solidFill>
                <a:srgbClr val="000000"/>
              </a:solidFill>
              <a:latin typeface="Abhaya Libre"/>
              <a:ea typeface="Abhaya Libre"/>
              <a:cs typeface="Abhaya Libre"/>
              <a:sym typeface="Abhaya Libre"/>
            </a:endParaRPr>
          </a:p>
        </p:txBody>
      </p:sp>
      <p:sp>
        <p:nvSpPr>
          <p:cNvPr id="1300" name="Google Shape;1300;p64"/>
          <p:cNvSpPr txBox="1"/>
          <p:nvPr/>
        </p:nvSpPr>
        <p:spPr>
          <a:xfrm>
            <a:off x="6333425" y="2155313"/>
            <a:ext cx="20973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Mercury is the closest planet to the Sun</a:t>
            </a:r>
            <a:endParaRPr>
              <a:solidFill>
                <a:srgbClr val="000000"/>
              </a:solidFill>
              <a:latin typeface="Poppins"/>
              <a:ea typeface="Poppins"/>
              <a:cs typeface="Poppins"/>
              <a:sym typeface="Poppins"/>
            </a:endParaRPr>
          </a:p>
        </p:txBody>
      </p:sp>
      <p:sp>
        <p:nvSpPr>
          <p:cNvPr id="1301" name="Google Shape;1301;p64"/>
          <p:cNvSpPr txBox="1"/>
          <p:nvPr/>
        </p:nvSpPr>
        <p:spPr>
          <a:xfrm>
            <a:off x="6333425" y="3717237"/>
            <a:ext cx="20973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Venu</a:t>
            </a:r>
            <a:endParaRPr sz="2500" b="1">
              <a:solidFill>
                <a:srgbClr val="000000"/>
              </a:solidFill>
              <a:latin typeface="Abhaya Libre"/>
              <a:ea typeface="Abhaya Libre"/>
              <a:cs typeface="Abhaya Libre"/>
              <a:sym typeface="Abhaya Libre"/>
            </a:endParaRPr>
          </a:p>
        </p:txBody>
      </p:sp>
      <p:sp>
        <p:nvSpPr>
          <p:cNvPr id="1302" name="Google Shape;1302;p64"/>
          <p:cNvSpPr txBox="1"/>
          <p:nvPr/>
        </p:nvSpPr>
        <p:spPr>
          <a:xfrm>
            <a:off x="6333425" y="4021350"/>
            <a:ext cx="20973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Venus is the second planet from the Sun</a:t>
            </a:r>
            <a:endParaRPr>
              <a:solidFill>
                <a:srgbClr val="000000"/>
              </a:solidFill>
              <a:latin typeface="Poppins"/>
              <a:ea typeface="Poppins"/>
              <a:cs typeface="Poppins"/>
              <a:sym typeface="Poppins"/>
            </a:endParaRPr>
          </a:p>
        </p:txBody>
      </p:sp>
      <p:grpSp>
        <p:nvGrpSpPr>
          <p:cNvPr id="1303" name="Google Shape;1303;p64"/>
          <p:cNvGrpSpPr/>
          <p:nvPr/>
        </p:nvGrpSpPr>
        <p:grpSpPr>
          <a:xfrm>
            <a:off x="5419172" y="3717238"/>
            <a:ext cx="831536" cy="831536"/>
            <a:chOff x="5300781" y="1555625"/>
            <a:chExt cx="1200600" cy="1200600"/>
          </a:xfrm>
        </p:grpSpPr>
        <p:sp>
          <p:nvSpPr>
            <p:cNvPr id="1304" name="Google Shape;1304;p64"/>
            <p:cNvSpPr/>
            <p:nvPr/>
          </p:nvSpPr>
          <p:spPr>
            <a:xfrm>
              <a:off x="5300781" y="1555625"/>
              <a:ext cx="1200600" cy="12006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4"/>
            <p:cNvSpPr/>
            <p:nvPr/>
          </p:nvSpPr>
          <p:spPr>
            <a:xfrm rot="5400000" flipH="1">
              <a:off x="5300781" y="1555625"/>
              <a:ext cx="1200600" cy="1200600"/>
            </a:xfrm>
            <a:prstGeom prst="blockArc">
              <a:avLst>
                <a:gd name="adj1" fmla="val 12870986"/>
                <a:gd name="adj2" fmla="val 0"/>
                <a:gd name="adj3"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64"/>
          <p:cNvGrpSpPr/>
          <p:nvPr/>
        </p:nvGrpSpPr>
        <p:grpSpPr>
          <a:xfrm>
            <a:off x="5419172" y="1851154"/>
            <a:ext cx="831536" cy="831536"/>
            <a:chOff x="5300781" y="1555625"/>
            <a:chExt cx="1200600" cy="1200600"/>
          </a:xfrm>
        </p:grpSpPr>
        <p:sp>
          <p:nvSpPr>
            <p:cNvPr id="1307" name="Google Shape;1307;p64"/>
            <p:cNvSpPr/>
            <p:nvPr/>
          </p:nvSpPr>
          <p:spPr>
            <a:xfrm>
              <a:off x="5300781" y="1555625"/>
              <a:ext cx="1200600" cy="12006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4"/>
            <p:cNvSpPr/>
            <p:nvPr/>
          </p:nvSpPr>
          <p:spPr>
            <a:xfrm rot="5400000" flipH="1">
              <a:off x="5300781" y="1555625"/>
              <a:ext cx="1200600" cy="1200600"/>
            </a:xfrm>
            <a:prstGeom prst="blockArc">
              <a:avLst>
                <a:gd name="adj1" fmla="val 8681519"/>
                <a:gd name="adj2" fmla="val 0"/>
                <a:gd name="adj3"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 name="Google Shape;1309;p64"/>
          <p:cNvSpPr txBox="1">
            <a:spLocks noGrp="1"/>
          </p:cNvSpPr>
          <p:nvPr>
            <p:ph type="title" idx="4294967295"/>
          </p:nvPr>
        </p:nvSpPr>
        <p:spPr>
          <a:xfrm flipH="1">
            <a:off x="6333425" y="1195350"/>
            <a:ext cx="2097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900">
                <a:solidFill>
                  <a:schemeClr val="accent1"/>
                </a:solidFill>
                <a:latin typeface="Poppins"/>
                <a:ea typeface="Poppins"/>
                <a:cs typeface="Poppins"/>
                <a:sym typeface="Poppins"/>
              </a:rPr>
              <a:t>60%</a:t>
            </a:r>
            <a:endParaRPr sz="3900">
              <a:solidFill>
                <a:schemeClr val="accent1"/>
              </a:solidFill>
              <a:latin typeface="Poppins"/>
              <a:ea typeface="Poppins"/>
              <a:cs typeface="Poppins"/>
              <a:sym typeface="Poppins"/>
            </a:endParaRPr>
          </a:p>
        </p:txBody>
      </p:sp>
      <p:sp>
        <p:nvSpPr>
          <p:cNvPr id="1310" name="Google Shape;1310;p64"/>
          <p:cNvSpPr txBox="1">
            <a:spLocks noGrp="1"/>
          </p:cNvSpPr>
          <p:nvPr>
            <p:ph type="title" idx="4294967295"/>
          </p:nvPr>
        </p:nvSpPr>
        <p:spPr>
          <a:xfrm flipH="1">
            <a:off x="6333425" y="3065688"/>
            <a:ext cx="20973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900">
                <a:solidFill>
                  <a:schemeClr val="accent1"/>
                </a:solidFill>
                <a:latin typeface="Poppins"/>
                <a:ea typeface="Poppins"/>
                <a:cs typeface="Poppins"/>
                <a:sym typeface="Poppins"/>
              </a:rPr>
              <a:t>40%</a:t>
            </a:r>
            <a:endParaRPr sz="3900">
              <a:solidFill>
                <a:schemeClr val="accent1"/>
              </a:solidFill>
              <a:latin typeface="Poppins"/>
              <a:ea typeface="Poppins"/>
              <a:cs typeface="Poppins"/>
              <a:sym typeface="Poppins"/>
            </a:endParaRPr>
          </a:p>
        </p:txBody>
      </p:sp>
      <p:sp>
        <p:nvSpPr>
          <p:cNvPr id="1311" name="Google Shape;1311;p64"/>
          <p:cNvSpPr/>
          <p:nvPr/>
        </p:nvSpPr>
        <p:spPr>
          <a:xfrm>
            <a:off x="2566950" y="2307075"/>
            <a:ext cx="791400" cy="752700"/>
          </a:xfrm>
          <a:prstGeom prst="decagon">
            <a:avLst>
              <a:gd name="vf" fmla="val 105146"/>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4"/>
          <p:cNvSpPr/>
          <p:nvPr/>
        </p:nvSpPr>
        <p:spPr>
          <a:xfrm>
            <a:off x="1182425" y="2754625"/>
            <a:ext cx="734100" cy="698400"/>
          </a:xfrm>
          <a:prstGeom prst="decagon">
            <a:avLst>
              <a:gd name="vf" fmla="val 105146"/>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3" name="Google Shape;1313;p64"/>
          <p:cNvCxnSpPr>
            <a:stCxn id="1309" idx="3"/>
            <a:endCxn id="1311" idx="8"/>
          </p:cNvCxnSpPr>
          <p:nvPr/>
        </p:nvCxnSpPr>
        <p:spPr>
          <a:xfrm flipH="1">
            <a:off x="2840225" y="1481700"/>
            <a:ext cx="3493200" cy="825300"/>
          </a:xfrm>
          <a:prstGeom prst="bentConnector2">
            <a:avLst/>
          </a:prstGeom>
          <a:noFill/>
          <a:ln w="19050" cap="flat" cmpd="sng">
            <a:solidFill>
              <a:schemeClr val="accent1"/>
            </a:solidFill>
            <a:prstDash val="solid"/>
            <a:round/>
            <a:headEnd type="none" w="med" len="med"/>
            <a:tailEnd type="none" w="med" len="med"/>
          </a:ln>
        </p:spPr>
      </p:cxnSp>
      <p:cxnSp>
        <p:nvCxnSpPr>
          <p:cNvPr id="1314" name="Google Shape;1314;p64"/>
          <p:cNvCxnSpPr>
            <a:stCxn id="1310" idx="3"/>
            <a:endCxn id="1312" idx="3"/>
          </p:cNvCxnSpPr>
          <p:nvPr/>
        </p:nvCxnSpPr>
        <p:spPr>
          <a:xfrm flipH="1">
            <a:off x="1663025" y="3352038"/>
            <a:ext cx="4670400" cy="101100"/>
          </a:xfrm>
          <a:prstGeom prst="bentConnector4">
            <a:avLst>
              <a:gd name="adj1" fmla="val 47286"/>
              <a:gd name="adj2" fmla="val 335422"/>
            </a:avLst>
          </a:prstGeom>
          <a:noFill/>
          <a:ln w="19050" cap="flat" cmpd="sng">
            <a:solidFill>
              <a:schemeClr val="accent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18"/>
        <p:cNvGrpSpPr/>
        <p:nvPr/>
      </p:nvGrpSpPr>
      <p:grpSpPr>
        <a:xfrm>
          <a:off x="0" y="0"/>
          <a:ext cx="0" cy="0"/>
          <a:chOff x="0" y="0"/>
          <a:chExt cx="0" cy="0"/>
        </a:xfrm>
      </p:grpSpPr>
      <p:sp>
        <p:nvSpPr>
          <p:cNvPr id="1319" name="Google Shape;1319;p65"/>
          <p:cNvSpPr/>
          <p:nvPr/>
        </p:nvSpPr>
        <p:spPr>
          <a:xfrm>
            <a:off x="4471788" y="2223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 name="Google Shape;1320;p65"/>
          <p:cNvGrpSpPr/>
          <p:nvPr/>
        </p:nvGrpSpPr>
        <p:grpSpPr>
          <a:xfrm rot="-282221">
            <a:off x="4742880" y="527540"/>
            <a:ext cx="499159" cy="430661"/>
            <a:chOff x="4742863" y="485625"/>
            <a:chExt cx="499175" cy="430675"/>
          </a:xfrm>
        </p:grpSpPr>
        <p:sp>
          <p:nvSpPr>
            <p:cNvPr id="1321" name="Google Shape;1321;p65"/>
            <p:cNvSpPr/>
            <p:nvPr/>
          </p:nvSpPr>
          <p:spPr>
            <a:xfrm>
              <a:off x="4754688" y="497450"/>
              <a:ext cx="487350" cy="418850"/>
            </a:xfrm>
            <a:custGeom>
              <a:avLst/>
              <a:gdLst/>
              <a:ahLst/>
              <a:cxnLst/>
              <a:rect l="l" t="t" r="r" b="b"/>
              <a:pathLst>
                <a:path w="19494" h="16754" extrusionOk="0">
                  <a:moveTo>
                    <a:pt x="786" y="0"/>
                  </a:moveTo>
                  <a:cubicBezTo>
                    <a:pt x="349" y="0"/>
                    <a:pt x="1" y="348"/>
                    <a:pt x="1" y="776"/>
                  </a:cubicBezTo>
                  <a:lnTo>
                    <a:pt x="1" y="3560"/>
                  </a:lnTo>
                  <a:lnTo>
                    <a:pt x="1" y="16397"/>
                  </a:lnTo>
                  <a:cubicBezTo>
                    <a:pt x="1" y="16593"/>
                    <a:pt x="161" y="16754"/>
                    <a:pt x="358" y="16754"/>
                  </a:cubicBezTo>
                  <a:lnTo>
                    <a:pt x="19136" y="16754"/>
                  </a:lnTo>
                  <a:cubicBezTo>
                    <a:pt x="19333" y="16754"/>
                    <a:pt x="19493" y="16593"/>
                    <a:pt x="19493" y="16397"/>
                  </a:cubicBezTo>
                  <a:lnTo>
                    <a:pt x="19493" y="3560"/>
                  </a:lnTo>
                  <a:lnTo>
                    <a:pt x="19493" y="776"/>
                  </a:lnTo>
                  <a:cubicBezTo>
                    <a:pt x="19493" y="562"/>
                    <a:pt x="19413" y="375"/>
                    <a:pt x="19270" y="232"/>
                  </a:cubicBezTo>
                  <a:cubicBezTo>
                    <a:pt x="19128" y="89"/>
                    <a:pt x="18931" y="0"/>
                    <a:pt x="18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65"/>
            <p:cNvGrpSpPr/>
            <p:nvPr/>
          </p:nvGrpSpPr>
          <p:grpSpPr>
            <a:xfrm>
              <a:off x="4742863" y="485625"/>
              <a:ext cx="476400" cy="411050"/>
              <a:chOff x="1717450" y="2249625"/>
              <a:chExt cx="476400" cy="411050"/>
            </a:xfrm>
          </p:grpSpPr>
          <p:sp>
            <p:nvSpPr>
              <p:cNvPr id="1323" name="Google Shape;1323;p65"/>
              <p:cNvSpPr/>
              <p:nvPr/>
            </p:nvSpPr>
            <p:spPr>
              <a:xfrm>
                <a:off x="1717450" y="2249625"/>
                <a:ext cx="476400" cy="411050"/>
              </a:xfrm>
              <a:custGeom>
                <a:avLst/>
                <a:gdLst/>
                <a:ahLst/>
                <a:cxnLst/>
                <a:rect l="l" t="t" r="r" b="b"/>
                <a:pathLst>
                  <a:path w="19056" h="16442" extrusionOk="0">
                    <a:moveTo>
                      <a:pt x="1017" y="0"/>
                    </a:moveTo>
                    <a:cubicBezTo>
                      <a:pt x="455" y="0"/>
                      <a:pt x="0" y="455"/>
                      <a:pt x="0" y="1017"/>
                    </a:cubicBezTo>
                    <a:lnTo>
                      <a:pt x="0" y="7119"/>
                    </a:lnTo>
                    <a:cubicBezTo>
                      <a:pt x="0" y="7271"/>
                      <a:pt x="125" y="7396"/>
                      <a:pt x="286" y="7396"/>
                    </a:cubicBezTo>
                    <a:cubicBezTo>
                      <a:pt x="437" y="7396"/>
                      <a:pt x="562" y="7271"/>
                      <a:pt x="562" y="7119"/>
                    </a:cubicBezTo>
                    <a:lnTo>
                      <a:pt x="562" y="3346"/>
                    </a:lnTo>
                    <a:lnTo>
                      <a:pt x="18494" y="3346"/>
                    </a:lnTo>
                    <a:lnTo>
                      <a:pt x="18494" y="15826"/>
                    </a:lnTo>
                    <a:cubicBezTo>
                      <a:pt x="18494" y="15862"/>
                      <a:pt x="18467" y="15889"/>
                      <a:pt x="18431" y="15889"/>
                    </a:cubicBezTo>
                    <a:lnTo>
                      <a:pt x="616" y="15889"/>
                    </a:lnTo>
                    <a:cubicBezTo>
                      <a:pt x="589" y="15889"/>
                      <a:pt x="562" y="15862"/>
                      <a:pt x="562" y="15826"/>
                    </a:cubicBezTo>
                    <a:lnTo>
                      <a:pt x="562" y="8261"/>
                    </a:lnTo>
                    <a:cubicBezTo>
                      <a:pt x="562" y="8101"/>
                      <a:pt x="437" y="7976"/>
                      <a:pt x="286" y="7976"/>
                    </a:cubicBezTo>
                    <a:cubicBezTo>
                      <a:pt x="125" y="7976"/>
                      <a:pt x="0" y="8101"/>
                      <a:pt x="0" y="8261"/>
                    </a:cubicBezTo>
                    <a:lnTo>
                      <a:pt x="0" y="15826"/>
                    </a:lnTo>
                    <a:cubicBezTo>
                      <a:pt x="0" y="16165"/>
                      <a:pt x="277" y="16442"/>
                      <a:pt x="616" y="16442"/>
                    </a:cubicBezTo>
                    <a:lnTo>
                      <a:pt x="18431" y="16442"/>
                    </a:lnTo>
                    <a:cubicBezTo>
                      <a:pt x="18779" y="16442"/>
                      <a:pt x="19047" y="16165"/>
                      <a:pt x="19047" y="15826"/>
                    </a:cubicBezTo>
                    <a:lnTo>
                      <a:pt x="19047" y="1017"/>
                    </a:lnTo>
                    <a:cubicBezTo>
                      <a:pt x="19056" y="455"/>
                      <a:pt x="18592" y="0"/>
                      <a:pt x="18030" y="0"/>
                    </a:cubicBezTo>
                    <a:lnTo>
                      <a:pt x="13757" y="0"/>
                    </a:lnTo>
                    <a:cubicBezTo>
                      <a:pt x="13605" y="0"/>
                      <a:pt x="13480" y="125"/>
                      <a:pt x="13480" y="277"/>
                    </a:cubicBezTo>
                    <a:cubicBezTo>
                      <a:pt x="13480" y="429"/>
                      <a:pt x="13605" y="553"/>
                      <a:pt x="13757" y="553"/>
                    </a:cubicBezTo>
                    <a:lnTo>
                      <a:pt x="18030" y="553"/>
                    </a:lnTo>
                    <a:cubicBezTo>
                      <a:pt x="18288" y="553"/>
                      <a:pt x="18494" y="759"/>
                      <a:pt x="18494" y="1017"/>
                    </a:cubicBezTo>
                    <a:lnTo>
                      <a:pt x="18494" y="2784"/>
                    </a:lnTo>
                    <a:lnTo>
                      <a:pt x="562" y="2784"/>
                    </a:lnTo>
                    <a:lnTo>
                      <a:pt x="562" y="1017"/>
                    </a:lnTo>
                    <a:cubicBezTo>
                      <a:pt x="562" y="759"/>
                      <a:pt x="768" y="553"/>
                      <a:pt x="1017" y="553"/>
                    </a:cubicBezTo>
                    <a:lnTo>
                      <a:pt x="12615" y="553"/>
                    </a:lnTo>
                    <a:cubicBezTo>
                      <a:pt x="12766" y="553"/>
                      <a:pt x="12891" y="429"/>
                      <a:pt x="12891" y="277"/>
                    </a:cubicBezTo>
                    <a:cubicBezTo>
                      <a:pt x="12891" y="125"/>
                      <a:pt x="12766" y="0"/>
                      <a:pt x="126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5"/>
              <p:cNvSpPr/>
              <p:nvPr/>
            </p:nvSpPr>
            <p:spPr>
              <a:xfrm>
                <a:off x="1779450" y="2285750"/>
                <a:ext cx="262975" cy="13850"/>
              </a:xfrm>
              <a:custGeom>
                <a:avLst/>
                <a:gdLst/>
                <a:ahLst/>
                <a:cxnLst/>
                <a:rect l="l" t="t" r="r" b="b"/>
                <a:pathLst>
                  <a:path w="10519" h="554" extrusionOk="0">
                    <a:moveTo>
                      <a:pt x="286" y="1"/>
                    </a:moveTo>
                    <a:cubicBezTo>
                      <a:pt x="125" y="1"/>
                      <a:pt x="0" y="125"/>
                      <a:pt x="0" y="277"/>
                    </a:cubicBezTo>
                    <a:cubicBezTo>
                      <a:pt x="0" y="429"/>
                      <a:pt x="125" y="554"/>
                      <a:pt x="286" y="554"/>
                    </a:cubicBezTo>
                    <a:lnTo>
                      <a:pt x="10233" y="554"/>
                    </a:lnTo>
                    <a:cubicBezTo>
                      <a:pt x="10393" y="554"/>
                      <a:pt x="10518" y="429"/>
                      <a:pt x="10518" y="277"/>
                    </a:cubicBezTo>
                    <a:cubicBezTo>
                      <a:pt x="10518" y="125"/>
                      <a:pt x="10393"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5"/>
              <p:cNvSpPr/>
              <p:nvPr/>
            </p:nvSpPr>
            <p:spPr>
              <a:xfrm>
                <a:off x="2062025" y="2283750"/>
                <a:ext cx="14075" cy="15175"/>
              </a:xfrm>
              <a:custGeom>
                <a:avLst/>
                <a:gdLst/>
                <a:ahLst/>
                <a:cxnLst/>
                <a:rect l="l" t="t" r="r" b="b"/>
                <a:pathLst>
                  <a:path w="563" h="607" extrusionOk="0">
                    <a:moveTo>
                      <a:pt x="286" y="0"/>
                    </a:moveTo>
                    <a:cubicBezTo>
                      <a:pt x="125" y="0"/>
                      <a:pt x="0" y="125"/>
                      <a:pt x="0" y="286"/>
                    </a:cubicBezTo>
                    <a:lnTo>
                      <a:pt x="0" y="330"/>
                    </a:lnTo>
                    <a:cubicBezTo>
                      <a:pt x="0" y="482"/>
                      <a:pt x="125" y="607"/>
                      <a:pt x="286" y="607"/>
                    </a:cubicBezTo>
                    <a:cubicBezTo>
                      <a:pt x="437" y="607"/>
                      <a:pt x="562" y="482"/>
                      <a:pt x="562" y="330"/>
                    </a:cubicBezTo>
                    <a:lnTo>
                      <a:pt x="562" y="286"/>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5"/>
              <p:cNvSpPr/>
              <p:nvPr/>
            </p:nvSpPr>
            <p:spPr>
              <a:xfrm>
                <a:off x="2089900" y="2283750"/>
                <a:ext cx="14075" cy="15175"/>
              </a:xfrm>
              <a:custGeom>
                <a:avLst/>
                <a:gdLst/>
                <a:ahLst/>
                <a:cxnLst/>
                <a:rect l="l" t="t" r="r" b="b"/>
                <a:pathLst>
                  <a:path w="563" h="607" extrusionOk="0">
                    <a:moveTo>
                      <a:pt x="277" y="0"/>
                    </a:moveTo>
                    <a:cubicBezTo>
                      <a:pt x="125" y="0"/>
                      <a:pt x="0" y="125"/>
                      <a:pt x="0" y="286"/>
                    </a:cubicBezTo>
                    <a:lnTo>
                      <a:pt x="0" y="330"/>
                    </a:lnTo>
                    <a:cubicBezTo>
                      <a:pt x="0" y="482"/>
                      <a:pt x="125" y="607"/>
                      <a:pt x="277" y="607"/>
                    </a:cubicBezTo>
                    <a:cubicBezTo>
                      <a:pt x="438" y="607"/>
                      <a:pt x="562" y="482"/>
                      <a:pt x="562" y="330"/>
                    </a:cubicBezTo>
                    <a:lnTo>
                      <a:pt x="562" y="286"/>
                    </a:lnTo>
                    <a:cubicBezTo>
                      <a:pt x="562"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5"/>
              <p:cNvSpPr/>
              <p:nvPr/>
            </p:nvSpPr>
            <p:spPr>
              <a:xfrm>
                <a:off x="2117775" y="2283750"/>
                <a:ext cx="14075" cy="15175"/>
              </a:xfrm>
              <a:custGeom>
                <a:avLst/>
                <a:gdLst/>
                <a:ahLst/>
                <a:cxnLst/>
                <a:rect l="l" t="t" r="r" b="b"/>
                <a:pathLst>
                  <a:path w="563" h="607" extrusionOk="0">
                    <a:moveTo>
                      <a:pt x="277" y="0"/>
                    </a:moveTo>
                    <a:cubicBezTo>
                      <a:pt x="125" y="0"/>
                      <a:pt x="1" y="125"/>
                      <a:pt x="1" y="286"/>
                    </a:cubicBezTo>
                    <a:lnTo>
                      <a:pt x="1" y="330"/>
                    </a:lnTo>
                    <a:cubicBezTo>
                      <a:pt x="1" y="482"/>
                      <a:pt x="125" y="607"/>
                      <a:pt x="277" y="607"/>
                    </a:cubicBezTo>
                    <a:cubicBezTo>
                      <a:pt x="438" y="607"/>
                      <a:pt x="563" y="482"/>
                      <a:pt x="563" y="330"/>
                    </a:cubicBezTo>
                    <a:lnTo>
                      <a:pt x="563" y="286"/>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5"/>
              <p:cNvSpPr/>
              <p:nvPr/>
            </p:nvSpPr>
            <p:spPr>
              <a:xfrm>
                <a:off x="1835875" y="2374300"/>
                <a:ext cx="239550" cy="239775"/>
              </a:xfrm>
              <a:custGeom>
                <a:avLst/>
                <a:gdLst/>
                <a:ahLst/>
                <a:cxnLst/>
                <a:rect l="l" t="t" r="r" b="b"/>
                <a:pathLst>
                  <a:path w="9582" h="9591" extrusionOk="0">
                    <a:moveTo>
                      <a:pt x="5068" y="571"/>
                    </a:moveTo>
                    <a:cubicBezTo>
                      <a:pt x="7182" y="705"/>
                      <a:pt x="8877" y="2400"/>
                      <a:pt x="9020" y="4514"/>
                    </a:cubicBezTo>
                    <a:lnTo>
                      <a:pt x="5665" y="4514"/>
                    </a:lnTo>
                    <a:cubicBezTo>
                      <a:pt x="5647" y="4470"/>
                      <a:pt x="5630" y="4416"/>
                      <a:pt x="5603" y="4371"/>
                    </a:cubicBezTo>
                    <a:lnTo>
                      <a:pt x="6584" y="3399"/>
                    </a:lnTo>
                    <a:cubicBezTo>
                      <a:pt x="6691" y="3283"/>
                      <a:pt x="6691" y="3105"/>
                      <a:pt x="6584" y="2998"/>
                    </a:cubicBezTo>
                    <a:cubicBezTo>
                      <a:pt x="6531" y="2944"/>
                      <a:pt x="6459" y="2917"/>
                      <a:pt x="6388" y="2917"/>
                    </a:cubicBezTo>
                    <a:cubicBezTo>
                      <a:pt x="6316" y="2917"/>
                      <a:pt x="6245" y="2944"/>
                      <a:pt x="6192" y="2998"/>
                    </a:cubicBezTo>
                    <a:lnTo>
                      <a:pt x="5210" y="3979"/>
                    </a:lnTo>
                    <a:cubicBezTo>
                      <a:pt x="5166" y="3952"/>
                      <a:pt x="5121" y="3934"/>
                      <a:pt x="5068" y="3916"/>
                    </a:cubicBezTo>
                    <a:lnTo>
                      <a:pt x="5068" y="571"/>
                    </a:lnTo>
                    <a:close/>
                    <a:moveTo>
                      <a:pt x="4755" y="4425"/>
                    </a:moveTo>
                    <a:cubicBezTo>
                      <a:pt x="4853" y="4425"/>
                      <a:pt x="4960" y="4461"/>
                      <a:pt x="5041" y="4541"/>
                    </a:cubicBezTo>
                    <a:cubicBezTo>
                      <a:pt x="5121" y="4621"/>
                      <a:pt x="5157" y="4719"/>
                      <a:pt x="5157" y="4826"/>
                    </a:cubicBezTo>
                    <a:cubicBezTo>
                      <a:pt x="5157" y="4942"/>
                      <a:pt x="5121" y="5041"/>
                      <a:pt x="5041" y="5121"/>
                    </a:cubicBezTo>
                    <a:cubicBezTo>
                      <a:pt x="4960" y="5197"/>
                      <a:pt x="4856" y="5235"/>
                      <a:pt x="4752" y="5235"/>
                    </a:cubicBezTo>
                    <a:cubicBezTo>
                      <a:pt x="4648" y="5235"/>
                      <a:pt x="4546" y="5197"/>
                      <a:pt x="4470" y="5121"/>
                    </a:cubicBezTo>
                    <a:cubicBezTo>
                      <a:pt x="4309" y="4960"/>
                      <a:pt x="4309" y="4702"/>
                      <a:pt x="4470" y="4541"/>
                    </a:cubicBezTo>
                    <a:cubicBezTo>
                      <a:pt x="4541" y="4461"/>
                      <a:pt x="4648" y="4425"/>
                      <a:pt x="4755" y="4425"/>
                    </a:cubicBezTo>
                    <a:close/>
                    <a:moveTo>
                      <a:pt x="4791" y="0"/>
                    </a:moveTo>
                    <a:cubicBezTo>
                      <a:pt x="2150" y="0"/>
                      <a:pt x="0" y="2150"/>
                      <a:pt x="0" y="4791"/>
                    </a:cubicBezTo>
                    <a:cubicBezTo>
                      <a:pt x="0" y="7440"/>
                      <a:pt x="2150" y="9590"/>
                      <a:pt x="4791" y="9590"/>
                    </a:cubicBezTo>
                    <a:cubicBezTo>
                      <a:pt x="5763" y="9590"/>
                      <a:pt x="6691" y="9296"/>
                      <a:pt x="7494" y="8752"/>
                    </a:cubicBezTo>
                    <a:cubicBezTo>
                      <a:pt x="7619" y="8662"/>
                      <a:pt x="7655" y="8493"/>
                      <a:pt x="7565" y="8359"/>
                    </a:cubicBezTo>
                    <a:cubicBezTo>
                      <a:pt x="7510" y="8282"/>
                      <a:pt x="7424" y="8242"/>
                      <a:pt x="7337" y="8242"/>
                    </a:cubicBezTo>
                    <a:cubicBezTo>
                      <a:pt x="7283" y="8242"/>
                      <a:pt x="7229" y="8257"/>
                      <a:pt x="7182" y="8288"/>
                    </a:cubicBezTo>
                    <a:cubicBezTo>
                      <a:pt x="6477" y="8770"/>
                      <a:pt x="5647" y="9028"/>
                      <a:pt x="4791" y="9028"/>
                    </a:cubicBezTo>
                    <a:cubicBezTo>
                      <a:pt x="2454" y="9028"/>
                      <a:pt x="553" y="7128"/>
                      <a:pt x="553" y="4791"/>
                    </a:cubicBezTo>
                    <a:cubicBezTo>
                      <a:pt x="553" y="2552"/>
                      <a:pt x="2302" y="714"/>
                      <a:pt x="4514" y="571"/>
                    </a:cubicBezTo>
                    <a:lnTo>
                      <a:pt x="4514" y="3899"/>
                    </a:lnTo>
                    <a:cubicBezTo>
                      <a:pt x="4354" y="3934"/>
                      <a:pt x="4193" y="4024"/>
                      <a:pt x="4068" y="4148"/>
                    </a:cubicBezTo>
                    <a:cubicBezTo>
                      <a:pt x="3694" y="4523"/>
                      <a:pt x="3694" y="5139"/>
                      <a:pt x="4068" y="5513"/>
                    </a:cubicBezTo>
                    <a:cubicBezTo>
                      <a:pt x="4256" y="5701"/>
                      <a:pt x="4505" y="5790"/>
                      <a:pt x="4755" y="5790"/>
                    </a:cubicBezTo>
                    <a:cubicBezTo>
                      <a:pt x="4996" y="5790"/>
                      <a:pt x="5246" y="5701"/>
                      <a:pt x="5433" y="5513"/>
                    </a:cubicBezTo>
                    <a:cubicBezTo>
                      <a:pt x="5558" y="5388"/>
                      <a:pt x="5647" y="5237"/>
                      <a:pt x="5683" y="5076"/>
                    </a:cubicBezTo>
                    <a:lnTo>
                      <a:pt x="9020" y="5076"/>
                    </a:lnTo>
                    <a:cubicBezTo>
                      <a:pt x="8957" y="5995"/>
                      <a:pt x="8591" y="6878"/>
                      <a:pt x="7976" y="7583"/>
                    </a:cubicBezTo>
                    <a:cubicBezTo>
                      <a:pt x="7878" y="7699"/>
                      <a:pt x="7887" y="7868"/>
                      <a:pt x="8003" y="7976"/>
                    </a:cubicBezTo>
                    <a:cubicBezTo>
                      <a:pt x="8056" y="8021"/>
                      <a:pt x="8122" y="8043"/>
                      <a:pt x="8188" y="8043"/>
                    </a:cubicBezTo>
                    <a:cubicBezTo>
                      <a:pt x="8265" y="8043"/>
                      <a:pt x="8342" y="8012"/>
                      <a:pt x="8395" y="7949"/>
                    </a:cubicBezTo>
                    <a:cubicBezTo>
                      <a:pt x="9162" y="7075"/>
                      <a:pt x="9582" y="5950"/>
                      <a:pt x="9582" y="4791"/>
                    </a:cubicBezTo>
                    <a:cubicBezTo>
                      <a:pt x="9582" y="2150"/>
                      <a:pt x="7432" y="0"/>
                      <a:pt x="47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5"/>
              <p:cNvSpPr/>
              <p:nvPr/>
            </p:nvSpPr>
            <p:spPr>
              <a:xfrm>
                <a:off x="1920850" y="2549375"/>
                <a:ext cx="13850" cy="15175"/>
              </a:xfrm>
              <a:custGeom>
                <a:avLst/>
                <a:gdLst/>
                <a:ahLst/>
                <a:cxnLst/>
                <a:rect l="l" t="t" r="r" b="b"/>
                <a:pathLst>
                  <a:path w="554" h="607" extrusionOk="0">
                    <a:moveTo>
                      <a:pt x="277" y="0"/>
                    </a:moveTo>
                    <a:cubicBezTo>
                      <a:pt x="125" y="0"/>
                      <a:pt x="0" y="125"/>
                      <a:pt x="0" y="277"/>
                    </a:cubicBezTo>
                    <a:lnTo>
                      <a:pt x="0" y="330"/>
                    </a:lnTo>
                    <a:cubicBezTo>
                      <a:pt x="0" y="482"/>
                      <a:pt x="125" y="607"/>
                      <a:pt x="277" y="607"/>
                    </a:cubicBezTo>
                    <a:cubicBezTo>
                      <a:pt x="429" y="607"/>
                      <a:pt x="553" y="482"/>
                      <a:pt x="553" y="330"/>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5"/>
              <p:cNvSpPr/>
              <p:nvPr/>
            </p:nvSpPr>
            <p:spPr>
              <a:xfrm>
                <a:off x="1948725" y="2549375"/>
                <a:ext cx="13850" cy="15175"/>
              </a:xfrm>
              <a:custGeom>
                <a:avLst/>
                <a:gdLst/>
                <a:ahLst/>
                <a:cxnLst/>
                <a:rect l="l" t="t" r="r" b="b"/>
                <a:pathLst>
                  <a:path w="554" h="607" extrusionOk="0">
                    <a:moveTo>
                      <a:pt x="277" y="0"/>
                    </a:moveTo>
                    <a:cubicBezTo>
                      <a:pt x="125" y="0"/>
                      <a:pt x="0" y="125"/>
                      <a:pt x="0" y="277"/>
                    </a:cubicBezTo>
                    <a:lnTo>
                      <a:pt x="0" y="330"/>
                    </a:lnTo>
                    <a:cubicBezTo>
                      <a:pt x="0" y="482"/>
                      <a:pt x="125" y="607"/>
                      <a:pt x="277" y="607"/>
                    </a:cubicBezTo>
                    <a:cubicBezTo>
                      <a:pt x="429" y="607"/>
                      <a:pt x="554" y="482"/>
                      <a:pt x="554" y="330"/>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5"/>
              <p:cNvSpPr/>
              <p:nvPr/>
            </p:nvSpPr>
            <p:spPr>
              <a:xfrm>
                <a:off x="1976375" y="2549375"/>
                <a:ext cx="14075" cy="15175"/>
              </a:xfrm>
              <a:custGeom>
                <a:avLst/>
                <a:gdLst/>
                <a:ahLst/>
                <a:cxnLst/>
                <a:rect l="l" t="t" r="r" b="b"/>
                <a:pathLst>
                  <a:path w="563" h="607" extrusionOk="0">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32" name="Google Shape;1332;p65"/>
          <p:cNvSpPr/>
          <p:nvPr/>
        </p:nvSpPr>
        <p:spPr>
          <a:xfrm>
            <a:off x="1826025" y="998250"/>
            <a:ext cx="1206422"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333" name="Google Shape;1333;p65"/>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sp>
        <p:nvSpPr>
          <p:cNvPr id="1334" name="Google Shape;1334;p65"/>
          <p:cNvSpPr/>
          <p:nvPr/>
        </p:nvSpPr>
        <p:spPr>
          <a:xfrm>
            <a:off x="4879450" y="3103925"/>
            <a:ext cx="1438500" cy="399000"/>
          </a:xfrm>
          <a:prstGeom prst="rect">
            <a:avLst/>
          </a:prstGeom>
          <a:noFill/>
          <a:ln>
            <a:noFill/>
          </a:ln>
        </p:spPr>
        <p:txBody>
          <a:bodyPr spcFirstLastPara="1" wrap="square" lIns="91425" tIns="73150" rIns="91425" bIns="91425" anchor="ctr" anchorCtr="0">
            <a:noAutofit/>
          </a:bodyPr>
          <a:lstStyle/>
          <a:p>
            <a:pPr marL="0" lvl="0" indent="0" algn="l" rtl="0">
              <a:spcBef>
                <a:spcPts val="0"/>
              </a:spcBef>
              <a:spcAft>
                <a:spcPts val="0"/>
              </a:spcAft>
              <a:buNone/>
            </a:pPr>
            <a:r>
              <a:rPr lang="en" sz="2000" b="1">
                <a:solidFill>
                  <a:schemeClr val="dk1"/>
                </a:solidFill>
                <a:latin typeface="Abhaya Libre"/>
                <a:ea typeface="Abhaya Libre"/>
                <a:cs typeface="Abhaya Libre"/>
                <a:sym typeface="Abhaya Libre"/>
              </a:rPr>
              <a:t>Food</a:t>
            </a:r>
            <a:endParaRPr sz="2000" b="1">
              <a:solidFill>
                <a:schemeClr val="dk1"/>
              </a:solidFill>
              <a:latin typeface="Abhaya Libre"/>
              <a:ea typeface="Abhaya Libre"/>
              <a:cs typeface="Abhaya Libre"/>
              <a:sym typeface="Abhaya Libre"/>
            </a:endParaRPr>
          </a:p>
        </p:txBody>
      </p:sp>
      <p:sp>
        <p:nvSpPr>
          <p:cNvPr id="1335" name="Google Shape;1335;p65"/>
          <p:cNvSpPr/>
          <p:nvPr/>
        </p:nvSpPr>
        <p:spPr>
          <a:xfrm>
            <a:off x="4879450" y="2574825"/>
            <a:ext cx="1438500" cy="399000"/>
          </a:xfrm>
          <a:prstGeom prst="rect">
            <a:avLst/>
          </a:prstGeom>
          <a:noFill/>
          <a:ln>
            <a:noFill/>
          </a:ln>
        </p:spPr>
        <p:txBody>
          <a:bodyPr spcFirstLastPara="1" wrap="square" lIns="91425" tIns="73150" rIns="91425" bIns="91425" anchor="ctr" anchorCtr="0">
            <a:noAutofit/>
          </a:bodyPr>
          <a:lstStyle/>
          <a:p>
            <a:pPr marL="0" lvl="0" indent="0" algn="l" rtl="0">
              <a:spcBef>
                <a:spcPts val="0"/>
              </a:spcBef>
              <a:spcAft>
                <a:spcPts val="0"/>
              </a:spcAft>
              <a:buNone/>
            </a:pPr>
            <a:r>
              <a:rPr lang="en" sz="2000" b="1">
                <a:solidFill>
                  <a:schemeClr val="dk1"/>
                </a:solidFill>
                <a:latin typeface="Abhaya Libre"/>
                <a:ea typeface="Abhaya Libre"/>
                <a:cs typeface="Abhaya Libre"/>
                <a:sym typeface="Abhaya Libre"/>
              </a:rPr>
              <a:t>Technology</a:t>
            </a:r>
            <a:endParaRPr sz="2000" b="1">
              <a:solidFill>
                <a:schemeClr val="dk1"/>
              </a:solidFill>
              <a:latin typeface="Abhaya Libre"/>
              <a:ea typeface="Abhaya Libre"/>
              <a:cs typeface="Abhaya Libre"/>
              <a:sym typeface="Abhaya Libre"/>
            </a:endParaRPr>
          </a:p>
        </p:txBody>
      </p:sp>
      <p:sp>
        <p:nvSpPr>
          <p:cNvPr id="1336" name="Google Shape;1336;p65"/>
          <p:cNvSpPr/>
          <p:nvPr/>
        </p:nvSpPr>
        <p:spPr>
          <a:xfrm>
            <a:off x="4879450" y="3633025"/>
            <a:ext cx="1438500" cy="399000"/>
          </a:xfrm>
          <a:prstGeom prst="rect">
            <a:avLst/>
          </a:prstGeom>
          <a:noFill/>
          <a:ln>
            <a:noFill/>
          </a:ln>
        </p:spPr>
        <p:txBody>
          <a:bodyPr spcFirstLastPara="1" wrap="square" lIns="91425" tIns="73150" rIns="91425" bIns="91425" anchor="ctr" anchorCtr="0">
            <a:noAutofit/>
          </a:bodyPr>
          <a:lstStyle/>
          <a:p>
            <a:pPr marL="0" lvl="0" indent="0" algn="l" rtl="0">
              <a:spcBef>
                <a:spcPts val="0"/>
              </a:spcBef>
              <a:spcAft>
                <a:spcPts val="0"/>
              </a:spcAft>
              <a:buNone/>
            </a:pPr>
            <a:r>
              <a:rPr lang="en" sz="2000" b="1">
                <a:solidFill>
                  <a:schemeClr val="dk1"/>
                </a:solidFill>
                <a:latin typeface="Abhaya Libre"/>
                <a:ea typeface="Abhaya Libre"/>
                <a:cs typeface="Abhaya Libre"/>
                <a:sym typeface="Abhaya Libre"/>
              </a:rPr>
              <a:t>Travel</a:t>
            </a:r>
            <a:endParaRPr sz="2000" b="1">
              <a:solidFill>
                <a:schemeClr val="dk1"/>
              </a:solidFill>
              <a:latin typeface="Abhaya Libre"/>
              <a:ea typeface="Abhaya Libre"/>
              <a:cs typeface="Abhaya Libre"/>
              <a:sym typeface="Abhaya Libre"/>
            </a:endParaRPr>
          </a:p>
        </p:txBody>
      </p:sp>
      <p:sp>
        <p:nvSpPr>
          <p:cNvPr id="1337" name="Google Shape;1337;p65"/>
          <p:cNvSpPr/>
          <p:nvPr/>
        </p:nvSpPr>
        <p:spPr>
          <a:xfrm>
            <a:off x="4879450" y="4162126"/>
            <a:ext cx="1438500" cy="399000"/>
          </a:xfrm>
          <a:prstGeom prst="rect">
            <a:avLst/>
          </a:prstGeom>
          <a:noFill/>
          <a:ln>
            <a:noFill/>
          </a:ln>
        </p:spPr>
        <p:txBody>
          <a:bodyPr spcFirstLastPara="1" wrap="square" lIns="91425" tIns="73150" rIns="91425" bIns="91425" anchor="ctr" anchorCtr="0">
            <a:noAutofit/>
          </a:bodyPr>
          <a:lstStyle/>
          <a:p>
            <a:pPr marL="0" lvl="0" indent="0" algn="l" rtl="0">
              <a:spcBef>
                <a:spcPts val="0"/>
              </a:spcBef>
              <a:spcAft>
                <a:spcPts val="0"/>
              </a:spcAft>
              <a:buNone/>
            </a:pPr>
            <a:r>
              <a:rPr lang="en" sz="2000" b="1">
                <a:solidFill>
                  <a:schemeClr val="dk1"/>
                </a:solidFill>
                <a:latin typeface="Abhaya Libre"/>
                <a:ea typeface="Abhaya Libre"/>
                <a:cs typeface="Abhaya Libre"/>
                <a:sym typeface="Abhaya Libre"/>
              </a:rPr>
              <a:t>Sports</a:t>
            </a:r>
            <a:endParaRPr sz="2000" b="1">
              <a:solidFill>
                <a:schemeClr val="dk1"/>
              </a:solidFill>
              <a:latin typeface="Abhaya Libre"/>
              <a:ea typeface="Abhaya Libre"/>
              <a:cs typeface="Abhaya Libre"/>
              <a:sym typeface="Abhaya Libre"/>
            </a:endParaRPr>
          </a:p>
        </p:txBody>
      </p:sp>
      <p:sp>
        <p:nvSpPr>
          <p:cNvPr id="1338" name="Google Shape;1338;p65"/>
          <p:cNvSpPr txBox="1">
            <a:spLocks noGrp="1"/>
          </p:cNvSpPr>
          <p:nvPr>
            <p:ph type="subTitle" idx="4294967295"/>
          </p:nvPr>
        </p:nvSpPr>
        <p:spPr>
          <a:xfrm>
            <a:off x="953391" y="1696352"/>
            <a:ext cx="3378600" cy="69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Venus has a beautiful name and is the second planet from the Sun</a:t>
            </a:r>
            <a:endParaRPr sz="1400"/>
          </a:p>
        </p:txBody>
      </p:sp>
      <p:sp>
        <p:nvSpPr>
          <p:cNvPr id="1339" name="Google Shape;1339;p65"/>
          <p:cNvSpPr txBox="1">
            <a:spLocks noGrp="1"/>
          </p:cNvSpPr>
          <p:nvPr>
            <p:ph type="subTitle" idx="4294967295"/>
          </p:nvPr>
        </p:nvSpPr>
        <p:spPr>
          <a:xfrm>
            <a:off x="953391" y="1381125"/>
            <a:ext cx="33786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latin typeface="Abhaya Libre"/>
                <a:ea typeface="Abhaya Libre"/>
                <a:cs typeface="Abhaya Libre"/>
                <a:sym typeface="Abhaya Libre"/>
              </a:rPr>
              <a:t>Gender</a:t>
            </a:r>
            <a:endParaRPr sz="2400" b="1">
              <a:latin typeface="Abhaya Libre"/>
              <a:ea typeface="Abhaya Libre"/>
              <a:cs typeface="Abhaya Libre"/>
              <a:sym typeface="Abhaya Libre"/>
            </a:endParaRPr>
          </a:p>
        </p:txBody>
      </p:sp>
      <p:grpSp>
        <p:nvGrpSpPr>
          <p:cNvPr id="1340" name="Google Shape;1340;p65"/>
          <p:cNvGrpSpPr/>
          <p:nvPr/>
        </p:nvGrpSpPr>
        <p:grpSpPr>
          <a:xfrm>
            <a:off x="953396" y="2527907"/>
            <a:ext cx="928424" cy="928424"/>
            <a:chOff x="5300781" y="1555625"/>
            <a:chExt cx="1200600" cy="1200600"/>
          </a:xfrm>
        </p:grpSpPr>
        <p:sp>
          <p:nvSpPr>
            <p:cNvPr id="1341" name="Google Shape;1341;p65"/>
            <p:cNvSpPr/>
            <p:nvPr/>
          </p:nvSpPr>
          <p:spPr>
            <a:xfrm>
              <a:off x="5300781" y="1555625"/>
              <a:ext cx="1200600" cy="1200600"/>
            </a:xfrm>
            <a:prstGeom prst="donut">
              <a:avLst>
                <a:gd name="adj" fmla="val 25000"/>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5"/>
            <p:cNvSpPr/>
            <p:nvPr/>
          </p:nvSpPr>
          <p:spPr>
            <a:xfrm rot="5400000" flipH="1">
              <a:off x="5300781" y="1555625"/>
              <a:ext cx="1200600" cy="1200600"/>
            </a:xfrm>
            <a:prstGeom prst="blockArc">
              <a:avLst>
                <a:gd name="adj1" fmla="val 9002529"/>
                <a:gd name="adj2" fmla="val 0"/>
                <a:gd name="adj3"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65"/>
          <p:cNvGrpSpPr/>
          <p:nvPr/>
        </p:nvGrpSpPr>
        <p:grpSpPr>
          <a:xfrm>
            <a:off x="953396" y="3680427"/>
            <a:ext cx="928424" cy="928424"/>
            <a:chOff x="5300781" y="1555625"/>
            <a:chExt cx="1200600" cy="1200600"/>
          </a:xfrm>
        </p:grpSpPr>
        <p:sp>
          <p:nvSpPr>
            <p:cNvPr id="1344" name="Google Shape;1344;p65"/>
            <p:cNvSpPr/>
            <p:nvPr/>
          </p:nvSpPr>
          <p:spPr>
            <a:xfrm>
              <a:off x="5300781" y="1555625"/>
              <a:ext cx="1200600" cy="1200600"/>
            </a:xfrm>
            <a:prstGeom prst="donut">
              <a:avLst>
                <a:gd name="adj" fmla="val 25000"/>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5"/>
            <p:cNvSpPr/>
            <p:nvPr/>
          </p:nvSpPr>
          <p:spPr>
            <a:xfrm rot="5400000" flipH="1">
              <a:off x="5300781" y="1555625"/>
              <a:ext cx="1200600" cy="1200600"/>
            </a:xfrm>
            <a:prstGeom prst="blockArc">
              <a:avLst>
                <a:gd name="adj1" fmla="val 12801540"/>
                <a:gd name="adj2" fmla="val 0"/>
                <a:gd name="adj3"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 name="Google Shape;1346;p65"/>
          <p:cNvSpPr txBox="1">
            <a:spLocks noGrp="1"/>
          </p:cNvSpPr>
          <p:nvPr>
            <p:ph type="subTitle" idx="4294967295"/>
          </p:nvPr>
        </p:nvSpPr>
        <p:spPr>
          <a:xfrm>
            <a:off x="1982166" y="2833905"/>
            <a:ext cx="23499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Earth is the third planet from the Sun</a:t>
            </a:r>
            <a:endParaRPr sz="1400"/>
          </a:p>
        </p:txBody>
      </p:sp>
      <p:sp>
        <p:nvSpPr>
          <p:cNvPr id="1347" name="Google Shape;1347;p65"/>
          <p:cNvSpPr txBox="1">
            <a:spLocks noGrp="1"/>
          </p:cNvSpPr>
          <p:nvPr>
            <p:ph type="subTitle" idx="4294967295"/>
          </p:nvPr>
        </p:nvSpPr>
        <p:spPr>
          <a:xfrm>
            <a:off x="1982166" y="2518675"/>
            <a:ext cx="23499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1"/>
                </a:solidFill>
              </a:rPr>
              <a:t>60%</a:t>
            </a:r>
            <a:endParaRPr sz="2400">
              <a:solidFill>
                <a:schemeClr val="accent1"/>
              </a:solidFill>
            </a:endParaRPr>
          </a:p>
        </p:txBody>
      </p:sp>
      <p:sp>
        <p:nvSpPr>
          <p:cNvPr id="1348" name="Google Shape;1348;p65"/>
          <p:cNvSpPr txBox="1">
            <a:spLocks noGrp="1"/>
          </p:cNvSpPr>
          <p:nvPr>
            <p:ph type="subTitle" idx="4294967295"/>
          </p:nvPr>
        </p:nvSpPr>
        <p:spPr>
          <a:xfrm>
            <a:off x="1982166" y="3987598"/>
            <a:ext cx="23499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Mercury is the closest planet to the Sun</a:t>
            </a:r>
            <a:endParaRPr sz="1400"/>
          </a:p>
        </p:txBody>
      </p:sp>
      <p:sp>
        <p:nvSpPr>
          <p:cNvPr id="1349" name="Google Shape;1349;p65"/>
          <p:cNvSpPr txBox="1">
            <a:spLocks noGrp="1"/>
          </p:cNvSpPr>
          <p:nvPr>
            <p:ph type="subTitle" idx="4294967295"/>
          </p:nvPr>
        </p:nvSpPr>
        <p:spPr>
          <a:xfrm>
            <a:off x="1982166" y="3672368"/>
            <a:ext cx="23499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1"/>
                </a:solidFill>
              </a:rPr>
              <a:t>40%</a:t>
            </a:r>
            <a:endParaRPr sz="2400">
              <a:solidFill>
                <a:schemeClr val="accent1"/>
              </a:solidFill>
            </a:endParaRPr>
          </a:p>
        </p:txBody>
      </p:sp>
      <p:sp>
        <p:nvSpPr>
          <p:cNvPr id="1350" name="Google Shape;1350;p65"/>
          <p:cNvSpPr txBox="1">
            <a:spLocks noGrp="1"/>
          </p:cNvSpPr>
          <p:nvPr>
            <p:ph type="subTitle" idx="4294967295"/>
          </p:nvPr>
        </p:nvSpPr>
        <p:spPr>
          <a:xfrm>
            <a:off x="4879450" y="1696352"/>
            <a:ext cx="3539700" cy="69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Jupiter is a gas giant and the biggest planet in the Solar System</a:t>
            </a:r>
            <a:endParaRPr sz="1400"/>
          </a:p>
        </p:txBody>
      </p:sp>
      <p:sp>
        <p:nvSpPr>
          <p:cNvPr id="1351" name="Google Shape;1351;p65"/>
          <p:cNvSpPr txBox="1">
            <a:spLocks noGrp="1"/>
          </p:cNvSpPr>
          <p:nvPr>
            <p:ph type="subTitle" idx="4294967295"/>
          </p:nvPr>
        </p:nvSpPr>
        <p:spPr>
          <a:xfrm>
            <a:off x="4879450" y="1381125"/>
            <a:ext cx="35397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1">
                <a:latin typeface="Abhaya Libre"/>
                <a:ea typeface="Abhaya Libre"/>
                <a:cs typeface="Abhaya Libre"/>
                <a:sym typeface="Abhaya Libre"/>
              </a:rPr>
              <a:t>Interests</a:t>
            </a:r>
            <a:endParaRPr sz="2400" b="1">
              <a:latin typeface="Abhaya Libre"/>
              <a:ea typeface="Abhaya Libre"/>
              <a:cs typeface="Abhaya Libre"/>
              <a:sym typeface="Abhaya Libre"/>
            </a:endParaRPr>
          </a:p>
        </p:txBody>
      </p:sp>
      <p:sp>
        <p:nvSpPr>
          <p:cNvPr id="1352" name="Google Shape;1352;p65"/>
          <p:cNvSpPr/>
          <p:nvPr/>
        </p:nvSpPr>
        <p:spPr>
          <a:xfrm>
            <a:off x="7700866" y="2552700"/>
            <a:ext cx="729900" cy="399000"/>
          </a:xfrm>
          <a:prstGeom prst="rect">
            <a:avLst/>
          </a:prstGeom>
          <a:noFill/>
          <a:ln>
            <a:noFill/>
          </a:ln>
        </p:spPr>
        <p:txBody>
          <a:bodyPr spcFirstLastPara="1" wrap="square" lIns="91425" tIns="73150" rIns="91425" bIns="91425" anchor="ctr" anchorCtr="0">
            <a:noAutofit/>
          </a:bodyPr>
          <a:lstStyle/>
          <a:p>
            <a:pPr marL="0" lvl="0" indent="0" algn="l" rtl="0">
              <a:spcBef>
                <a:spcPts val="0"/>
              </a:spcBef>
              <a:spcAft>
                <a:spcPts val="0"/>
              </a:spcAft>
              <a:buNone/>
            </a:pPr>
            <a:r>
              <a:rPr lang="en" sz="1500">
                <a:solidFill>
                  <a:schemeClr val="accent1"/>
                </a:solidFill>
                <a:latin typeface="Poppins"/>
                <a:ea typeface="Poppins"/>
                <a:cs typeface="Poppins"/>
                <a:sym typeface="Poppins"/>
              </a:rPr>
              <a:t>100%</a:t>
            </a:r>
            <a:endParaRPr sz="1500">
              <a:solidFill>
                <a:schemeClr val="accent1"/>
              </a:solidFill>
              <a:latin typeface="Poppins"/>
              <a:ea typeface="Poppins"/>
              <a:cs typeface="Poppins"/>
              <a:sym typeface="Poppins"/>
            </a:endParaRPr>
          </a:p>
        </p:txBody>
      </p:sp>
      <p:sp>
        <p:nvSpPr>
          <p:cNvPr id="1353" name="Google Shape;1353;p65"/>
          <p:cNvSpPr/>
          <p:nvPr/>
        </p:nvSpPr>
        <p:spPr>
          <a:xfrm>
            <a:off x="7697476" y="3089175"/>
            <a:ext cx="732900" cy="399000"/>
          </a:xfrm>
          <a:prstGeom prst="rect">
            <a:avLst/>
          </a:prstGeom>
          <a:noFill/>
          <a:ln>
            <a:noFill/>
          </a:ln>
        </p:spPr>
        <p:txBody>
          <a:bodyPr spcFirstLastPara="1" wrap="square" lIns="91425" tIns="73150" rIns="91425" bIns="91425" anchor="ctr" anchorCtr="0">
            <a:noAutofit/>
          </a:bodyPr>
          <a:lstStyle/>
          <a:p>
            <a:pPr marL="0" lvl="0" indent="0" algn="l" rtl="0">
              <a:spcBef>
                <a:spcPts val="0"/>
              </a:spcBef>
              <a:spcAft>
                <a:spcPts val="0"/>
              </a:spcAft>
              <a:buNone/>
            </a:pPr>
            <a:r>
              <a:rPr lang="en" sz="1500">
                <a:solidFill>
                  <a:schemeClr val="accent1"/>
                </a:solidFill>
                <a:latin typeface="Poppins"/>
                <a:ea typeface="Poppins"/>
                <a:cs typeface="Poppins"/>
                <a:sym typeface="Poppins"/>
              </a:rPr>
              <a:t>70%</a:t>
            </a:r>
            <a:endParaRPr sz="1500">
              <a:solidFill>
                <a:schemeClr val="accent1"/>
              </a:solidFill>
              <a:latin typeface="Poppins"/>
              <a:ea typeface="Poppins"/>
              <a:cs typeface="Poppins"/>
              <a:sym typeface="Poppins"/>
            </a:endParaRPr>
          </a:p>
        </p:txBody>
      </p:sp>
      <p:sp>
        <p:nvSpPr>
          <p:cNvPr id="1354" name="Google Shape;1354;p65"/>
          <p:cNvSpPr/>
          <p:nvPr/>
        </p:nvSpPr>
        <p:spPr>
          <a:xfrm>
            <a:off x="7697476" y="3625650"/>
            <a:ext cx="732900" cy="399000"/>
          </a:xfrm>
          <a:prstGeom prst="rect">
            <a:avLst/>
          </a:prstGeom>
          <a:noFill/>
          <a:ln>
            <a:noFill/>
          </a:ln>
        </p:spPr>
        <p:txBody>
          <a:bodyPr spcFirstLastPara="1" wrap="square" lIns="91425" tIns="73150" rIns="91425" bIns="91425" anchor="ctr" anchorCtr="0">
            <a:noAutofit/>
          </a:bodyPr>
          <a:lstStyle/>
          <a:p>
            <a:pPr marL="0" lvl="0" indent="0" algn="l" rtl="0">
              <a:spcBef>
                <a:spcPts val="0"/>
              </a:spcBef>
              <a:spcAft>
                <a:spcPts val="0"/>
              </a:spcAft>
              <a:buNone/>
            </a:pPr>
            <a:r>
              <a:rPr lang="en" sz="1500">
                <a:solidFill>
                  <a:schemeClr val="accent1"/>
                </a:solidFill>
                <a:latin typeface="Poppins"/>
                <a:ea typeface="Poppins"/>
                <a:cs typeface="Poppins"/>
                <a:sym typeface="Poppins"/>
              </a:rPr>
              <a:t>50%</a:t>
            </a:r>
            <a:endParaRPr sz="1500">
              <a:solidFill>
                <a:schemeClr val="accent1"/>
              </a:solidFill>
              <a:latin typeface="Poppins"/>
              <a:ea typeface="Poppins"/>
              <a:cs typeface="Poppins"/>
              <a:sym typeface="Poppins"/>
            </a:endParaRPr>
          </a:p>
        </p:txBody>
      </p:sp>
      <p:sp>
        <p:nvSpPr>
          <p:cNvPr id="1355" name="Google Shape;1355;p65"/>
          <p:cNvSpPr/>
          <p:nvPr/>
        </p:nvSpPr>
        <p:spPr>
          <a:xfrm>
            <a:off x="7697476" y="4162125"/>
            <a:ext cx="732900" cy="399000"/>
          </a:xfrm>
          <a:prstGeom prst="rect">
            <a:avLst/>
          </a:prstGeom>
          <a:noFill/>
          <a:ln>
            <a:noFill/>
          </a:ln>
        </p:spPr>
        <p:txBody>
          <a:bodyPr spcFirstLastPara="1" wrap="square" lIns="91425" tIns="73150" rIns="91425" bIns="91425" anchor="ctr" anchorCtr="0">
            <a:noAutofit/>
          </a:bodyPr>
          <a:lstStyle/>
          <a:p>
            <a:pPr marL="0" lvl="0" indent="0" algn="l" rtl="0">
              <a:spcBef>
                <a:spcPts val="0"/>
              </a:spcBef>
              <a:spcAft>
                <a:spcPts val="0"/>
              </a:spcAft>
              <a:buNone/>
            </a:pPr>
            <a:r>
              <a:rPr lang="en" sz="1500">
                <a:solidFill>
                  <a:schemeClr val="accent1"/>
                </a:solidFill>
                <a:latin typeface="Poppins"/>
                <a:ea typeface="Poppins"/>
                <a:cs typeface="Poppins"/>
                <a:sym typeface="Poppins"/>
              </a:rPr>
              <a:t>30%</a:t>
            </a:r>
            <a:endParaRPr sz="1500">
              <a:solidFill>
                <a:schemeClr val="accent1"/>
              </a:solidFill>
              <a:latin typeface="Poppins"/>
              <a:ea typeface="Poppins"/>
              <a:cs typeface="Poppins"/>
              <a:sym typeface="Poppins"/>
            </a:endParaRPr>
          </a:p>
        </p:txBody>
      </p:sp>
      <p:sp>
        <p:nvSpPr>
          <p:cNvPr id="1356" name="Google Shape;1356;p65"/>
          <p:cNvSpPr/>
          <p:nvPr/>
        </p:nvSpPr>
        <p:spPr>
          <a:xfrm>
            <a:off x="6369246" y="2673600"/>
            <a:ext cx="1280400" cy="15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solidFill>
                <a:srgbClr val="F2EBDF"/>
              </a:solidFill>
              <a:latin typeface="Lexend Deca"/>
              <a:ea typeface="Lexend Deca"/>
              <a:cs typeface="Lexend Deca"/>
              <a:sym typeface="Lexend Deca"/>
            </a:endParaRPr>
          </a:p>
        </p:txBody>
      </p:sp>
      <p:grpSp>
        <p:nvGrpSpPr>
          <p:cNvPr id="1357" name="Google Shape;1357;p65"/>
          <p:cNvGrpSpPr/>
          <p:nvPr/>
        </p:nvGrpSpPr>
        <p:grpSpPr>
          <a:xfrm>
            <a:off x="6369503" y="3210081"/>
            <a:ext cx="1280394" cy="157200"/>
            <a:chOff x="5398375" y="2533598"/>
            <a:chExt cx="1984800" cy="157200"/>
          </a:xfrm>
        </p:grpSpPr>
        <p:sp>
          <p:nvSpPr>
            <p:cNvPr id="1358" name="Google Shape;1358;p65"/>
            <p:cNvSpPr/>
            <p:nvPr/>
          </p:nvSpPr>
          <p:spPr>
            <a:xfrm>
              <a:off x="5398375" y="2533598"/>
              <a:ext cx="1984800" cy="157200"/>
            </a:xfrm>
            <a:prstGeom prst="rect">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solidFill>
                  <a:srgbClr val="F2EBDF"/>
                </a:solidFill>
                <a:latin typeface="Lexend Deca"/>
                <a:ea typeface="Lexend Deca"/>
                <a:cs typeface="Lexend Deca"/>
                <a:sym typeface="Lexend Deca"/>
              </a:endParaRPr>
            </a:p>
          </p:txBody>
        </p:sp>
        <p:sp>
          <p:nvSpPr>
            <p:cNvPr id="1359" name="Google Shape;1359;p65"/>
            <p:cNvSpPr/>
            <p:nvPr/>
          </p:nvSpPr>
          <p:spPr>
            <a:xfrm>
              <a:off x="5398375" y="2533598"/>
              <a:ext cx="1389300" cy="15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solidFill>
                  <a:srgbClr val="F2EBDF"/>
                </a:solidFill>
                <a:latin typeface="Lexend Deca"/>
                <a:ea typeface="Lexend Deca"/>
                <a:cs typeface="Lexend Deca"/>
                <a:sym typeface="Lexend Deca"/>
              </a:endParaRPr>
            </a:p>
          </p:txBody>
        </p:sp>
      </p:grpSp>
      <p:grpSp>
        <p:nvGrpSpPr>
          <p:cNvPr id="1360" name="Google Shape;1360;p65"/>
          <p:cNvGrpSpPr/>
          <p:nvPr/>
        </p:nvGrpSpPr>
        <p:grpSpPr>
          <a:xfrm>
            <a:off x="6369503" y="3746562"/>
            <a:ext cx="1280394" cy="157200"/>
            <a:chOff x="5398375" y="2533598"/>
            <a:chExt cx="1984800" cy="157200"/>
          </a:xfrm>
        </p:grpSpPr>
        <p:sp>
          <p:nvSpPr>
            <p:cNvPr id="1361" name="Google Shape;1361;p65"/>
            <p:cNvSpPr/>
            <p:nvPr/>
          </p:nvSpPr>
          <p:spPr>
            <a:xfrm>
              <a:off x="5398375" y="2533598"/>
              <a:ext cx="1984800" cy="157200"/>
            </a:xfrm>
            <a:prstGeom prst="rect">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solidFill>
                  <a:srgbClr val="F2EBDF"/>
                </a:solidFill>
                <a:latin typeface="Lexend Deca"/>
                <a:ea typeface="Lexend Deca"/>
                <a:cs typeface="Lexend Deca"/>
                <a:sym typeface="Lexend Deca"/>
              </a:endParaRPr>
            </a:p>
          </p:txBody>
        </p:sp>
        <p:sp>
          <p:nvSpPr>
            <p:cNvPr id="1362" name="Google Shape;1362;p65"/>
            <p:cNvSpPr/>
            <p:nvPr/>
          </p:nvSpPr>
          <p:spPr>
            <a:xfrm>
              <a:off x="5398375" y="2533598"/>
              <a:ext cx="992400" cy="15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solidFill>
                  <a:srgbClr val="F2EBDF"/>
                </a:solidFill>
                <a:latin typeface="Lexend Deca"/>
                <a:ea typeface="Lexend Deca"/>
                <a:cs typeface="Lexend Deca"/>
                <a:sym typeface="Lexend Deca"/>
              </a:endParaRPr>
            </a:p>
          </p:txBody>
        </p:sp>
      </p:grpSp>
      <p:grpSp>
        <p:nvGrpSpPr>
          <p:cNvPr id="1363" name="Google Shape;1363;p65"/>
          <p:cNvGrpSpPr/>
          <p:nvPr/>
        </p:nvGrpSpPr>
        <p:grpSpPr>
          <a:xfrm>
            <a:off x="6369503" y="4283043"/>
            <a:ext cx="1280394" cy="157200"/>
            <a:chOff x="5398375" y="2533598"/>
            <a:chExt cx="1984800" cy="157200"/>
          </a:xfrm>
        </p:grpSpPr>
        <p:sp>
          <p:nvSpPr>
            <p:cNvPr id="1364" name="Google Shape;1364;p65"/>
            <p:cNvSpPr/>
            <p:nvPr/>
          </p:nvSpPr>
          <p:spPr>
            <a:xfrm>
              <a:off x="5398375" y="2533598"/>
              <a:ext cx="1984800" cy="157200"/>
            </a:xfrm>
            <a:prstGeom prst="rect">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solidFill>
                  <a:srgbClr val="F2EBDF"/>
                </a:solidFill>
                <a:latin typeface="Lexend Deca"/>
                <a:ea typeface="Lexend Deca"/>
                <a:cs typeface="Lexend Deca"/>
                <a:sym typeface="Lexend Deca"/>
              </a:endParaRPr>
            </a:p>
          </p:txBody>
        </p:sp>
        <p:sp>
          <p:nvSpPr>
            <p:cNvPr id="1365" name="Google Shape;1365;p65"/>
            <p:cNvSpPr/>
            <p:nvPr/>
          </p:nvSpPr>
          <p:spPr>
            <a:xfrm>
              <a:off x="5398375" y="2533598"/>
              <a:ext cx="595500" cy="15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200">
                <a:solidFill>
                  <a:srgbClr val="F2EBDF"/>
                </a:solidFill>
                <a:latin typeface="Lexend Deca"/>
                <a:ea typeface="Lexend Deca"/>
                <a:cs typeface="Lexend Deca"/>
                <a:sym typeface="Lexend Deca"/>
              </a:endParaRPr>
            </a:p>
          </p:txBody>
        </p:sp>
      </p:grpSp>
      <p:sp>
        <p:nvSpPr>
          <p:cNvPr id="1366" name="Google Shape;1366;p65"/>
          <p:cNvSpPr/>
          <p:nvPr/>
        </p:nvSpPr>
        <p:spPr>
          <a:xfrm>
            <a:off x="1172663" y="3945138"/>
            <a:ext cx="489900" cy="399000"/>
          </a:xfrm>
          <a:prstGeom prst="rect">
            <a:avLst/>
          </a:prstGeom>
          <a:noFill/>
          <a:ln>
            <a:noFill/>
          </a:ln>
        </p:spPr>
        <p:txBody>
          <a:bodyPr spcFirstLastPara="1" wrap="square" lIns="91425" tIns="73150" rIns="91425" bIns="91425" anchor="ctr" anchorCtr="0">
            <a:noAutofit/>
          </a:bodyPr>
          <a:lstStyle/>
          <a:p>
            <a:pPr marL="0" lvl="0" indent="0" algn="ctr" rtl="0">
              <a:spcBef>
                <a:spcPts val="0"/>
              </a:spcBef>
              <a:spcAft>
                <a:spcPts val="0"/>
              </a:spcAft>
              <a:buNone/>
            </a:pPr>
            <a:r>
              <a:rPr lang="en" sz="2000" b="1">
                <a:solidFill>
                  <a:schemeClr val="dk1"/>
                </a:solidFill>
                <a:latin typeface="Abhaya Libre"/>
                <a:ea typeface="Abhaya Libre"/>
                <a:cs typeface="Abhaya Libre"/>
                <a:sym typeface="Abhaya Libre"/>
              </a:rPr>
              <a:t>F</a:t>
            </a:r>
            <a:endParaRPr sz="2000" b="1">
              <a:solidFill>
                <a:schemeClr val="dk1"/>
              </a:solidFill>
              <a:latin typeface="Abhaya Libre"/>
              <a:ea typeface="Abhaya Libre"/>
              <a:cs typeface="Abhaya Libre"/>
              <a:sym typeface="Abhaya Libre"/>
            </a:endParaRPr>
          </a:p>
        </p:txBody>
      </p:sp>
      <p:sp>
        <p:nvSpPr>
          <p:cNvPr id="1367" name="Google Shape;1367;p65"/>
          <p:cNvSpPr/>
          <p:nvPr/>
        </p:nvSpPr>
        <p:spPr>
          <a:xfrm>
            <a:off x="1172650" y="2792600"/>
            <a:ext cx="489900" cy="399000"/>
          </a:xfrm>
          <a:prstGeom prst="rect">
            <a:avLst/>
          </a:prstGeom>
          <a:noFill/>
          <a:ln>
            <a:noFill/>
          </a:ln>
        </p:spPr>
        <p:txBody>
          <a:bodyPr spcFirstLastPara="1" wrap="square" lIns="91425" tIns="73150" rIns="91425" bIns="91425" anchor="ctr" anchorCtr="0">
            <a:noAutofit/>
          </a:bodyPr>
          <a:lstStyle/>
          <a:p>
            <a:pPr marL="0" lvl="0" indent="0" algn="ctr" rtl="0">
              <a:spcBef>
                <a:spcPts val="0"/>
              </a:spcBef>
              <a:spcAft>
                <a:spcPts val="0"/>
              </a:spcAft>
              <a:buNone/>
            </a:pPr>
            <a:r>
              <a:rPr lang="en" sz="2000" b="1">
                <a:solidFill>
                  <a:schemeClr val="dk1"/>
                </a:solidFill>
                <a:latin typeface="Abhaya Libre"/>
                <a:ea typeface="Abhaya Libre"/>
                <a:cs typeface="Abhaya Libre"/>
                <a:sym typeface="Abhaya Libre"/>
              </a:rPr>
              <a:t>M</a:t>
            </a:r>
            <a:endParaRPr sz="2000" b="1">
              <a:solidFill>
                <a:schemeClr val="dk1"/>
              </a:solidFill>
              <a:latin typeface="Abhaya Libre"/>
              <a:ea typeface="Abhaya Libre"/>
              <a:cs typeface="Abhaya Libre"/>
              <a:sym typeface="Abhaya Libre"/>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71"/>
        <p:cNvGrpSpPr/>
        <p:nvPr/>
      </p:nvGrpSpPr>
      <p:grpSpPr>
        <a:xfrm>
          <a:off x="0" y="0"/>
          <a:ext cx="0" cy="0"/>
          <a:chOff x="0" y="0"/>
          <a:chExt cx="0" cy="0"/>
        </a:xfrm>
      </p:grpSpPr>
      <p:sp>
        <p:nvSpPr>
          <p:cNvPr id="1372" name="Google Shape;1372;p66"/>
          <p:cNvSpPr/>
          <p:nvPr/>
        </p:nvSpPr>
        <p:spPr>
          <a:xfrm>
            <a:off x="1765674" y="998250"/>
            <a:ext cx="2410398"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373" name="Google Shape;1373;p66"/>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Competitors</a:t>
            </a:r>
            <a:endParaRPr/>
          </a:p>
        </p:txBody>
      </p:sp>
      <p:graphicFrame>
        <p:nvGraphicFramePr>
          <p:cNvPr id="1374" name="Google Shape;1374;p66"/>
          <p:cNvGraphicFramePr/>
          <p:nvPr/>
        </p:nvGraphicFramePr>
        <p:xfrm>
          <a:off x="825075" y="1401575"/>
          <a:ext cx="3000000" cy="3000000"/>
        </p:xfrm>
        <a:graphic>
          <a:graphicData uri="http://schemas.openxmlformats.org/drawingml/2006/table">
            <a:tbl>
              <a:tblPr>
                <a:noFill/>
                <a:tableStyleId>{0E8038BC-C7BB-4D18-BBBA-113EB8C9F51D}</a:tableStyleId>
              </a:tblPr>
              <a:tblGrid>
                <a:gridCol w="799275">
                  <a:extLst>
                    <a:ext uri="{9D8B030D-6E8A-4147-A177-3AD203B41FA5}">
                      <a16:colId xmlns:a16="http://schemas.microsoft.com/office/drawing/2014/main" val="20000"/>
                    </a:ext>
                  </a:extLst>
                </a:gridCol>
                <a:gridCol w="1670475">
                  <a:extLst>
                    <a:ext uri="{9D8B030D-6E8A-4147-A177-3AD203B41FA5}">
                      <a16:colId xmlns:a16="http://schemas.microsoft.com/office/drawing/2014/main" val="20001"/>
                    </a:ext>
                  </a:extLst>
                </a:gridCol>
                <a:gridCol w="2468875">
                  <a:extLst>
                    <a:ext uri="{9D8B030D-6E8A-4147-A177-3AD203B41FA5}">
                      <a16:colId xmlns:a16="http://schemas.microsoft.com/office/drawing/2014/main" val="20002"/>
                    </a:ext>
                  </a:extLst>
                </a:gridCol>
                <a:gridCol w="2546550">
                  <a:extLst>
                    <a:ext uri="{9D8B030D-6E8A-4147-A177-3AD203B41FA5}">
                      <a16:colId xmlns:a16="http://schemas.microsoft.com/office/drawing/2014/main" val="20003"/>
                    </a:ext>
                  </a:extLst>
                </a:gridCol>
              </a:tblGrid>
              <a:tr h="610950">
                <a:tc>
                  <a:txBody>
                    <a:bodyPr/>
                    <a:lstStyle/>
                    <a:p>
                      <a:pPr marL="0" lvl="0" indent="0" algn="l" rtl="0">
                        <a:spcBef>
                          <a:spcPts val="0"/>
                        </a:spcBef>
                        <a:spcAft>
                          <a:spcPts val="0"/>
                        </a:spcAft>
                        <a:buNone/>
                      </a:pPr>
                      <a:endParaRPr sz="1500">
                        <a:solidFill>
                          <a:schemeClr val="lt1"/>
                        </a:solidFill>
                        <a:latin typeface="Chivo"/>
                        <a:ea typeface="Chivo"/>
                        <a:cs typeface="Chivo"/>
                        <a:sym typeface="Chivo"/>
                      </a:endParaRPr>
                    </a:p>
                  </a:txBody>
                  <a:tcPr marL="91425" marR="91425" marT="91425"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2400" b="1">
                          <a:solidFill>
                            <a:schemeClr val="dk1"/>
                          </a:solidFill>
                          <a:latin typeface="Abhaya Libre"/>
                          <a:ea typeface="Abhaya Libre"/>
                          <a:cs typeface="Abhaya Libre"/>
                          <a:sym typeface="Abhaya Libre"/>
                        </a:rPr>
                        <a:t>Name</a:t>
                      </a:r>
                      <a:endParaRPr sz="2400" b="1">
                        <a:solidFill>
                          <a:schemeClr val="dk1"/>
                        </a:solidFill>
                        <a:latin typeface="Abhaya Libre"/>
                        <a:ea typeface="Abhaya Libre"/>
                        <a:cs typeface="Abhaya Libre"/>
                        <a:sym typeface="Abhaya Libre"/>
                      </a:endParaRPr>
                    </a:p>
                  </a:txBody>
                  <a:tcPr marL="91425" marR="91425" marT="731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2400" b="1">
                          <a:solidFill>
                            <a:schemeClr val="dk1"/>
                          </a:solidFill>
                          <a:latin typeface="Abhaya Libre"/>
                          <a:ea typeface="Abhaya Libre"/>
                          <a:cs typeface="Abhaya Libre"/>
                          <a:sym typeface="Abhaya Libre"/>
                        </a:rPr>
                        <a:t>Contact</a:t>
                      </a:r>
                      <a:endParaRPr sz="2400" b="1">
                        <a:solidFill>
                          <a:schemeClr val="dk1"/>
                        </a:solidFill>
                        <a:latin typeface="Abhaya Libre"/>
                        <a:ea typeface="Abhaya Libre"/>
                        <a:cs typeface="Abhaya Libre"/>
                        <a:sym typeface="Abhaya Libre"/>
                      </a:endParaRPr>
                    </a:p>
                  </a:txBody>
                  <a:tcPr marL="91425" marR="91425" marT="731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2400" b="1">
                          <a:solidFill>
                            <a:schemeClr val="dk1"/>
                          </a:solidFill>
                          <a:latin typeface="Abhaya Libre"/>
                          <a:ea typeface="Abhaya Libre"/>
                          <a:cs typeface="Abhaya Libre"/>
                          <a:sym typeface="Abhaya Libre"/>
                        </a:rPr>
                        <a:t>Description</a:t>
                      </a:r>
                      <a:endParaRPr sz="2400" b="1">
                        <a:solidFill>
                          <a:schemeClr val="dk1"/>
                        </a:solidFill>
                        <a:latin typeface="Abhaya Libre"/>
                        <a:ea typeface="Abhaya Libre"/>
                        <a:cs typeface="Abhaya Libre"/>
                        <a:sym typeface="Abhaya Libre"/>
                      </a:endParaRPr>
                    </a:p>
                  </a:txBody>
                  <a:tcPr marL="91425" marR="91425" marT="731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610950">
                <a:tc>
                  <a:txBody>
                    <a:bodyPr/>
                    <a:lstStyle/>
                    <a:p>
                      <a:pPr marL="0" lvl="0" indent="0" algn="l" rtl="0">
                        <a:spcBef>
                          <a:spcPts val="0"/>
                        </a:spcBef>
                        <a:spcAft>
                          <a:spcPts val="0"/>
                        </a:spcAft>
                        <a:buNone/>
                      </a:pPr>
                      <a:r>
                        <a:rPr lang="en" sz="2400">
                          <a:solidFill>
                            <a:schemeClr val="accent1"/>
                          </a:solidFill>
                          <a:latin typeface="Poppins"/>
                          <a:ea typeface="Poppins"/>
                          <a:cs typeface="Poppins"/>
                          <a:sym typeface="Poppins"/>
                        </a:rPr>
                        <a:t>01</a:t>
                      </a:r>
                      <a:endParaRPr sz="2400">
                        <a:solidFill>
                          <a:schemeClr val="accent1"/>
                        </a:solidFill>
                        <a:latin typeface="Poppins"/>
                        <a:ea typeface="Poppins"/>
                        <a:cs typeface="Poppins"/>
                        <a:sym typeface="Poppins"/>
                      </a:endParaRPr>
                    </a:p>
                  </a:txBody>
                  <a:tcPr marL="91425" marR="91425" marT="731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Jupiter</a:t>
                      </a:r>
                      <a:endParaRPr b="1">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Poppins"/>
                          <a:ea typeface="Poppins"/>
                          <a:cs typeface="Poppins"/>
                          <a:sym typeface="Poppins"/>
                        </a:rPr>
                        <a:t>jupiter@email.com</a:t>
                      </a:r>
                      <a:endParaRPr>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Poppins"/>
                          <a:ea typeface="Poppins"/>
                          <a:cs typeface="Poppins"/>
                          <a:sym typeface="Poppins"/>
                        </a:rPr>
                        <a:t>Jupiter is a big planet</a:t>
                      </a:r>
                      <a:endParaRPr>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610950">
                <a:tc>
                  <a:txBody>
                    <a:bodyPr/>
                    <a:lstStyle/>
                    <a:p>
                      <a:pPr marL="0" lvl="0" indent="0" algn="l" rtl="0">
                        <a:spcBef>
                          <a:spcPts val="0"/>
                        </a:spcBef>
                        <a:spcAft>
                          <a:spcPts val="0"/>
                        </a:spcAft>
                        <a:buNone/>
                      </a:pPr>
                      <a:r>
                        <a:rPr lang="en" sz="2400">
                          <a:solidFill>
                            <a:schemeClr val="accent1"/>
                          </a:solidFill>
                          <a:latin typeface="Poppins"/>
                          <a:ea typeface="Poppins"/>
                          <a:cs typeface="Poppins"/>
                          <a:sym typeface="Poppins"/>
                        </a:rPr>
                        <a:t>02</a:t>
                      </a:r>
                      <a:endParaRPr sz="2400">
                        <a:solidFill>
                          <a:schemeClr val="accent1"/>
                        </a:solidFill>
                        <a:latin typeface="Poppins"/>
                        <a:ea typeface="Poppins"/>
                        <a:cs typeface="Poppins"/>
                        <a:sym typeface="Poppins"/>
                      </a:endParaRPr>
                    </a:p>
                  </a:txBody>
                  <a:tcPr marL="91425" marR="91425" marT="731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Earth</a:t>
                      </a:r>
                      <a:endParaRPr b="1">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Poppins"/>
                          <a:ea typeface="Poppins"/>
                          <a:cs typeface="Poppins"/>
                          <a:sym typeface="Poppins"/>
                        </a:rPr>
                        <a:t>earth@email.com</a:t>
                      </a:r>
                      <a:endParaRPr>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Poppins"/>
                          <a:ea typeface="Poppins"/>
                          <a:cs typeface="Poppins"/>
                          <a:sym typeface="Poppins"/>
                        </a:rPr>
                        <a:t>We all live on Earth</a:t>
                      </a:r>
                      <a:endParaRPr>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r h="610950">
                <a:tc>
                  <a:txBody>
                    <a:bodyPr/>
                    <a:lstStyle/>
                    <a:p>
                      <a:pPr marL="0" lvl="0" indent="0" algn="l" rtl="0">
                        <a:spcBef>
                          <a:spcPts val="0"/>
                        </a:spcBef>
                        <a:spcAft>
                          <a:spcPts val="0"/>
                        </a:spcAft>
                        <a:buNone/>
                      </a:pPr>
                      <a:r>
                        <a:rPr lang="en" sz="2400">
                          <a:solidFill>
                            <a:schemeClr val="accent1"/>
                          </a:solidFill>
                          <a:latin typeface="Poppins"/>
                          <a:ea typeface="Poppins"/>
                          <a:cs typeface="Poppins"/>
                          <a:sym typeface="Poppins"/>
                        </a:rPr>
                        <a:t>03</a:t>
                      </a:r>
                      <a:endParaRPr sz="2400">
                        <a:solidFill>
                          <a:schemeClr val="accent1"/>
                        </a:solidFill>
                        <a:latin typeface="Poppins"/>
                        <a:ea typeface="Poppins"/>
                        <a:cs typeface="Poppins"/>
                        <a:sym typeface="Poppins"/>
                      </a:endParaRPr>
                    </a:p>
                  </a:txBody>
                  <a:tcPr marL="91425" marR="91425" marT="731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Venus</a:t>
                      </a:r>
                      <a:endParaRPr b="1">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Poppins"/>
                          <a:ea typeface="Poppins"/>
                          <a:cs typeface="Poppins"/>
                          <a:sym typeface="Poppins"/>
                        </a:rPr>
                        <a:t>venus@email.com</a:t>
                      </a:r>
                      <a:endParaRPr>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Poppins"/>
                          <a:ea typeface="Poppins"/>
                          <a:cs typeface="Poppins"/>
                          <a:sym typeface="Poppins"/>
                        </a:rPr>
                        <a:t>Venus is a hot planet</a:t>
                      </a:r>
                      <a:endParaRPr>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r h="610950">
                <a:tc>
                  <a:txBody>
                    <a:bodyPr/>
                    <a:lstStyle/>
                    <a:p>
                      <a:pPr marL="0" lvl="0" indent="0" algn="l" rtl="0">
                        <a:spcBef>
                          <a:spcPts val="0"/>
                        </a:spcBef>
                        <a:spcAft>
                          <a:spcPts val="0"/>
                        </a:spcAft>
                        <a:buNone/>
                      </a:pPr>
                      <a:r>
                        <a:rPr lang="en" sz="2400">
                          <a:solidFill>
                            <a:schemeClr val="accent1"/>
                          </a:solidFill>
                          <a:latin typeface="Poppins"/>
                          <a:ea typeface="Poppins"/>
                          <a:cs typeface="Poppins"/>
                          <a:sym typeface="Poppins"/>
                        </a:rPr>
                        <a:t>04</a:t>
                      </a:r>
                      <a:endParaRPr sz="2400">
                        <a:solidFill>
                          <a:schemeClr val="accent1"/>
                        </a:solidFill>
                        <a:latin typeface="Poppins"/>
                        <a:ea typeface="Poppins"/>
                        <a:cs typeface="Poppins"/>
                        <a:sym typeface="Poppins"/>
                      </a:endParaRPr>
                    </a:p>
                  </a:txBody>
                  <a:tcPr marL="91425" marR="91425" marT="731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Mercury</a:t>
                      </a:r>
                      <a:endParaRPr b="1">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Poppins"/>
                          <a:ea typeface="Poppins"/>
                          <a:cs typeface="Poppins"/>
                          <a:sym typeface="Poppins"/>
                        </a:rPr>
                        <a:t>mercury@email.com</a:t>
                      </a:r>
                      <a:endParaRPr>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Poppins"/>
                          <a:ea typeface="Poppins"/>
                          <a:cs typeface="Poppins"/>
                          <a:sym typeface="Poppins"/>
                        </a:rPr>
                        <a:t>Mercury is small</a:t>
                      </a:r>
                      <a:endParaRPr>
                        <a:solidFill>
                          <a:schemeClr val="dk1"/>
                        </a:solidFill>
                        <a:latin typeface="Poppins"/>
                        <a:ea typeface="Poppins"/>
                        <a:cs typeface="Poppins"/>
                        <a:sym typeface="Poppins"/>
                      </a:endParaRPr>
                    </a:p>
                  </a:txBody>
                  <a:tcPr marL="91425" marR="91425" marT="54850"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19050" cap="flat" cmpd="sng">
                      <a:solidFill>
                        <a:schemeClr val="accent1"/>
                      </a:solidFill>
                      <a:prstDash val="solid"/>
                      <a:round/>
                      <a:headEnd type="none" w="sm" len="sm"/>
                      <a:tailEnd type="none" w="sm" len="sm"/>
                    </a:lnT>
                    <a:lnB w="19050" cap="flat" cmpd="sng">
                      <a:solidFill>
                        <a:schemeClr val="accent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75" name="Google Shape;1375;p66"/>
          <p:cNvSpPr/>
          <p:nvPr/>
        </p:nvSpPr>
        <p:spPr>
          <a:xfrm>
            <a:off x="7473438" y="3605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66"/>
          <p:cNvGrpSpPr/>
          <p:nvPr/>
        </p:nvGrpSpPr>
        <p:grpSpPr>
          <a:xfrm rot="777384">
            <a:off x="7740823" y="653699"/>
            <a:ext cx="505841" cy="454981"/>
            <a:chOff x="6866188" y="312000"/>
            <a:chExt cx="505863" cy="455000"/>
          </a:xfrm>
        </p:grpSpPr>
        <p:sp>
          <p:nvSpPr>
            <p:cNvPr id="1377" name="Google Shape;1377;p66"/>
            <p:cNvSpPr/>
            <p:nvPr/>
          </p:nvSpPr>
          <p:spPr>
            <a:xfrm>
              <a:off x="6883825" y="312000"/>
              <a:ext cx="488225" cy="455000"/>
            </a:xfrm>
            <a:custGeom>
              <a:avLst/>
              <a:gdLst/>
              <a:ahLst/>
              <a:cxnLst/>
              <a:rect l="l" t="t" r="r" b="b"/>
              <a:pathLst>
                <a:path w="19529" h="18200" extrusionOk="0">
                  <a:moveTo>
                    <a:pt x="7601" y="1"/>
                  </a:moveTo>
                  <a:cubicBezTo>
                    <a:pt x="3399" y="1"/>
                    <a:pt x="1" y="1294"/>
                    <a:pt x="1" y="2900"/>
                  </a:cubicBezTo>
                  <a:lnTo>
                    <a:pt x="1" y="4265"/>
                  </a:lnTo>
                  <a:lnTo>
                    <a:pt x="1" y="8074"/>
                  </a:lnTo>
                  <a:lnTo>
                    <a:pt x="1" y="9492"/>
                  </a:lnTo>
                  <a:lnTo>
                    <a:pt x="1" y="12561"/>
                  </a:lnTo>
                  <a:cubicBezTo>
                    <a:pt x="1" y="12963"/>
                    <a:pt x="215" y="13346"/>
                    <a:pt x="598" y="13694"/>
                  </a:cubicBezTo>
                  <a:cubicBezTo>
                    <a:pt x="1749" y="14729"/>
                    <a:pt x="4452" y="15461"/>
                    <a:pt x="7601" y="15461"/>
                  </a:cubicBezTo>
                  <a:cubicBezTo>
                    <a:pt x="7824" y="15461"/>
                    <a:pt x="8056" y="15461"/>
                    <a:pt x="8279" y="15452"/>
                  </a:cubicBezTo>
                  <a:cubicBezTo>
                    <a:pt x="8511" y="15443"/>
                    <a:pt x="8734" y="15425"/>
                    <a:pt x="8948" y="15416"/>
                  </a:cubicBezTo>
                  <a:lnTo>
                    <a:pt x="9546" y="16451"/>
                  </a:lnTo>
                  <a:cubicBezTo>
                    <a:pt x="9600" y="16535"/>
                    <a:pt x="9691" y="16583"/>
                    <a:pt x="9783" y="16583"/>
                  </a:cubicBezTo>
                  <a:cubicBezTo>
                    <a:pt x="9827" y="16583"/>
                    <a:pt x="9871" y="16572"/>
                    <a:pt x="9912" y="16549"/>
                  </a:cubicBezTo>
                  <a:lnTo>
                    <a:pt x="10902" y="15978"/>
                  </a:lnTo>
                  <a:cubicBezTo>
                    <a:pt x="11312" y="16335"/>
                    <a:pt x="11794" y="16611"/>
                    <a:pt x="12321" y="16799"/>
                  </a:cubicBezTo>
                  <a:lnTo>
                    <a:pt x="12321" y="17941"/>
                  </a:lnTo>
                  <a:cubicBezTo>
                    <a:pt x="12321" y="18083"/>
                    <a:pt x="12436" y="18199"/>
                    <a:pt x="12579" y="18199"/>
                  </a:cubicBezTo>
                  <a:lnTo>
                    <a:pt x="15140" y="18199"/>
                  </a:lnTo>
                  <a:cubicBezTo>
                    <a:pt x="15291" y="18199"/>
                    <a:pt x="15407" y="18083"/>
                    <a:pt x="15407" y="17941"/>
                  </a:cubicBezTo>
                  <a:lnTo>
                    <a:pt x="15407" y="16799"/>
                  </a:lnTo>
                  <a:cubicBezTo>
                    <a:pt x="15934" y="16611"/>
                    <a:pt x="16406" y="16335"/>
                    <a:pt x="16826" y="15978"/>
                  </a:cubicBezTo>
                  <a:lnTo>
                    <a:pt x="17816" y="16549"/>
                  </a:lnTo>
                  <a:cubicBezTo>
                    <a:pt x="17856" y="16572"/>
                    <a:pt x="17901" y="16583"/>
                    <a:pt x="17944" y="16583"/>
                  </a:cubicBezTo>
                  <a:cubicBezTo>
                    <a:pt x="18035" y="16583"/>
                    <a:pt x="18124" y="16535"/>
                    <a:pt x="18173" y="16451"/>
                  </a:cubicBezTo>
                  <a:lnTo>
                    <a:pt x="19457" y="14238"/>
                  </a:lnTo>
                  <a:cubicBezTo>
                    <a:pt x="19529" y="14105"/>
                    <a:pt x="19484" y="13944"/>
                    <a:pt x="19359" y="13873"/>
                  </a:cubicBezTo>
                  <a:lnTo>
                    <a:pt x="18369" y="13302"/>
                  </a:lnTo>
                  <a:cubicBezTo>
                    <a:pt x="18414" y="13043"/>
                    <a:pt x="18440" y="12766"/>
                    <a:pt x="18440" y="12481"/>
                  </a:cubicBezTo>
                  <a:cubicBezTo>
                    <a:pt x="18440" y="12204"/>
                    <a:pt x="18414" y="11928"/>
                    <a:pt x="18369" y="11660"/>
                  </a:cubicBezTo>
                  <a:lnTo>
                    <a:pt x="19359" y="11089"/>
                  </a:lnTo>
                  <a:cubicBezTo>
                    <a:pt x="19484" y="11018"/>
                    <a:pt x="19529" y="10857"/>
                    <a:pt x="19457" y="10732"/>
                  </a:cubicBezTo>
                  <a:lnTo>
                    <a:pt x="18173" y="8520"/>
                  </a:lnTo>
                  <a:cubicBezTo>
                    <a:pt x="18125" y="8432"/>
                    <a:pt x="18039" y="8386"/>
                    <a:pt x="17950" y="8386"/>
                  </a:cubicBezTo>
                  <a:cubicBezTo>
                    <a:pt x="17904" y="8386"/>
                    <a:pt x="17858" y="8398"/>
                    <a:pt x="17816" y="8422"/>
                  </a:cubicBezTo>
                  <a:lnTo>
                    <a:pt x="16826" y="8993"/>
                  </a:lnTo>
                  <a:cubicBezTo>
                    <a:pt x="16406" y="8636"/>
                    <a:pt x="15934" y="8360"/>
                    <a:pt x="15407" y="8172"/>
                  </a:cubicBezTo>
                  <a:lnTo>
                    <a:pt x="15407" y="7030"/>
                  </a:lnTo>
                  <a:cubicBezTo>
                    <a:pt x="15407" y="6905"/>
                    <a:pt x="15318" y="6798"/>
                    <a:pt x="15193" y="6772"/>
                  </a:cubicBezTo>
                  <a:lnTo>
                    <a:pt x="15193" y="6174"/>
                  </a:lnTo>
                  <a:lnTo>
                    <a:pt x="15193" y="2900"/>
                  </a:lnTo>
                  <a:cubicBezTo>
                    <a:pt x="15193" y="1294"/>
                    <a:pt x="11794" y="1"/>
                    <a:pt x="7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 name="Google Shape;1378;p66"/>
            <p:cNvGrpSpPr/>
            <p:nvPr/>
          </p:nvGrpSpPr>
          <p:grpSpPr>
            <a:xfrm>
              <a:off x="6866188" y="321200"/>
              <a:ext cx="477975" cy="445625"/>
              <a:chOff x="2962825" y="2259875"/>
              <a:chExt cx="477975" cy="445625"/>
            </a:xfrm>
          </p:grpSpPr>
          <p:sp>
            <p:nvSpPr>
              <p:cNvPr id="1379" name="Google Shape;1379;p66"/>
              <p:cNvSpPr/>
              <p:nvPr/>
            </p:nvSpPr>
            <p:spPr>
              <a:xfrm>
                <a:off x="2962825" y="2259875"/>
                <a:ext cx="477975" cy="445625"/>
              </a:xfrm>
              <a:custGeom>
                <a:avLst/>
                <a:gdLst/>
                <a:ahLst/>
                <a:cxnLst/>
                <a:rect l="l" t="t" r="r" b="b"/>
                <a:pathLst>
                  <a:path w="19119" h="17825" extrusionOk="0">
                    <a:moveTo>
                      <a:pt x="554" y="9109"/>
                    </a:moveTo>
                    <a:cubicBezTo>
                      <a:pt x="946" y="9493"/>
                      <a:pt x="1526" y="9841"/>
                      <a:pt x="2284" y="10135"/>
                    </a:cubicBezTo>
                    <a:cubicBezTo>
                      <a:pt x="3685" y="10661"/>
                      <a:pt x="5523" y="10956"/>
                      <a:pt x="7485" y="10956"/>
                    </a:cubicBezTo>
                    <a:cubicBezTo>
                      <a:pt x="7646" y="10956"/>
                      <a:pt x="7797" y="10956"/>
                      <a:pt x="7958" y="10947"/>
                    </a:cubicBezTo>
                    <a:cubicBezTo>
                      <a:pt x="7994" y="10982"/>
                      <a:pt x="8029" y="11018"/>
                      <a:pt x="8074" y="11036"/>
                    </a:cubicBezTo>
                    <a:lnTo>
                      <a:pt x="8850" y="11482"/>
                    </a:lnTo>
                    <a:cubicBezTo>
                      <a:pt x="8814" y="11696"/>
                      <a:pt x="8805" y="11901"/>
                      <a:pt x="8805" y="12115"/>
                    </a:cubicBezTo>
                    <a:cubicBezTo>
                      <a:pt x="8805" y="12330"/>
                      <a:pt x="8814" y="12544"/>
                      <a:pt x="8850" y="12749"/>
                    </a:cubicBezTo>
                    <a:lnTo>
                      <a:pt x="8074" y="13195"/>
                    </a:lnTo>
                    <a:cubicBezTo>
                      <a:pt x="7949" y="13266"/>
                      <a:pt x="7869" y="13382"/>
                      <a:pt x="7824" y="13516"/>
                    </a:cubicBezTo>
                    <a:cubicBezTo>
                      <a:pt x="7788" y="13650"/>
                      <a:pt x="7806" y="13793"/>
                      <a:pt x="7878" y="13917"/>
                    </a:cubicBezTo>
                    <a:lnTo>
                      <a:pt x="8297" y="14640"/>
                    </a:lnTo>
                    <a:cubicBezTo>
                      <a:pt x="8029" y="14658"/>
                      <a:pt x="7762" y="14658"/>
                      <a:pt x="7485" y="14658"/>
                    </a:cubicBezTo>
                    <a:cubicBezTo>
                      <a:pt x="5594" y="14658"/>
                      <a:pt x="3819" y="14381"/>
                      <a:pt x="2489" y="13873"/>
                    </a:cubicBezTo>
                    <a:cubicBezTo>
                      <a:pt x="1258" y="13409"/>
                      <a:pt x="554" y="12793"/>
                      <a:pt x="554" y="12196"/>
                    </a:cubicBezTo>
                    <a:lnTo>
                      <a:pt x="554" y="9109"/>
                    </a:lnTo>
                    <a:close/>
                    <a:moveTo>
                      <a:pt x="7485" y="1"/>
                    </a:moveTo>
                    <a:cubicBezTo>
                      <a:pt x="5523" y="1"/>
                      <a:pt x="3685" y="286"/>
                      <a:pt x="2284" y="821"/>
                    </a:cubicBezTo>
                    <a:cubicBezTo>
                      <a:pt x="812" y="1383"/>
                      <a:pt x="0" y="2168"/>
                      <a:pt x="0" y="3025"/>
                    </a:cubicBezTo>
                    <a:lnTo>
                      <a:pt x="0" y="12196"/>
                    </a:lnTo>
                    <a:cubicBezTo>
                      <a:pt x="0" y="13052"/>
                      <a:pt x="812" y="13837"/>
                      <a:pt x="2284" y="14399"/>
                    </a:cubicBezTo>
                    <a:cubicBezTo>
                      <a:pt x="3685" y="14926"/>
                      <a:pt x="5523" y="15220"/>
                      <a:pt x="7485" y="15220"/>
                    </a:cubicBezTo>
                    <a:cubicBezTo>
                      <a:pt x="7860" y="15220"/>
                      <a:pt x="8243" y="15211"/>
                      <a:pt x="8618" y="15184"/>
                    </a:cubicBezTo>
                    <a:lnTo>
                      <a:pt x="9100" y="16023"/>
                    </a:lnTo>
                    <a:cubicBezTo>
                      <a:pt x="9162" y="16148"/>
                      <a:pt x="9278" y="16228"/>
                      <a:pt x="9412" y="16264"/>
                    </a:cubicBezTo>
                    <a:cubicBezTo>
                      <a:pt x="9460" y="16276"/>
                      <a:pt x="9507" y="16282"/>
                      <a:pt x="9554" y="16282"/>
                    </a:cubicBezTo>
                    <a:cubicBezTo>
                      <a:pt x="9647" y="16282"/>
                      <a:pt x="9736" y="16258"/>
                      <a:pt x="9814" y="16210"/>
                    </a:cubicBezTo>
                    <a:lnTo>
                      <a:pt x="10590" y="15764"/>
                    </a:lnTo>
                    <a:cubicBezTo>
                      <a:pt x="10929" y="16032"/>
                      <a:pt x="11294" y="16246"/>
                      <a:pt x="11687" y="16397"/>
                    </a:cubicBezTo>
                    <a:lnTo>
                      <a:pt x="11687" y="17290"/>
                    </a:lnTo>
                    <a:cubicBezTo>
                      <a:pt x="11687" y="17584"/>
                      <a:pt x="11919" y="17825"/>
                      <a:pt x="12213" y="17825"/>
                    </a:cubicBezTo>
                    <a:lnTo>
                      <a:pt x="14640" y="17825"/>
                    </a:lnTo>
                    <a:cubicBezTo>
                      <a:pt x="14934" y="17825"/>
                      <a:pt x="15166" y="17584"/>
                      <a:pt x="15166" y="17290"/>
                    </a:cubicBezTo>
                    <a:lnTo>
                      <a:pt x="15166" y="16397"/>
                    </a:lnTo>
                    <a:cubicBezTo>
                      <a:pt x="15568" y="16246"/>
                      <a:pt x="15933" y="16032"/>
                      <a:pt x="16263" y="15764"/>
                    </a:cubicBezTo>
                    <a:lnTo>
                      <a:pt x="17040" y="16210"/>
                    </a:lnTo>
                    <a:cubicBezTo>
                      <a:pt x="17123" y="16258"/>
                      <a:pt x="17210" y="16282"/>
                      <a:pt x="17301" y="16282"/>
                    </a:cubicBezTo>
                    <a:cubicBezTo>
                      <a:pt x="17347" y="16282"/>
                      <a:pt x="17393" y="16276"/>
                      <a:pt x="17441" y="16264"/>
                    </a:cubicBezTo>
                    <a:cubicBezTo>
                      <a:pt x="17575" y="16228"/>
                      <a:pt x="17691" y="16148"/>
                      <a:pt x="17762" y="16023"/>
                    </a:cubicBezTo>
                    <a:lnTo>
                      <a:pt x="18975" y="13917"/>
                    </a:lnTo>
                    <a:cubicBezTo>
                      <a:pt x="19047" y="13793"/>
                      <a:pt x="19065" y="13650"/>
                      <a:pt x="19029" y="13516"/>
                    </a:cubicBezTo>
                    <a:cubicBezTo>
                      <a:pt x="18993" y="13382"/>
                      <a:pt x="18904" y="13266"/>
                      <a:pt x="18779" y="13195"/>
                    </a:cubicBezTo>
                    <a:lnTo>
                      <a:pt x="18012" y="12749"/>
                    </a:lnTo>
                    <a:cubicBezTo>
                      <a:pt x="18039" y="12544"/>
                      <a:pt x="18048" y="12330"/>
                      <a:pt x="18048" y="12115"/>
                    </a:cubicBezTo>
                    <a:cubicBezTo>
                      <a:pt x="18048" y="11901"/>
                      <a:pt x="18039" y="11696"/>
                      <a:pt x="18012" y="11482"/>
                    </a:cubicBezTo>
                    <a:lnTo>
                      <a:pt x="18779" y="11036"/>
                    </a:lnTo>
                    <a:cubicBezTo>
                      <a:pt x="19029" y="10893"/>
                      <a:pt x="19118" y="10572"/>
                      <a:pt x="18975" y="10322"/>
                    </a:cubicBezTo>
                    <a:lnTo>
                      <a:pt x="18601" y="9671"/>
                    </a:lnTo>
                    <a:cubicBezTo>
                      <a:pt x="18546" y="9580"/>
                      <a:pt x="18450" y="9530"/>
                      <a:pt x="18352" y="9530"/>
                    </a:cubicBezTo>
                    <a:cubicBezTo>
                      <a:pt x="18306" y="9530"/>
                      <a:pt x="18260" y="9541"/>
                      <a:pt x="18217" y="9564"/>
                    </a:cubicBezTo>
                    <a:cubicBezTo>
                      <a:pt x="18083" y="9644"/>
                      <a:pt x="18039" y="9814"/>
                      <a:pt x="18119" y="9948"/>
                    </a:cubicBezTo>
                    <a:lnTo>
                      <a:pt x="18476" y="10572"/>
                    </a:lnTo>
                    <a:lnTo>
                      <a:pt x="17566" y="11098"/>
                    </a:lnTo>
                    <a:cubicBezTo>
                      <a:pt x="17459" y="11152"/>
                      <a:pt x="17405" y="11277"/>
                      <a:pt x="17432" y="11393"/>
                    </a:cubicBezTo>
                    <a:cubicBezTo>
                      <a:pt x="17477" y="11625"/>
                      <a:pt x="17495" y="11875"/>
                      <a:pt x="17495" y="12115"/>
                    </a:cubicBezTo>
                    <a:cubicBezTo>
                      <a:pt x="17495" y="12365"/>
                      <a:pt x="17477" y="12606"/>
                      <a:pt x="17432" y="12847"/>
                    </a:cubicBezTo>
                    <a:cubicBezTo>
                      <a:pt x="17405" y="12963"/>
                      <a:pt x="17459" y="13079"/>
                      <a:pt x="17566" y="13141"/>
                    </a:cubicBezTo>
                    <a:lnTo>
                      <a:pt x="18476" y="13668"/>
                    </a:lnTo>
                    <a:lnTo>
                      <a:pt x="17289" y="15719"/>
                    </a:lnTo>
                    <a:lnTo>
                      <a:pt x="16379" y="15193"/>
                    </a:lnTo>
                    <a:cubicBezTo>
                      <a:pt x="16333" y="15166"/>
                      <a:pt x="16282" y="15152"/>
                      <a:pt x="16233" y="15152"/>
                    </a:cubicBezTo>
                    <a:cubicBezTo>
                      <a:pt x="16170" y="15152"/>
                      <a:pt x="16108" y="15175"/>
                      <a:pt x="16058" y="15220"/>
                    </a:cubicBezTo>
                    <a:cubicBezTo>
                      <a:pt x="15684" y="15541"/>
                      <a:pt x="15255" y="15782"/>
                      <a:pt x="14800" y="15951"/>
                    </a:cubicBezTo>
                    <a:cubicBezTo>
                      <a:pt x="14684" y="15987"/>
                      <a:pt x="14613" y="16094"/>
                      <a:pt x="14613" y="16210"/>
                    </a:cubicBezTo>
                    <a:lnTo>
                      <a:pt x="14613" y="17263"/>
                    </a:lnTo>
                    <a:lnTo>
                      <a:pt x="12240" y="17263"/>
                    </a:lnTo>
                    <a:lnTo>
                      <a:pt x="12240" y="16210"/>
                    </a:lnTo>
                    <a:cubicBezTo>
                      <a:pt x="12240" y="16094"/>
                      <a:pt x="12169" y="15987"/>
                      <a:pt x="12062" y="15951"/>
                    </a:cubicBezTo>
                    <a:cubicBezTo>
                      <a:pt x="11598" y="15782"/>
                      <a:pt x="11170" y="15541"/>
                      <a:pt x="10795" y="15220"/>
                    </a:cubicBezTo>
                    <a:cubicBezTo>
                      <a:pt x="10745" y="15175"/>
                      <a:pt x="10683" y="15152"/>
                      <a:pt x="10620" y="15152"/>
                    </a:cubicBezTo>
                    <a:cubicBezTo>
                      <a:pt x="10571" y="15152"/>
                      <a:pt x="10521" y="15166"/>
                      <a:pt x="10474" y="15193"/>
                    </a:cubicBezTo>
                    <a:lnTo>
                      <a:pt x="9564" y="15719"/>
                    </a:lnTo>
                    <a:lnTo>
                      <a:pt x="8377" y="13668"/>
                    </a:lnTo>
                    <a:lnTo>
                      <a:pt x="9287" y="13141"/>
                    </a:lnTo>
                    <a:cubicBezTo>
                      <a:pt x="9394" y="13079"/>
                      <a:pt x="9448" y="12963"/>
                      <a:pt x="9430" y="12847"/>
                    </a:cubicBezTo>
                    <a:cubicBezTo>
                      <a:pt x="9385" y="12606"/>
                      <a:pt x="9359" y="12365"/>
                      <a:pt x="9359" y="12115"/>
                    </a:cubicBezTo>
                    <a:cubicBezTo>
                      <a:pt x="9359" y="11875"/>
                      <a:pt x="9385" y="11625"/>
                      <a:pt x="9430" y="11393"/>
                    </a:cubicBezTo>
                    <a:cubicBezTo>
                      <a:pt x="9448" y="11277"/>
                      <a:pt x="9394" y="11152"/>
                      <a:pt x="9287" y="11098"/>
                    </a:cubicBezTo>
                    <a:lnTo>
                      <a:pt x="8377" y="10572"/>
                    </a:lnTo>
                    <a:lnTo>
                      <a:pt x="9564" y="8520"/>
                    </a:lnTo>
                    <a:lnTo>
                      <a:pt x="10474" y="9047"/>
                    </a:lnTo>
                    <a:cubicBezTo>
                      <a:pt x="10520" y="9070"/>
                      <a:pt x="10569" y="9081"/>
                      <a:pt x="10617" y="9081"/>
                    </a:cubicBezTo>
                    <a:cubicBezTo>
                      <a:pt x="10681" y="9081"/>
                      <a:pt x="10744" y="9061"/>
                      <a:pt x="10795" y="9020"/>
                    </a:cubicBezTo>
                    <a:cubicBezTo>
                      <a:pt x="11170" y="8699"/>
                      <a:pt x="11598" y="8449"/>
                      <a:pt x="12062" y="8288"/>
                    </a:cubicBezTo>
                    <a:cubicBezTo>
                      <a:pt x="12169" y="8244"/>
                      <a:pt x="12240" y="8146"/>
                      <a:pt x="12240" y="8021"/>
                    </a:cubicBezTo>
                    <a:lnTo>
                      <a:pt x="12240" y="6968"/>
                    </a:lnTo>
                    <a:lnTo>
                      <a:pt x="14613" y="6968"/>
                    </a:lnTo>
                    <a:lnTo>
                      <a:pt x="14613" y="8021"/>
                    </a:lnTo>
                    <a:cubicBezTo>
                      <a:pt x="14613" y="8146"/>
                      <a:pt x="14684" y="8244"/>
                      <a:pt x="14800" y="8288"/>
                    </a:cubicBezTo>
                    <a:cubicBezTo>
                      <a:pt x="15255" y="8449"/>
                      <a:pt x="15684" y="8699"/>
                      <a:pt x="16058" y="9020"/>
                    </a:cubicBezTo>
                    <a:cubicBezTo>
                      <a:pt x="16109" y="9061"/>
                      <a:pt x="16172" y="9081"/>
                      <a:pt x="16236" y="9081"/>
                    </a:cubicBezTo>
                    <a:cubicBezTo>
                      <a:pt x="16284" y="9081"/>
                      <a:pt x="16334" y="9070"/>
                      <a:pt x="16379" y="9047"/>
                    </a:cubicBezTo>
                    <a:lnTo>
                      <a:pt x="17289" y="8520"/>
                    </a:lnTo>
                    <a:lnTo>
                      <a:pt x="17530" y="8922"/>
                    </a:lnTo>
                    <a:cubicBezTo>
                      <a:pt x="17579" y="9013"/>
                      <a:pt x="17673" y="9063"/>
                      <a:pt x="17770" y="9063"/>
                    </a:cubicBezTo>
                    <a:cubicBezTo>
                      <a:pt x="17816" y="9063"/>
                      <a:pt x="17862" y="9052"/>
                      <a:pt x="17905" y="9029"/>
                    </a:cubicBezTo>
                    <a:cubicBezTo>
                      <a:pt x="18039" y="8948"/>
                      <a:pt x="18083" y="8779"/>
                      <a:pt x="18012" y="8645"/>
                    </a:cubicBezTo>
                    <a:lnTo>
                      <a:pt x="17762" y="8217"/>
                    </a:lnTo>
                    <a:cubicBezTo>
                      <a:pt x="17661" y="8044"/>
                      <a:pt x="17483" y="7951"/>
                      <a:pt x="17302" y="7951"/>
                    </a:cubicBezTo>
                    <a:cubicBezTo>
                      <a:pt x="17213" y="7951"/>
                      <a:pt x="17122" y="7973"/>
                      <a:pt x="17040" y="8021"/>
                    </a:cubicBezTo>
                    <a:lnTo>
                      <a:pt x="16263" y="8467"/>
                    </a:lnTo>
                    <a:cubicBezTo>
                      <a:pt x="15933" y="8208"/>
                      <a:pt x="15559" y="7994"/>
                      <a:pt x="15166" y="7833"/>
                    </a:cubicBezTo>
                    <a:lnTo>
                      <a:pt x="15166" y="6941"/>
                    </a:lnTo>
                    <a:cubicBezTo>
                      <a:pt x="15166" y="6772"/>
                      <a:pt x="15095" y="6629"/>
                      <a:pt x="14970" y="6531"/>
                    </a:cubicBezTo>
                    <a:lnTo>
                      <a:pt x="14970" y="3025"/>
                    </a:lnTo>
                    <a:cubicBezTo>
                      <a:pt x="14970" y="1945"/>
                      <a:pt x="13721" y="1018"/>
                      <a:pt x="11535" y="465"/>
                    </a:cubicBezTo>
                    <a:cubicBezTo>
                      <a:pt x="11513" y="459"/>
                      <a:pt x="11490" y="457"/>
                      <a:pt x="11468" y="457"/>
                    </a:cubicBezTo>
                    <a:cubicBezTo>
                      <a:pt x="11341" y="457"/>
                      <a:pt x="11227" y="539"/>
                      <a:pt x="11196" y="661"/>
                    </a:cubicBezTo>
                    <a:cubicBezTo>
                      <a:pt x="11161" y="813"/>
                      <a:pt x="11250" y="964"/>
                      <a:pt x="11402" y="1000"/>
                    </a:cubicBezTo>
                    <a:cubicBezTo>
                      <a:pt x="13257" y="1473"/>
                      <a:pt x="14417" y="2249"/>
                      <a:pt x="14417" y="3025"/>
                    </a:cubicBezTo>
                    <a:cubicBezTo>
                      <a:pt x="14417" y="3623"/>
                      <a:pt x="13712" y="4238"/>
                      <a:pt x="12481" y="4702"/>
                    </a:cubicBezTo>
                    <a:cubicBezTo>
                      <a:pt x="11152" y="5211"/>
                      <a:pt x="9376" y="5487"/>
                      <a:pt x="7485" y="5487"/>
                    </a:cubicBezTo>
                    <a:cubicBezTo>
                      <a:pt x="6673" y="5487"/>
                      <a:pt x="5888" y="5443"/>
                      <a:pt x="5130" y="5335"/>
                    </a:cubicBezTo>
                    <a:cubicBezTo>
                      <a:pt x="5119" y="5334"/>
                      <a:pt x="5108" y="5334"/>
                      <a:pt x="5097" y="5334"/>
                    </a:cubicBezTo>
                    <a:cubicBezTo>
                      <a:pt x="4958" y="5334"/>
                      <a:pt x="4834" y="5436"/>
                      <a:pt x="4818" y="5576"/>
                    </a:cubicBezTo>
                    <a:cubicBezTo>
                      <a:pt x="4800" y="5728"/>
                      <a:pt x="4907" y="5871"/>
                      <a:pt x="5059" y="5889"/>
                    </a:cubicBezTo>
                    <a:cubicBezTo>
                      <a:pt x="5835" y="5996"/>
                      <a:pt x="6656" y="6049"/>
                      <a:pt x="7485" y="6049"/>
                    </a:cubicBezTo>
                    <a:cubicBezTo>
                      <a:pt x="9448" y="6049"/>
                      <a:pt x="11286" y="5755"/>
                      <a:pt x="12686" y="5228"/>
                    </a:cubicBezTo>
                    <a:cubicBezTo>
                      <a:pt x="13444" y="4934"/>
                      <a:pt x="14024" y="4586"/>
                      <a:pt x="14417" y="4202"/>
                    </a:cubicBezTo>
                    <a:lnTo>
                      <a:pt x="14417" y="6415"/>
                    </a:lnTo>
                    <a:lnTo>
                      <a:pt x="12213" y="6415"/>
                    </a:lnTo>
                    <a:cubicBezTo>
                      <a:pt x="11919" y="6415"/>
                      <a:pt x="11687" y="6647"/>
                      <a:pt x="11687" y="6941"/>
                    </a:cubicBezTo>
                    <a:lnTo>
                      <a:pt x="11687" y="7833"/>
                    </a:lnTo>
                    <a:cubicBezTo>
                      <a:pt x="11294" y="7994"/>
                      <a:pt x="10929" y="8208"/>
                      <a:pt x="10590" y="8467"/>
                    </a:cubicBezTo>
                    <a:lnTo>
                      <a:pt x="9814" y="8021"/>
                    </a:lnTo>
                    <a:cubicBezTo>
                      <a:pt x="9736" y="7973"/>
                      <a:pt x="9647" y="7949"/>
                      <a:pt x="9557" y="7949"/>
                    </a:cubicBezTo>
                    <a:cubicBezTo>
                      <a:pt x="9511" y="7949"/>
                      <a:pt x="9466" y="7955"/>
                      <a:pt x="9421" y="7967"/>
                    </a:cubicBezTo>
                    <a:cubicBezTo>
                      <a:pt x="9278" y="8003"/>
                      <a:pt x="9162" y="8092"/>
                      <a:pt x="9100" y="8217"/>
                    </a:cubicBezTo>
                    <a:lnTo>
                      <a:pt x="7878" y="10322"/>
                    </a:lnTo>
                    <a:cubicBezTo>
                      <a:pt x="7869" y="10340"/>
                      <a:pt x="7860" y="10367"/>
                      <a:pt x="7842" y="10394"/>
                    </a:cubicBezTo>
                    <a:lnTo>
                      <a:pt x="7485" y="10394"/>
                    </a:lnTo>
                    <a:cubicBezTo>
                      <a:pt x="5594" y="10394"/>
                      <a:pt x="3819" y="10117"/>
                      <a:pt x="2489" y="9609"/>
                    </a:cubicBezTo>
                    <a:cubicBezTo>
                      <a:pt x="1258" y="9145"/>
                      <a:pt x="554" y="8529"/>
                      <a:pt x="554" y="7931"/>
                    </a:cubicBezTo>
                    <a:lnTo>
                      <a:pt x="554" y="4202"/>
                    </a:lnTo>
                    <a:cubicBezTo>
                      <a:pt x="1187" y="4836"/>
                      <a:pt x="2347" y="5362"/>
                      <a:pt x="3899" y="5692"/>
                    </a:cubicBezTo>
                    <a:cubicBezTo>
                      <a:pt x="3917" y="5692"/>
                      <a:pt x="3935" y="5701"/>
                      <a:pt x="3952" y="5701"/>
                    </a:cubicBezTo>
                    <a:cubicBezTo>
                      <a:pt x="4086" y="5701"/>
                      <a:pt x="4202" y="5612"/>
                      <a:pt x="4229" y="5478"/>
                    </a:cubicBezTo>
                    <a:cubicBezTo>
                      <a:pt x="4256" y="5327"/>
                      <a:pt x="4167" y="5175"/>
                      <a:pt x="4015" y="5148"/>
                    </a:cubicBezTo>
                    <a:cubicBezTo>
                      <a:pt x="1910" y="4693"/>
                      <a:pt x="554" y="3863"/>
                      <a:pt x="554" y="3025"/>
                    </a:cubicBezTo>
                    <a:cubicBezTo>
                      <a:pt x="554" y="2418"/>
                      <a:pt x="1258" y="1812"/>
                      <a:pt x="2489" y="1339"/>
                    </a:cubicBezTo>
                    <a:cubicBezTo>
                      <a:pt x="3819" y="830"/>
                      <a:pt x="5594" y="554"/>
                      <a:pt x="7485" y="554"/>
                    </a:cubicBezTo>
                    <a:cubicBezTo>
                      <a:pt x="8458" y="554"/>
                      <a:pt x="9394" y="625"/>
                      <a:pt x="10286" y="777"/>
                    </a:cubicBezTo>
                    <a:cubicBezTo>
                      <a:pt x="10298" y="778"/>
                      <a:pt x="10310" y="779"/>
                      <a:pt x="10322" y="779"/>
                    </a:cubicBezTo>
                    <a:cubicBezTo>
                      <a:pt x="10460" y="779"/>
                      <a:pt x="10583" y="685"/>
                      <a:pt x="10608" y="545"/>
                    </a:cubicBezTo>
                    <a:cubicBezTo>
                      <a:pt x="10625" y="393"/>
                      <a:pt x="10527" y="250"/>
                      <a:pt x="10376" y="224"/>
                    </a:cubicBezTo>
                    <a:cubicBezTo>
                      <a:pt x="9457" y="72"/>
                      <a:pt x="8484" y="1"/>
                      <a:pt x="74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6"/>
              <p:cNvSpPr/>
              <p:nvPr/>
            </p:nvSpPr>
            <p:spPr>
              <a:xfrm>
                <a:off x="3256100" y="2520375"/>
                <a:ext cx="84775" cy="84775"/>
              </a:xfrm>
              <a:custGeom>
                <a:avLst/>
                <a:gdLst/>
                <a:ahLst/>
                <a:cxnLst/>
                <a:rect l="l" t="t" r="r" b="b"/>
                <a:pathLst>
                  <a:path w="3391" h="3391" extrusionOk="0">
                    <a:moveTo>
                      <a:pt x="1696" y="562"/>
                    </a:moveTo>
                    <a:cubicBezTo>
                      <a:pt x="2329" y="562"/>
                      <a:pt x="2837" y="1071"/>
                      <a:pt x="2837" y="1695"/>
                    </a:cubicBezTo>
                    <a:cubicBezTo>
                      <a:pt x="2837" y="2329"/>
                      <a:pt x="2329" y="2837"/>
                      <a:pt x="1696" y="2837"/>
                    </a:cubicBezTo>
                    <a:cubicBezTo>
                      <a:pt x="1071" y="2837"/>
                      <a:pt x="554" y="2329"/>
                      <a:pt x="554" y="1695"/>
                    </a:cubicBezTo>
                    <a:cubicBezTo>
                      <a:pt x="554" y="1071"/>
                      <a:pt x="1071" y="562"/>
                      <a:pt x="1696" y="562"/>
                    </a:cubicBezTo>
                    <a:close/>
                    <a:moveTo>
                      <a:pt x="1696" y="0"/>
                    </a:moveTo>
                    <a:cubicBezTo>
                      <a:pt x="759" y="0"/>
                      <a:pt x="1" y="759"/>
                      <a:pt x="1" y="1695"/>
                    </a:cubicBezTo>
                    <a:cubicBezTo>
                      <a:pt x="1" y="2632"/>
                      <a:pt x="759" y="3390"/>
                      <a:pt x="1696" y="3390"/>
                    </a:cubicBezTo>
                    <a:cubicBezTo>
                      <a:pt x="2632" y="3390"/>
                      <a:pt x="3391" y="2632"/>
                      <a:pt x="3391" y="1695"/>
                    </a:cubicBezTo>
                    <a:cubicBezTo>
                      <a:pt x="3391" y="759"/>
                      <a:pt x="2632" y="0"/>
                      <a:pt x="1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84"/>
        <p:cNvGrpSpPr/>
        <p:nvPr/>
      </p:nvGrpSpPr>
      <p:grpSpPr>
        <a:xfrm>
          <a:off x="0" y="0"/>
          <a:ext cx="0" cy="0"/>
          <a:chOff x="0" y="0"/>
          <a:chExt cx="0" cy="0"/>
        </a:xfrm>
      </p:grpSpPr>
      <p:sp>
        <p:nvSpPr>
          <p:cNvPr id="1385" name="Google Shape;1385;p67"/>
          <p:cNvSpPr/>
          <p:nvPr/>
        </p:nvSpPr>
        <p:spPr>
          <a:xfrm>
            <a:off x="7273838" y="5992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 name="Google Shape;1386;p67"/>
          <p:cNvGrpSpPr/>
          <p:nvPr/>
        </p:nvGrpSpPr>
        <p:grpSpPr>
          <a:xfrm rot="-366137">
            <a:off x="7556131" y="878958"/>
            <a:ext cx="496546" cy="451135"/>
            <a:chOff x="7556400" y="878650"/>
            <a:chExt cx="496563" cy="451150"/>
          </a:xfrm>
        </p:grpSpPr>
        <p:sp>
          <p:nvSpPr>
            <p:cNvPr id="1387" name="Google Shape;1387;p67"/>
            <p:cNvSpPr/>
            <p:nvPr/>
          </p:nvSpPr>
          <p:spPr>
            <a:xfrm>
              <a:off x="7565638" y="891075"/>
              <a:ext cx="487325" cy="438725"/>
            </a:xfrm>
            <a:custGeom>
              <a:avLst/>
              <a:gdLst/>
              <a:ahLst/>
              <a:cxnLst/>
              <a:rect l="l" t="t" r="r" b="b"/>
              <a:pathLst>
                <a:path w="19493" h="17549" extrusionOk="0">
                  <a:moveTo>
                    <a:pt x="1445" y="1"/>
                  </a:moveTo>
                  <a:cubicBezTo>
                    <a:pt x="643" y="1"/>
                    <a:pt x="0" y="643"/>
                    <a:pt x="0" y="1446"/>
                  </a:cubicBezTo>
                  <a:lnTo>
                    <a:pt x="0" y="7298"/>
                  </a:lnTo>
                  <a:lnTo>
                    <a:pt x="0" y="11134"/>
                  </a:lnTo>
                  <a:lnTo>
                    <a:pt x="0" y="11732"/>
                  </a:lnTo>
                  <a:lnTo>
                    <a:pt x="0" y="11990"/>
                  </a:lnTo>
                  <a:lnTo>
                    <a:pt x="0" y="11999"/>
                  </a:lnTo>
                  <a:lnTo>
                    <a:pt x="0" y="13792"/>
                  </a:lnTo>
                  <a:cubicBezTo>
                    <a:pt x="0" y="14149"/>
                    <a:pt x="286" y="14435"/>
                    <a:pt x="643" y="14435"/>
                  </a:cubicBezTo>
                  <a:lnTo>
                    <a:pt x="7467" y="14435"/>
                  </a:lnTo>
                  <a:cubicBezTo>
                    <a:pt x="7467" y="14444"/>
                    <a:pt x="7467" y="14461"/>
                    <a:pt x="7458" y="14470"/>
                  </a:cubicBezTo>
                  <a:cubicBezTo>
                    <a:pt x="7458" y="14497"/>
                    <a:pt x="7449" y="14524"/>
                    <a:pt x="7440" y="14551"/>
                  </a:cubicBezTo>
                  <a:cubicBezTo>
                    <a:pt x="7440" y="14569"/>
                    <a:pt x="7431" y="14586"/>
                    <a:pt x="7431" y="14613"/>
                  </a:cubicBezTo>
                  <a:cubicBezTo>
                    <a:pt x="7423" y="14640"/>
                    <a:pt x="7414" y="14667"/>
                    <a:pt x="7405" y="14693"/>
                  </a:cubicBezTo>
                  <a:cubicBezTo>
                    <a:pt x="7396" y="14711"/>
                    <a:pt x="7396" y="14729"/>
                    <a:pt x="7387" y="14747"/>
                  </a:cubicBezTo>
                  <a:cubicBezTo>
                    <a:pt x="7378" y="14783"/>
                    <a:pt x="7369" y="14809"/>
                    <a:pt x="7360" y="14845"/>
                  </a:cubicBezTo>
                  <a:cubicBezTo>
                    <a:pt x="7360" y="14863"/>
                    <a:pt x="7351" y="14881"/>
                    <a:pt x="7342" y="14899"/>
                  </a:cubicBezTo>
                  <a:cubicBezTo>
                    <a:pt x="7324" y="14961"/>
                    <a:pt x="7307" y="15023"/>
                    <a:pt x="7280" y="15086"/>
                  </a:cubicBezTo>
                  <a:cubicBezTo>
                    <a:pt x="7235" y="15220"/>
                    <a:pt x="7173" y="15362"/>
                    <a:pt x="7110" y="15505"/>
                  </a:cubicBezTo>
                  <a:cubicBezTo>
                    <a:pt x="6869" y="16023"/>
                    <a:pt x="6495" y="16567"/>
                    <a:pt x="5924" y="16995"/>
                  </a:cubicBezTo>
                  <a:cubicBezTo>
                    <a:pt x="5692" y="17173"/>
                    <a:pt x="5817" y="17548"/>
                    <a:pt x="6111" y="17548"/>
                  </a:cubicBezTo>
                  <a:lnTo>
                    <a:pt x="13382" y="17548"/>
                  </a:lnTo>
                  <a:cubicBezTo>
                    <a:pt x="13676" y="17548"/>
                    <a:pt x="13801" y="17173"/>
                    <a:pt x="13569" y="16995"/>
                  </a:cubicBezTo>
                  <a:cubicBezTo>
                    <a:pt x="12998" y="16567"/>
                    <a:pt x="12623" y="16023"/>
                    <a:pt x="12383" y="15505"/>
                  </a:cubicBezTo>
                  <a:cubicBezTo>
                    <a:pt x="12311" y="15354"/>
                    <a:pt x="12258" y="15211"/>
                    <a:pt x="12204" y="15068"/>
                  </a:cubicBezTo>
                  <a:cubicBezTo>
                    <a:pt x="12186" y="15015"/>
                    <a:pt x="12169" y="14961"/>
                    <a:pt x="12151" y="14916"/>
                  </a:cubicBezTo>
                  <a:cubicBezTo>
                    <a:pt x="12142" y="14890"/>
                    <a:pt x="12133" y="14863"/>
                    <a:pt x="12133" y="14836"/>
                  </a:cubicBezTo>
                  <a:cubicBezTo>
                    <a:pt x="12124" y="14809"/>
                    <a:pt x="12115" y="14792"/>
                    <a:pt x="12106" y="14765"/>
                  </a:cubicBezTo>
                  <a:cubicBezTo>
                    <a:pt x="12097" y="14738"/>
                    <a:pt x="12088" y="14711"/>
                    <a:pt x="12088" y="14693"/>
                  </a:cubicBezTo>
                  <a:cubicBezTo>
                    <a:pt x="12079" y="14667"/>
                    <a:pt x="12070" y="14640"/>
                    <a:pt x="12070" y="14613"/>
                  </a:cubicBezTo>
                  <a:cubicBezTo>
                    <a:pt x="12061" y="14595"/>
                    <a:pt x="12053" y="14569"/>
                    <a:pt x="12053" y="14551"/>
                  </a:cubicBezTo>
                  <a:cubicBezTo>
                    <a:pt x="12044" y="14524"/>
                    <a:pt x="12035" y="14506"/>
                    <a:pt x="12035" y="14479"/>
                  </a:cubicBezTo>
                  <a:cubicBezTo>
                    <a:pt x="12026" y="14461"/>
                    <a:pt x="12026" y="14444"/>
                    <a:pt x="12026" y="14435"/>
                  </a:cubicBezTo>
                  <a:lnTo>
                    <a:pt x="18850" y="14435"/>
                  </a:lnTo>
                  <a:cubicBezTo>
                    <a:pt x="19207" y="14435"/>
                    <a:pt x="19493" y="14149"/>
                    <a:pt x="19493" y="13792"/>
                  </a:cubicBezTo>
                  <a:lnTo>
                    <a:pt x="19493" y="11732"/>
                  </a:lnTo>
                  <a:lnTo>
                    <a:pt x="19493" y="11134"/>
                  </a:lnTo>
                  <a:lnTo>
                    <a:pt x="19493" y="1446"/>
                  </a:lnTo>
                  <a:cubicBezTo>
                    <a:pt x="19493" y="643"/>
                    <a:pt x="18841" y="1"/>
                    <a:pt x="18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 name="Google Shape;1388;p67"/>
            <p:cNvGrpSpPr/>
            <p:nvPr/>
          </p:nvGrpSpPr>
          <p:grpSpPr>
            <a:xfrm>
              <a:off x="7556400" y="878650"/>
              <a:ext cx="476175" cy="430000"/>
              <a:chOff x="4178325" y="1628725"/>
              <a:chExt cx="476175" cy="430000"/>
            </a:xfrm>
          </p:grpSpPr>
          <p:sp>
            <p:nvSpPr>
              <p:cNvPr id="1389" name="Google Shape;1389;p67"/>
              <p:cNvSpPr/>
              <p:nvPr/>
            </p:nvSpPr>
            <p:spPr>
              <a:xfrm>
                <a:off x="4178325" y="1628725"/>
                <a:ext cx="476175" cy="430000"/>
              </a:xfrm>
              <a:custGeom>
                <a:avLst/>
                <a:gdLst/>
                <a:ahLst/>
                <a:cxnLst/>
                <a:rect l="l" t="t" r="r" b="b"/>
                <a:pathLst>
                  <a:path w="19047" h="17200" extrusionOk="0">
                    <a:moveTo>
                      <a:pt x="11000" y="7476"/>
                    </a:moveTo>
                    <a:lnTo>
                      <a:pt x="11000" y="11125"/>
                    </a:lnTo>
                    <a:lnTo>
                      <a:pt x="553" y="11125"/>
                    </a:lnTo>
                    <a:lnTo>
                      <a:pt x="553" y="7476"/>
                    </a:lnTo>
                    <a:close/>
                    <a:moveTo>
                      <a:pt x="11464" y="14247"/>
                    </a:moveTo>
                    <a:cubicBezTo>
                      <a:pt x="11651" y="14988"/>
                      <a:pt x="12070" y="15933"/>
                      <a:pt x="12980" y="16620"/>
                    </a:cubicBezTo>
                    <a:cubicBezTo>
                      <a:pt x="12980" y="16629"/>
                      <a:pt x="12989" y="16629"/>
                      <a:pt x="12989" y="16629"/>
                    </a:cubicBezTo>
                    <a:cubicBezTo>
                      <a:pt x="12989" y="16629"/>
                      <a:pt x="12980" y="16638"/>
                      <a:pt x="12980" y="16647"/>
                    </a:cubicBezTo>
                    <a:lnTo>
                      <a:pt x="6066" y="16647"/>
                    </a:lnTo>
                    <a:cubicBezTo>
                      <a:pt x="6058" y="16638"/>
                      <a:pt x="6058" y="16629"/>
                      <a:pt x="6058" y="16629"/>
                    </a:cubicBezTo>
                    <a:cubicBezTo>
                      <a:pt x="6058" y="16629"/>
                      <a:pt x="6058" y="16629"/>
                      <a:pt x="6066" y="16620"/>
                    </a:cubicBezTo>
                    <a:cubicBezTo>
                      <a:pt x="6967" y="15933"/>
                      <a:pt x="7387" y="14988"/>
                      <a:pt x="7583" y="14247"/>
                    </a:cubicBezTo>
                    <a:close/>
                    <a:moveTo>
                      <a:pt x="1651" y="0"/>
                    </a:moveTo>
                    <a:cubicBezTo>
                      <a:pt x="741" y="0"/>
                      <a:pt x="0" y="741"/>
                      <a:pt x="0" y="1642"/>
                    </a:cubicBezTo>
                    <a:lnTo>
                      <a:pt x="0" y="13364"/>
                    </a:lnTo>
                    <a:cubicBezTo>
                      <a:pt x="0" y="13846"/>
                      <a:pt x="393" y="14247"/>
                      <a:pt x="883" y="14247"/>
                    </a:cubicBezTo>
                    <a:lnTo>
                      <a:pt x="3114" y="14247"/>
                    </a:lnTo>
                    <a:cubicBezTo>
                      <a:pt x="3265" y="14247"/>
                      <a:pt x="3390" y="14122"/>
                      <a:pt x="3390" y="13962"/>
                    </a:cubicBezTo>
                    <a:cubicBezTo>
                      <a:pt x="3390" y="13810"/>
                      <a:pt x="3265" y="13685"/>
                      <a:pt x="3114" y="13685"/>
                    </a:cubicBezTo>
                    <a:lnTo>
                      <a:pt x="883" y="13685"/>
                    </a:lnTo>
                    <a:cubicBezTo>
                      <a:pt x="705" y="13685"/>
                      <a:pt x="553" y="13542"/>
                      <a:pt x="553" y="13364"/>
                    </a:cubicBezTo>
                    <a:lnTo>
                      <a:pt x="553" y="11687"/>
                    </a:lnTo>
                    <a:lnTo>
                      <a:pt x="18485" y="11687"/>
                    </a:lnTo>
                    <a:lnTo>
                      <a:pt x="18485" y="13364"/>
                    </a:lnTo>
                    <a:cubicBezTo>
                      <a:pt x="18485" y="13542"/>
                      <a:pt x="18342" y="13685"/>
                      <a:pt x="18163" y="13685"/>
                    </a:cubicBezTo>
                    <a:lnTo>
                      <a:pt x="4247" y="13685"/>
                    </a:lnTo>
                    <a:cubicBezTo>
                      <a:pt x="4095" y="13685"/>
                      <a:pt x="3970" y="13810"/>
                      <a:pt x="3970" y="13962"/>
                    </a:cubicBezTo>
                    <a:cubicBezTo>
                      <a:pt x="3970" y="14122"/>
                      <a:pt x="4095" y="14247"/>
                      <a:pt x="4247" y="14247"/>
                    </a:cubicBezTo>
                    <a:lnTo>
                      <a:pt x="7003" y="14247"/>
                    </a:lnTo>
                    <a:cubicBezTo>
                      <a:pt x="6816" y="14872"/>
                      <a:pt x="6450" y="15630"/>
                      <a:pt x="5727" y="16183"/>
                    </a:cubicBezTo>
                    <a:cubicBezTo>
                      <a:pt x="5531" y="16326"/>
                      <a:pt x="5451" y="16575"/>
                      <a:pt x="5531" y="16816"/>
                    </a:cubicBezTo>
                    <a:cubicBezTo>
                      <a:pt x="5611" y="17048"/>
                      <a:pt x="5817" y="17200"/>
                      <a:pt x="6066" y="17200"/>
                    </a:cubicBezTo>
                    <a:lnTo>
                      <a:pt x="12971" y="17200"/>
                    </a:lnTo>
                    <a:cubicBezTo>
                      <a:pt x="13221" y="17200"/>
                      <a:pt x="13435" y="17048"/>
                      <a:pt x="13515" y="16816"/>
                    </a:cubicBezTo>
                    <a:cubicBezTo>
                      <a:pt x="13596" y="16575"/>
                      <a:pt x="13515" y="16326"/>
                      <a:pt x="13319" y="16183"/>
                    </a:cubicBezTo>
                    <a:cubicBezTo>
                      <a:pt x="12588" y="15630"/>
                      <a:pt x="12222" y="14872"/>
                      <a:pt x="12044" y="14247"/>
                    </a:cubicBezTo>
                    <a:lnTo>
                      <a:pt x="18163" y="14247"/>
                    </a:lnTo>
                    <a:cubicBezTo>
                      <a:pt x="18645" y="14247"/>
                      <a:pt x="19047" y="13846"/>
                      <a:pt x="19047" y="13364"/>
                    </a:cubicBezTo>
                    <a:lnTo>
                      <a:pt x="19047" y="5166"/>
                    </a:lnTo>
                    <a:cubicBezTo>
                      <a:pt x="19047" y="5014"/>
                      <a:pt x="18922" y="4889"/>
                      <a:pt x="18770" y="4889"/>
                    </a:cubicBezTo>
                    <a:cubicBezTo>
                      <a:pt x="18609" y="4889"/>
                      <a:pt x="18485" y="5014"/>
                      <a:pt x="18485" y="5166"/>
                    </a:cubicBezTo>
                    <a:lnTo>
                      <a:pt x="18485" y="11125"/>
                    </a:lnTo>
                    <a:lnTo>
                      <a:pt x="11562" y="11125"/>
                    </a:lnTo>
                    <a:lnTo>
                      <a:pt x="11562" y="553"/>
                    </a:lnTo>
                    <a:lnTo>
                      <a:pt x="17396" y="553"/>
                    </a:lnTo>
                    <a:cubicBezTo>
                      <a:pt x="17994" y="553"/>
                      <a:pt x="18485" y="1044"/>
                      <a:pt x="18485" y="1642"/>
                    </a:cubicBezTo>
                    <a:lnTo>
                      <a:pt x="18485" y="4024"/>
                    </a:lnTo>
                    <a:cubicBezTo>
                      <a:pt x="18485" y="4175"/>
                      <a:pt x="18609" y="4300"/>
                      <a:pt x="18770" y="4300"/>
                    </a:cubicBezTo>
                    <a:cubicBezTo>
                      <a:pt x="18922" y="4300"/>
                      <a:pt x="19047" y="4175"/>
                      <a:pt x="19047" y="4024"/>
                    </a:cubicBezTo>
                    <a:lnTo>
                      <a:pt x="19047" y="1642"/>
                    </a:lnTo>
                    <a:cubicBezTo>
                      <a:pt x="19047" y="741"/>
                      <a:pt x="18306" y="0"/>
                      <a:pt x="17396" y="0"/>
                    </a:cubicBezTo>
                    <a:lnTo>
                      <a:pt x="9537" y="0"/>
                    </a:lnTo>
                    <a:cubicBezTo>
                      <a:pt x="9376" y="0"/>
                      <a:pt x="9251" y="125"/>
                      <a:pt x="9251" y="277"/>
                    </a:cubicBezTo>
                    <a:cubicBezTo>
                      <a:pt x="9251" y="428"/>
                      <a:pt x="9376" y="553"/>
                      <a:pt x="9537" y="553"/>
                    </a:cubicBezTo>
                    <a:lnTo>
                      <a:pt x="11000" y="553"/>
                    </a:lnTo>
                    <a:lnTo>
                      <a:pt x="11000" y="6923"/>
                    </a:lnTo>
                    <a:lnTo>
                      <a:pt x="553" y="6923"/>
                    </a:lnTo>
                    <a:lnTo>
                      <a:pt x="553" y="1642"/>
                    </a:lnTo>
                    <a:cubicBezTo>
                      <a:pt x="553" y="1044"/>
                      <a:pt x="1044" y="553"/>
                      <a:pt x="1651" y="553"/>
                    </a:cubicBezTo>
                    <a:lnTo>
                      <a:pt x="8395" y="553"/>
                    </a:lnTo>
                    <a:cubicBezTo>
                      <a:pt x="8546" y="553"/>
                      <a:pt x="8671" y="428"/>
                      <a:pt x="8671" y="277"/>
                    </a:cubicBezTo>
                    <a:cubicBezTo>
                      <a:pt x="8671" y="125"/>
                      <a:pt x="8546" y="0"/>
                      <a:pt x="83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7"/>
              <p:cNvSpPr/>
              <p:nvPr/>
            </p:nvSpPr>
            <p:spPr>
              <a:xfrm>
                <a:off x="4398900" y="1928475"/>
                <a:ext cx="34800" cy="34800"/>
              </a:xfrm>
              <a:custGeom>
                <a:avLst/>
                <a:gdLst/>
                <a:ahLst/>
                <a:cxnLst/>
                <a:rect l="l" t="t" r="r" b="b"/>
                <a:pathLst>
                  <a:path w="1392" h="1392" extrusionOk="0">
                    <a:moveTo>
                      <a:pt x="696" y="562"/>
                    </a:moveTo>
                    <a:cubicBezTo>
                      <a:pt x="776" y="562"/>
                      <a:pt x="839" y="616"/>
                      <a:pt x="839" y="696"/>
                    </a:cubicBezTo>
                    <a:cubicBezTo>
                      <a:pt x="839" y="767"/>
                      <a:pt x="776" y="830"/>
                      <a:pt x="696" y="830"/>
                    </a:cubicBezTo>
                    <a:cubicBezTo>
                      <a:pt x="625" y="830"/>
                      <a:pt x="562" y="767"/>
                      <a:pt x="562" y="696"/>
                    </a:cubicBezTo>
                    <a:cubicBezTo>
                      <a:pt x="562" y="616"/>
                      <a:pt x="625" y="562"/>
                      <a:pt x="696" y="562"/>
                    </a:cubicBezTo>
                    <a:close/>
                    <a:moveTo>
                      <a:pt x="696" y="0"/>
                    </a:moveTo>
                    <a:cubicBezTo>
                      <a:pt x="312" y="0"/>
                      <a:pt x="0" y="312"/>
                      <a:pt x="0" y="696"/>
                    </a:cubicBezTo>
                    <a:cubicBezTo>
                      <a:pt x="0" y="1080"/>
                      <a:pt x="312" y="1392"/>
                      <a:pt x="696" y="1392"/>
                    </a:cubicBezTo>
                    <a:cubicBezTo>
                      <a:pt x="1079" y="1392"/>
                      <a:pt x="1392" y="1080"/>
                      <a:pt x="1392" y="696"/>
                    </a:cubicBezTo>
                    <a:cubicBezTo>
                      <a:pt x="1392" y="312"/>
                      <a:pt x="1079"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7"/>
              <p:cNvSpPr/>
              <p:nvPr/>
            </p:nvSpPr>
            <p:spPr>
              <a:xfrm>
                <a:off x="4292275" y="1687125"/>
                <a:ext cx="55575" cy="55350"/>
              </a:xfrm>
              <a:custGeom>
                <a:avLst/>
                <a:gdLst/>
                <a:ahLst/>
                <a:cxnLst/>
                <a:rect l="l" t="t" r="r" b="b"/>
                <a:pathLst>
                  <a:path w="2223" h="2214" extrusionOk="0">
                    <a:moveTo>
                      <a:pt x="563" y="573"/>
                    </a:moveTo>
                    <a:lnTo>
                      <a:pt x="1633" y="1108"/>
                    </a:lnTo>
                    <a:lnTo>
                      <a:pt x="563" y="1643"/>
                    </a:lnTo>
                    <a:lnTo>
                      <a:pt x="563" y="573"/>
                    </a:lnTo>
                    <a:close/>
                    <a:moveTo>
                      <a:pt x="538" y="1"/>
                    </a:moveTo>
                    <a:cubicBezTo>
                      <a:pt x="438" y="1"/>
                      <a:pt x="339" y="28"/>
                      <a:pt x="251" y="82"/>
                    </a:cubicBezTo>
                    <a:cubicBezTo>
                      <a:pt x="99" y="180"/>
                      <a:pt x="1" y="349"/>
                      <a:pt x="1" y="537"/>
                    </a:cubicBezTo>
                    <a:lnTo>
                      <a:pt x="1" y="1679"/>
                    </a:lnTo>
                    <a:cubicBezTo>
                      <a:pt x="1" y="1866"/>
                      <a:pt x="99" y="2036"/>
                      <a:pt x="251" y="2134"/>
                    </a:cubicBezTo>
                    <a:cubicBezTo>
                      <a:pt x="340" y="2187"/>
                      <a:pt x="438" y="2214"/>
                      <a:pt x="536" y="2214"/>
                    </a:cubicBezTo>
                    <a:cubicBezTo>
                      <a:pt x="616" y="2214"/>
                      <a:pt x="697" y="2196"/>
                      <a:pt x="777" y="2160"/>
                    </a:cubicBezTo>
                    <a:lnTo>
                      <a:pt x="1928" y="1581"/>
                    </a:lnTo>
                    <a:cubicBezTo>
                      <a:pt x="2106" y="1491"/>
                      <a:pt x="2222" y="1313"/>
                      <a:pt x="2222" y="1108"/>
                    </a:cubicBezTo>
                    <a:cubicBezTo>
                      <a:pt x="2222" y="903"/>
                      <a:pt x="2106" y="715"/>
                      <a:pt x="1928" y="626"/>
                    </a:cubicBezTo>
                    <a:lnTo>
                      <a:pt x="777" y="55"/>
                    </a:lnTo>
                    <a:cubicBezTo>
                      <a:pt x="701" y="19"/>
                      <a:pt x="619" y="1"/>
                      <a:pt x="5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7"/>
              <p:cNvSpPr/>
              <p:nvPr/>
            </p:nvSpPr>
            <p:spPr>
              <a:xfrm>
                <a:off x="4490325" y="1662850"/>
                <a:ext cx="55775" cy="55775"/>
              </a:xfrm>
              <a:custGeom>
                <a:avLst/>
                <a:gdLst/>
                <a:ahLst/>
                <a:cxnLst/>
                <a:rect l="l" t="t" r="r" b="b"/>
                <a:pathLst>
                  <a:path w="2231" h="2231" extrusionOk="0">
                    <a:moveTo>
                      <a:pt x="1669" y="562"/>
                    </a:moveTo>
                    <a:lnTo>
                      <a:pt x="1669" y="1677"/>
                    </a:lnTo>
                    <a:lnTo>
                      <a:pt x="554" y="1677"/>
                    </a:lnTo>
                    <a:lnTo>
                      <a:pt x="554" y="562"/>
                    </a:lnTo>
                    <a:close/>
                    <a:moveTo>
                      <a:pt x="518" y="0"/>
                    </a:moveTo>
                    <a:cubicBezTo>
                      <a:pt x="233" y="0"/>
                      <a:pt x="1" y="241"/>
                      <a:pt x="1" y="527"/>
                    </a:cubicBezTo>
                    <a:lnTo>
                      <a:pt x="1" y="1713"/>
                    </a:lnTo>
                    <a:cubicBezTo>
                      <a:pt x="1" y="1998"/>
                      <a:pt x="233" y="2230"/>
                      <a:pt x="518" y="2230"/>
                    </a:cubicBezTo>
                    <a:lnTo>
                      <a:pt x="1713" y="2230"/>
                    </a:lnTo>
                    <a:cubicBezTo>
                      <a:pt x="1999" y="2230"/>
                      <a:pt x="2231" y="1998"/>
                      <a:pt x="2231" y="1713"/>
                    </a:cubicBezTo>
                    <a:lnTo>
                      <a:pt x="2231" y="527"/>
                    </a:lnTo>
                    <a:cubicBezTo>
                      <a:pt x="2231" y="241"/>
                      <a:pt x="1999" y="0"/>
                      <a:pt x="17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7"/>
              <p:cNvSpPr/>
              <p:nvPr/>
            </p:nvSpPr>
            <p:spPr>
              <a:xfrm>
                <a:off x="4557900" y="1661500"/>
                <a:ext cx="28575" cy="13850"/>
              </a:xfrm>
              <a:custGeom>
                <a:avLst/>
                <a:gdLst/>
                <a:ahLst/>
                <a:cxnLst/>
                <a:rect l="l" t="t" r="r" b="b"/>
                <a:pathLst>
                  <a:path w="1143" h="554" extrusionOk="0">
                    <a:moveTo>
                      <a:pt x="277" y="1"/>
                    </a:moveTo>
                    <a:cubicBezTo>
                      <a:pt x="126" y="1"/>
                      <a:pt x="1" y="126"/>
                      <a:pt x="1" y="277"/>
                    </a:cubicBezTo>
                    <a:cubicBezTo>
                      <a:pt x="1" y="429"/>
                      <a:pt x="126" y="554"/>
                      <a:pt x="277" y="554"/>
                    </a:cubicBezTo>
                    <a:lnTo>
                      <a:pt x="866" y="554"/>
                    </a:lnTo>
                    <a:cubicBezTo>
                      <a:pt x="1018" y="554"/>
                      <a:pt x="1143" y="429"/>
                      <a:pt x="1143" y="277"/>
                    </a:cubicBezTo>
                    <a:cubicBezTo>
                      <a:pt x="1143" y="126"/>
                      <a:pt x="1018" y="1"/>
                      <a:pt x="8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7"/>
              <p:cNvSpPr/>
              <p:nvPr/>
            </p:nvSpPr>
            <p:spPr>
              <a:xfrm>
                <a:off x="4557900" y="1686700"/>
                <a:ext cx="57125" cy="13850"/>
              </a:xfrm>
              <a:custGeom>
                <a:avLst/>
                <a:gdLst/>
                <a:ahLst/>
                <a:cxnLst/>
                <a:rect l="l" t="t" r="r" b="b"/>
                <a:pathLst>
                  <a:path w="2285" h="554" extrusionOk="0">
                    <a:moveTo>
                      <a:pt x="277" y="1"/>
                    </a:moveTo>
                    <a:cubicBezTo>
                      <a:pt x="126" y="1"/>
                      <a:pt x="1" y="126"/>
                      <a:pt x="1" y="277"/>
                    </a:cubicBezTo>
                    <a:cubicBezTo>
                      <a:pt x="1" y="429"/>
                      <a:pt x="126" y="554"/>
                      <a:pt x="277" y="554"/>
                    </a:cubicBezTo>
                    <a:lnTo>
                      <a:pt x="1999" y="554"/>
                    </a:lnTo>
                    <a:cubicBezTo>
                      <a:pt x="2151" y="554"/>
                      <a:pt x="2285" y="429"/>
                      <a:pt x="2285" y="277"/>
                    </a:cubicBezTo>
                    <a:cubicBezTo>
                      <a:pt x="2285" y="126"/>
                      <a:pt x="2151" y="1"/>
                      <a:pt x="19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7"/>
              <p:cNvSpPr/>
              <p:nvPr/>
            </p:nvSpPr>
            <p:spPr>
              <a:xfrm>
                <a:off x="4557900" y="1703875"/>
                <a:ext cx="57125" cy="13850"/>
              </a:xfrm>
              <a:custGeom>
                <a:avLst/>
                <a:gdLst/>
                <a:ahLst/>
                <a:cxnLst/>
                <a:rect l="l" t="t" r="r" b="b"/>
                <a:pathLst>
                  <a:path w="2285" h="554" extrusionOk="0">
                    <a:moveTo>
                      <a:pt x="277" y="1"/>
                    </a:moveTo>
                    <a:cubicBezTo>
                      <a:pt x="126" y="1"/>
                      <a:pt x="1" y="126"/>
                      <a:pt x="1" y="277"/>
                    </a:cubicBezTo>
                    <a:cubicBezTo>
                      <a:pt x="1" y="429"/>
                      <a:pt x="126" y="554"/>
                      <a:pt x="277" y="554"/>
                    </a:cubicBezTo>
                    <a:lnTo>
                      <a:pt x="1999" y="554"/>
                    </a:lnTo>
                    <a:cubicBezTo>
                      <a:pt x="2151" y="554"/>
                      <a:pt x="2285" y="429"/>
                      <a:pt x="2285" y="277"/>
                    </a:cubicBezTo>
                    <a:cubicBezTo>
                      <a:pt x="2285" y="126"/>
                      <a:pt x="2151" y="1"/>
                      <a:pt x="19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7"/>
              <p:cNvSpPr/>
              <p:nvPr/>
            </p:nvSpPr>
            <p:spPr>
              <a:xfrm>
                <a:off x="4490325" y="1748250"/>
                <a:ext cx="55775" cy="55800"/>
              </a:xfrm>
              <a:custGeom>
                <a:avLst/>
                <a:gdLst/>
                <a:ahLst/>
                <a:cxnLst/>
                <a:rect l="l" t="t" r="r" b="b"/>
                <a:pathLst>
                  <a:path w="2231" h="2232" extrusionOk="0">
                    <a:moveTo>
                      <a:pt x="1669" y="554"/>
                    </a:moveTo>
                    <a:lnTo>
                      <a:pt x="1669" y="1669"/>
                    </a:lnTo>
                    <a:lnTo>
                      <a:pt x="554" y="1669"/>
                    </a:lnTo>
                    <a:lnTo>
                      <a:pt x="554" y="554"/>
                    </a:lnTo>
                    <a:close/>
                    <a:moveTo>
                      <a:pt x="518" y="1"/>
                    </a:moveTo>
                    <a:cubicBezTo>
                      <a:pt x="233" y="1"/>
                      <a:pt x="1" y="233"/>
                      <a:pt x="1" y="518"/>
                    </a:cubicBezTo>
                    <a:lnTo>
                      <a:pt x="1" y="1714"/>
                    </a:lnTo>
                    <a:cubicBezTo>
                      <a:pt x="1" y="1999"/>
                      <a:pt x="233" y="2231"/>
                      <a:pt x="518" y="2231"/>
                    </a:cubicBezTo>
                    <a:lnTo>
                      <a:pt x="1713" y="2231"/>
                    </a:lnTo>
                    <a:cubicBezTo>
                      <a:pt x="1999" y="2231"/>
                      <a:pt x="2231" y="1999"/>
                      <a:pt x="2231" y="1714"/>
                    </a:cubicBezTo>
                    <a:lnTo>
                      <a:pt x="2231" y="518"/>
                    </a:lnTo>
                    <a:cubicBezTo>
                      <a:pt x="2231" y="233"/>
                      <a:pt x="1999" y="1"/>
                      <a:pt x="17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7"/>
              <p:cNvSpPr/>
              <p:nvPr/>
            </p:nvSpPr>
            <p:spPr>
              <a:xfrm>
                <a:off x="4557900" y="1746700"/>
                <a:ext cx="28575" cy="14075"/>
              </a:xfrm>
              <a:custGeom>
                <a:avLst/>
                <a:gdLst/>
                <a:ahLst/>
                <a:cxnLst/>
                <a:rect l="l" t="t" r="r" b="b"/>
                <a:pathLst>
                  <a:path w="1143" h="563" extrusionOk="0">
                    <a:moveTo>
                      <a:pt x="277" y="0"/>
                    </a:moveTo>
                    <a:cubicBezTo>
                      <a:pt x="126" y="0"/>
                      <a:pt x="1" y="125"/>
                      <a:pt x="1" y="286"/>
                    </a:cubicBezTo>
                    <a:cubicBezTo>
                      <a:pt x="1" y="438"/>
                      <a:pt x="126" y="563"/>
                      <a:pt x="277" y="563"/>
                    </a:cubicBezTo>
                    <a:lnTo>
                      <a:pt x="866" y="563"/>
                    </a:lnTo>
                    <a:cubicBezTo>
                      <a:pt x="1018" y="563"/>
                      <a:pt x="1143" y="438"/>
                      <a:pt x="1143" y="286"/>
                    </a:cubicBezTo>
                    <a:cubicBezTo>
                      <a:pt x="1143" y="125"/>
                      <a:pt x="1018" y="0"/>
                      <a:pt x="8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7"/>
              <p:cNvSpPr/>
              <p:nvPr/>
            </p:nvSpPr>
            <p:spPr>
              <a:xfrm>
                <a:off x="4557900" y="1771900"/>
                <a:ext cx="57125" cy="14075"/>
              </a:xfrm>
              <a:custGeom>
                <a:avLst/>
                <a:gdLst/>
                <a:ahLst/>
                <a:cxnLst/>
                <a:rect l="l" t="t" r="r" b="b"/>
                <a:pathLst>
                  <a:path w="2285" h="563" extrusionOk="0">
                    <a:moveTo>
                      <a:pt x="277" y="1"/>
                    </a:moveTo>
                    <a:cubicBezTo>
                      <a:pt x="126" y="1"/>
                      <a:pt x="1" y="125"/>
                      <a:pt x="1" y="286"/>
                    </a:cubicBezTo>
                    <a:cubicBezTo>
                      <a:pt x="1" y="438"/>
                      <a:pt x="126" y="563"/>
                      <a:pt x="277" y="563"/>
                    </a:cubicBezTo>
                    <a:lnTo>
                      <a:pt x="1999" y="563"/>
                    </a:lnTo>
                    <a:cubicBezTo>
                      <a:pt x="2151" y="563"/>
                      <a:pt x="2285" y="438"/>
                      <a:pt x="2285" y="286"/>
                    </a:cubicBezTo>
                    <a:cubicBezTo>
                      <a:pt x="2285" y="125"/>
                      <a:pt x="2151" y="1"/>
                      <a:pt x="19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7"/>
              <p:cNvSpPr/>
              <p:nvPr/>
            </p:nvSpPr>
            <p:spPr>
              <a:xfrm>
                <a:off x="4557900" y="1789075"/>
                <a:ext cx="57125" cy="14075"/>
              </a:xfrm>
              <a:custGeom>
                <a:avLst/>
                <a:gdLst/>
                <a:ahLst/>
                <a:cxnLst/>
                <a:rect l="l" t="t" r="r" b="b"/>
                <a:pathLst>
                  <a:path w="2285" h="563" extrusionOk="0">
                    <a:moveTo>
                      <a:pt x="277" y="0"/>
                    </a:moveTo>
                    <a:cubicBezTo>
                      <a:pt x="126" y="0"/>
                      <a:pt x="1" y="125"/>
                      <a:pt x="1" y="277"/>
                    </a:cubicBezTo>
                    <a:cubicBezTo>
                      <a:pt x="1" y="438"/>
                      <a:pt x="126" y="562"/>
                      <a:pt x="277" y="562"/>
                    </a:cubicBezTo>
                    <a:lnTo>
                      <a:pt x="1999" y="562"/>
                    </a:lnTo>
                    <a:cubicBezTo>
                      <a:pt x="2151" y="562"/>
                      <a:pt x="2285" y="438"/>
                      <a:pt x="2285" y="277"/>
                    </a:cubicBezTo>
                    <a:cubicBezTo>
                      <a:pt x="2285" y="125"/>
                      <a:pt x="2151" y="0"/>
                      <a:pt x="19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7"/>
              <p:cNvSpPr/>
              <p:nvPr/>
            </p:nvSpPr>
            <p:spPr>
              <a:xfrm>
                <a:off x="4490325" y="1833450"/>
                <a:ext cx="55775" cy="55775"/>
              </a:xfrm>
              <a:custGeom>
                <a:avLst/>
                <a:gdLst/>
                <a:ahLst/>
                <a:cxnLst/>
                <a:rect l="l" t="t" r="r" b="b"/>
                <a:pathLst>
                  <a:path w="2231" h="2231" extrusionOk="0">
                    <a:moveTo>
                      <a:pt x="1669" y="563"/>
                    </a:moveTo>
                    <a:lnTo>
                      <a:pt x="1669" y="1678"/>
                    </a:lnTo>
                    <a:lnTo>
                      <a:pt x="554" y="1678"/>
                    </a:lnTo>
                    <a:lnTo>
                      <a:pt x="554" y="563"/>
                    </a:lnTo>
                    <a:close/>
                    <a:moveTo>
                      <a:pt x="518" y="1"/>
                    </a:moveTo>
                    <a:cubicBezTo>
                      <a:pt x="233" y="1"/>
                      <a:pt x="1" y="242"/>
                      <a:pt x="1" y="527"/>
                    </a:cubicBezTo>
                    <a:lnTo>
                      <a:pt x="1" y="1714"/>
                    </a:lnTo>
                    <a:cubicBezTo>
                      <a:pt x="1" y="1999"/>
                      <a:pt x="233" y="2231"/>
                      <a:pt x="518" y="2231"/>
                    </a:cubicBezTo>
                    <a:lnTo>
                      <a:pt x="1713" y="2231"/>
                    </a:lnTo>
                    <a:cubicBezTo>
                      <a:pt x="1999" y="2231"/>
                      <a:pt x="2231" y="1999"/>
                      <a:pt x="2231" y="1714"/>
                    </a:cubicBezTo>
                    <a:lnTo>
                      <a:pt x="2231" y="527"/>
                    </a:lnTo>
                    <a:cubicBezTo>
                      <a:pt x="2231" y="242"/>
                      <a:pt x="1999" y="1"/>
                      <a:pt x="17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7"/>
              <p:cNvSpPr/>
              <p:nvPr/>
            </p:nvSpPr>
            <p:spPr>
              <a:xfrm>
                <a:off x="4557900" y="1832125"/>
                <a:ext cx="28575" cy="13850"/>
              </a:xfrm>
              <a:custGeom>
                <a:avLst/>
                <a:gdLst/>
                <a:ahLst/>
                <a:cxnLst/>
                <a:rect l="l" t="t" r="r" b="b"/>
                <a:pathLst>
                  <a:path w="1143" h="554" extrusionOk="0">
                    <a:moveTo>
                      <a:pt x="277" y="0"/>
                    </a:moveTo>
                    <a:cubicBezTo>
                      <a:pt x="126" y="0"/>
                      <a:pt x="1" y="125"/>
                      <a:pt x="1" y="277"/>
                    </a:cubicBezTo>
                    <a:cubicBezTo>
                      <a:pt x="1" y="428"/>
                      <a:pt x="126" y="553"/>
                      <a:pt x="277" y="553"/>
                    </a:cubicBezTo>
                    <a:lnTo>
                      <a:pt x="866" y="553"/>
                    </a:lnTo>
                    <a:cubicBezTo>
                      <a:pt x="1018" y="553"/>
                      <a:pt x="1143" y="428"/>
                      <a:pt x="1143" y="277"/>
                    </a:cubicBezTo>
                    <a:cubicBezTo>
                      <a:pt x="1143" y="125"/>
                      <a:pt x="1018" y="0"/>
                      <a:pt x="8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7"/>
              <p:cNvSpPr/>
              <p:nvPr/>
            </p:nvSpPr>
            <p:spPr>
              <a:xfrm>
                <a:off x="4557900" y="1857325"/>
                <a:ext cx="57125" cy="14075"/>
              </a:xfrm>
              <a:custGeom>
                <a:avLst/>
                <a:gdLst/>
                <a:ahLst/>
                <a:cxnLst/>
                <a:rect l="l" t="t" r="r" b="b"/>
                <a:pathLst>
                  <a:path w="2285" h="563" extrusionOk="0">
                    <a:moveTo>
                      <a:pt x="277" y="0"/>
                    </a:moveTo>
                    <a:cubicBezTo>
                      <a:pt x="126" y="0"/>
                      <a:pt x="1" y="125"/>
                      <a:pt x="1" y="277"/>
                    </a:cubicBezTo>
                    <a:cubicBezTo>
                      <a:pt x="1" y="437"/>
                      <a:pt x="126" y="562"/>
                      <a:pt x="277" y="562"/>
                    </a:cubicBezTo>
                    <a:lnTo>
                      <a:pt x="1999" y="562"/>
                    </a:lnTo>
                    <a:cubicBezTo>
                      <a:pt x="2151" y="562"/>
                      <a:pt x="2285" y="437"/>
                      <a:pt x="2285" y="277"/>
                    </a:cubicBezTo>
                    <a:cubicBezTo>
                      <a:pt x="2285" y="125"/>
                      <a:pt x="2151" y="0"/>
                      <a:pt x="19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7"/>
              <p:cNvSpPr/>
              <p:nvPr/>
            </p:nvSpPr>
            <p:spPr>
              <a:xfrm>
                <a:off x="4557900" y="1874500"/>
                <a:ext cx="57125" cy="13850"/>
              </a:xfrm>
              <a:custGeom>
                <a:avLst/>
                <a:gdLst/>
                <a:ahLst/>
                <a:cxnLst/>
                <a:rect l="l" t="t" r="r" b="b"/>
                <a:pathLst>
                  <a:path w="2285" h="554" extrusionOk="0">
                    <a:moveTo>
                      <a:pt x="277" y="0"/>
                    </a:moveTo>
                    <a:cubicBezTo>
                      <a:pt x="126" y="0"/>
                      <a:pt x="1" y="125"/>
                      <a:pt x="1" y="277"/>
                    </a:cubicBezTo>
                    <a:cubicBezTo>
                      <a:pt x="1" y="428"/>
                      <a:pt x="126" y="553"/>
                      <a:pt x="277" y="553"/>
                    </a:cubicBezTo>
                    <a:lnTo>
                      <a:pt x="1999" y="553"/>
                    </a:lnTo>
                    <a:cubicBezTo>
                      <a:pt x="2151" y="553"/>
                      <a:pt x="2285" y="428"/>
                      <a:pt x="2285" y="277"/>
                    </a:cubicBezTo>
                    <a:cubicBezTo>
                      <a:pt x="2285" y="125"/>
                      <a:pt x="2151" y="0"/>
                      <a:pt x="19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7"/>
              <p:cNvSpPr/>
              <p:nvPr/>
            </p:nvSpPr>
            <p:spPr>
              <a:xfrm>
                <a:off x="4404675" y="1833000"/>
                <a:ext cx="33500" cy="14075"/>
              </a:xfrm>
              <a:custGeom>
                <a:avLst/>
                <a:gdLst/>
                <a:ahLst/>
                <a:cxnLst/>
                <a:rect l="l" t="t" r="r" b="b"/>
                <a:pathLst>
                  <a:path w="1340" h="563" extrusionOk="0">
                    <a:moveTo>
                      <a:pt x="278" y="1"/>
                    </a:moveTo>
                    <a:cubicBezTo>
                      <a:pt x="126" y="1"/>
                      <a:pt x="1" y="126"/>
                      <a:pt x="1" y="277"/>
                    </a:cubicBezTo>
                    <a:cubicBezTo>
                      <a:pt x="1" y="438"/>
                      <a:pt x="126" y="563"/>
                      <a:pt x="278" y="563"/>
                    </a:cubicBezTo>
                    <a:lnTo>
                      <a:pt x="1063" y="563"/>
                    </a:lnTo>
                    <a:cubicBezTo>
                      <a:pt x="1214" y="563"/>
                      <a:pt x="1339" y="438"/>
                      <a:pt x="1339" y="277"/>
                    </a:cubicBezTo>
                    <a:cubicBezTo>
                      <a:pt x="1339" y="126"/>
                      <a:pt x="1214" y="1"/>
                      <a:pt x="10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7"/>
              <p:cNvSpPr/>
              <p:nvPr/>
            </p:nvSpPr>
            <p:spPr>
              <a:xfrm>
                <a:off x="4404675" y="1869375"/>
                <a:ext cx="33500" cy="13850"/>
              </a:xfrm>
              <a:custGeom>
                <a:avLst/>
                <a:gdLst/>
                <a:ahLst/>
                <a:cxnLst/>
                <a:rect l="l" t="t" r="r" b="b"/>
                <a:pathLst>
                  <a:path w="1340" h="554" extrusionOk="0">
                    <a:moveTo>
                      <a:pt x="278" y="0"/>
                    </a:moveTo>
                    <a:cubicBezTo>
                      <a:pt x="126" y="0"/>
                      <a:pt x="1" y="125"/>
                      <a:pt x="1" y="277"/>
                    </a:cubicBezTo>
                    <a:cubicBezTo>
                      <a:pt x="1" y="428"/>
                      <a:pt x="126" y="553"/>
                      <a:pt x="278" y="553"/>
                    </a:cubicBezTo>
                    <a:lnTo>
                      <a:pt x="1063" y="553"/>
                    </a:lnTo>
                    <a:cubicBezTo>
                      <a:pt x="1214" y="553"/>
                      <a:pt x="1339" y="428"/>
                      <a:pt x="1339" y="277"/>
                    </a:cubicBezTo>
                    <a:cubicBezTo>
                      <a:pt x="1339" y="125"/>
                      <a:pt x="1214" y="0"/>
                      <a:pt x="10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7"/>
              <p:cNvSpPr/>
              <p:nvPr/>
            </p:nvSpPr>
            <p:spPr>
              <a:xfrm>
                <a:off x="4211100" y="1833000"/>
                <a:ext cx="153475" cy="14075"/>
              </a:xfrm>
              <a:custGeom>
                <a:avLst/>
                <a:gdLst/>
                <a:ahLst/>
                <a:cxnLst/>
                <a:rect l="l" t="t" r="r" b="b"/>
                <a:pathLst>
                  <a:path w="6139" h="563" extrusionOk="0">
                    <a:moveTo>
                      <a:pt x="277" y="1"/>
                    </a:moveTo>
                    <a:cubicBezTo>
                      <a:pt x="125" y="1"/>
                      <a:pt x="1" y="126"/>
                      <a:pt x="1" y="277"/>
                    </a:cubicBezTo>
                    <a:cubicBezTo>
                      <a:pt x="1" y="438"/>
                      <a:pt x="125" y="563"/>
                      <a:pt x="277" y="563"/>
                    </a:cubicBezTo>
                    <a:lnTo>
                      <a:pt x="5853" y="563"/>
                    </a:lnTo>
                    <a:cubicBezTo>
                      <a:pt x="6013" y="563"/>
                      <a:pt x="6138" y="438"/>
                      <a:pt x="6138" y="277"/>
                    </a:cubicBezTo>
                    <a:cubicBezTo>
                      <a:pt x="6138" y="126"/>
                      <a:pt x="6013" y="1"/>
                      <a:pt x="58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7"/>
              <p:cNvSpPr/>
              <p:nvPr/>
            </p:nvSpPr>
            <p:spPr>
              <a:xfrm>
                <a:off x="4211100" y="1855750"/>
                <a:ext cx="42400" cy="14075"/>
              </a:xfrm>
              <a:custGeom>
                <a:avLst/>
                <a:gdLst/>
                <a:ahLst/>
                <a:cxnLst/>
                <a:rect l="l" t="t" r="r" b="b"/>
                <a:pathLst>
                  <a:path w="1696" h="563" extrusionOk="0">
                    <a:moveTo>
                      <a:pt x="277" y="1"/>
                    </a:moveTo>
                    <a:cubicBezTo>
                      <a:pt x="125" y="1"/>
                      <a:pt x="1" y="126"/>
                      <a:pt x="1" y="286"/>
                    </a:cubicBezTo>
                    <a:cubicBezTo>
                      <a:pt x="1" y="438"/>
                      <a:pt x="125" y="563"/>
                      <a:pt x="277" y="563"/>
                    </a:cubicBezTo>
                    <a:lnTo>
                      <a:pt x="1419" y="563"/>
                    </a:lnTo>
                    <a:cubicBezTo>
                      <a:pt x="1571" y="563"/>
                      <a:pt x="1696" y="438"/>
                      <a:pt x="1696" y="286"/>
                    </a:cubicBezTo>
                    <a:cubicBezTo>
                      <a:pt x="1696" y="126"/>
                      <a:pt x="1571" y="1"/>
                      <a:pt x="14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7"/>
              <p:cNvSpPr/>
              <p:nvPr/>
            </p:nvSpPr>
            <p:spPr>
              <a:xfrm>
                <a:off x="4211100" y="1878725"/>
                <a:ext cx="42400" cy="13850"/>
              </a:xfrm>
              <a:custGeom>
                <a:avLst/>
                <a:gdLst/>
                <a:ahLst/>
                <a:cxnLst/>
                <a:rect l="l" t="t" r="r" b="b"/>
                <a:pathLst>
                  <a:path w="1696" h="554" extrusionOk="0">
                    <a:moveTo>
                      <a:pt x="277" y="1"/>
                    </a:moveTo>
                    <a:cubicBezTo>
                      <a:pt x="125" y="1"/>
                      <a:pt x="1" y="126"/>
                      <a:pt x="1" y="277"/>
                    </a:cubicBezTo>
                    <a:cubicBezTo>
                      <a:pt x="1" y="429"/>
                      <a:pt x="125" y="554"/>
                      <a:pt x="277" y="554"/>
                    </a:cubicBezTo>
                    <a:lnTo>
                      <a:pt x="1419" y="554"/>
                    </a:lnTo>
                    <a:cubicBezTo>
                      <a:pt x="1571" y="554"/>
                      <a:pt x="1696" y="429"/>
                      <a:pt x="1696" y="277"/>
                    </a:cubicBezTo>
                    <a:cubicBezTo>
                      <a:pt x="1696" y="126"/>
                      <a:pt x="1571" y="1"/>
                      <a:pt x="14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09" name="Google Shape;1409;p67"/>
          <p:cNvSpPr/>
          <p:nvPr/>
        </p:nvSpPr>
        <p:spPr>
          <a:xfrm>
            <a:off x="3492975" y="998250"/>
            <a:ext cx="1166930"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410" name="Google Shape;1410;p67"/>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model</a:t>
            </a:r>
            <a:endParaRPr/>
          </a:p>
        </p:txBody>
      </p:sp>
      <p:sp>
        <p:nvSpPr>
          <p:cNvPr id="1411" name="Google Shape;1411;p67"/>
          <p:cNvSpPr txBox="1"/>
          <p:nvPr/>
        </p:nvSpPr>
        <p:spPr>
          <a:xfrm>
            <a:off x="6225950" y="2309729"/>
            <a:ext cx="22047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Training</a:t>
            </a:r>
            <a:endParaRPr sz="2500" b="1">
              <a:solidFill>
                <a:srgbClr val="000000"/>
              </a:solidFill>
              <a:latin typeface="Abhaya Libre"/>
              <a:ea typeface="Abhaya Libre"/>
              <a:cs typeface="Abhaya Libre"/>
              <a:sym typeface="Abhaya Libre"/>
            </a:endParaRPr>
          </a:p>
        </p:txBody>
      </p:sp>
      <p:sp>
        <p:nvSpPr>
          <p:cNvPr id="1412" name="Google Shape;1412;p67"/>
          <p:cNvSpPr txBox="1"/>
          <p:nvPr/>
        </p:nvSpPr>
        <p:spPr>
          <a:xfrm>
            <a:off x="6225950" y="2607998"/>
            <a:ext cx="22047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Jupiter is a big planet</a:t>
            </a:r>
            <a:endParaRPr>
              <a:solidFill>
                <a:schemeClr val="dk1"/>
              </a:solidFill>
              <a:latin typeface="Poppins"/>
              <a:ea typeface="Poppins"/>
              <a:cs typeface="Poppins"/>
              <a:sym typeface="Poppins"/>
            </a:endParaRPr>
          </a:p>
        </p:txBody>
      </p:sp>
      <p:sp>
        <p:nvSpPr>
          <p:cNvPr id="1413" name="Google Shape;1413;p67"/>
          <p:cNvSpPr txBox="1"/>
          <p:nvPr/>
        </p:nvSpPr>
        <p:spPr>
          <a:xfrm>
            <a:off x="6225950" y="3382500"/>
            <a:ext cx="22047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Technology</a:t>
            </a:r>
            <a:endParaRPr sz="2500" b="1">
              <a:solidFill>
                <a:srgbClr val="000000"/>
              </a:solidFill>
              <a:latin typeface="Abhaya Libre"/>
              <a:ea typeface="Abhaya Libre"/>
              <a:cs typeface="Abhaya Libre"/>
              <a:sym typeface="Abhaya Libre"/>
            </a:endParaRPr>
          </a:p>
        </p:txBody>
      </p:sp>
      <p:sp>
        <p:nvSpPr>
          <p:cNvPr id="1414" name="Google Shape;1414;p67"/>
          <p:cNvSpPr txBox="1"/>
          <p:nvPr/>
        </p:nvSpPr>
        <p:spPr>
          <a:xfrm>
            <a:off x="6225950" y="3675818"/>
            <a:ext cx="22047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Mars is a cold place</a:t>
            </a:r>
            <a:endParaRPr>
              <a:solidFill>
                <a:schemeClr val="dk1"/>
              </a:solidFill>
              <a:latin typeface="Poppins"/>
              <a:ea typeface="Poppins"/>
              <a:cs typeface="Poppins"/>
              <a:sym typeface="Poppins"/>
            </a:endParaRPr>
          </a:p>
        </p:txBody>
      </p:sp>
      <p:sp>
        <p:nvSpPr>
          <p:cNvPr id="1415" name="Google Shape;1415;p67"/>
          <p:cNvSpPr txBox="1"/>
          <p:nvPr/>
        </p:nvSpPr>
        <p:spPr>
          <a:xfrm>
            <a:off x="713225" y="1773343"/>
            <a:ext cx="2204700" cy="371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b="1">
                <a:latin typeface="Abhaya Libre"/>
                <a:ea typeface="Abhaya Libre"/>
                <a:cs typeface="Abhaya Libre"/>
                <a:sym typeface="Abhaya Libre"/>
              </a:rPr>
              <a:t>Marketing</a:t>
            </a:r>
            <a:endParaRPr sz="2500" b="1">
              <a:solidFill>
                <a:srgbClr val="000000"/>
              </a:solidFill>
              <a:latin typeface="Abhaya Libre"/>
              <a:ea typeface="Abhaya Libre"/>
              <a:cs typeface="Abhaya Libre"/>
              <a:sym typeface="Abhaya Libre"/>
            </a:endParaRPr>
          </a:p>
        </p:txBody>
      </p:sp>
      <p:sp>
        <p:nvSpPr>
          <p:cNvPr id="1416" name="Google Shape;1416;p67"/>
          <p:cNvSpPr txBox="1"/>
          <p:nvPr/>
        </p:nvSpPr>
        <p:spPr>
          <a:xfrm>
            <a:off x="713225" y="2074088"/>
            <a:ext cx="2204700" cy="527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Saturn has many rings</a:t>
            </a:r>
            <a:endParaRPr>
              <a:solidFill>
                <a:schemeClr val="dk1"/>
              </a:solidFill>
              <a:latin typeface="Poppins"/>
              <a:ea typeface="Poppins"/>
              <a:cs typeface="Poppins"/>
              <a:sym typeface="Poppins"/>
            </a:endParaRPr>
          </a:p>
        </p:txBody>
      </p:sp>
      <p:sp>
        <p:nvSpPr>
          <p:cNvPr id="1417" name="Google Shape;1417;p67"/>
          <p:cNvSpPr txBox="1"/>
          <p:nvPr/>
        </p:nvSpPr>
        <p:spPr>
          <a:xfrm>
            <a:off x="713225" y="2846114"/>
            <a:ext cx="2204700" cy="3714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500" b="1">
                <a:latin typeface="Abhaya Libre"/>
                <a:ea typeface="Abhaya Libre"/>
                <a:cs typeface="Abhaya Libre"/>
                <a:sym typeface="Abhaya Libre"/>
              </a:rPr>
              <a:t>Assessment</a:t>
            </a:r>
            <a:endParaRPr sz="2500" b="1">
              <a:solidFill>
                <a:srgbClr val="000000"/>
              </a:solidFill>
              <a:latin typeface="Abhaya Libre"/>
              <a:ea typeface="Abhaya Libre"/>
              <a:cs typeface="Abhaya Libre"/>
              <a:sym typeface="Abhaya Libre"/>
            </a:endParaRPr>
          </a:p>
        </p:txBody>
      </p:sp>
      <p:sp>
        <p:nvSpPr>
          <p:cNvPr id="1418" name="Google Shape;1418;p67"/>
          <p:cNvSpPr txBox="1"/>
          <p:nvPr/>
        </p:nvSpPr>
        <p:spPr>
          <a:xfrm>
            <a:off x="713225" y="3141908"/>
            <a:ext cx="2204700" cy="527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Earth is where we live</a:t>
            </a:r>
            <a:endParaRPr>
              <a:solidFill>
                <a:schemeClr val="dk1"/>
              </a:solidFill>
              <a:latin typeface="Poppins"/>
              <a:ea typeface="Poppins"/>
              <a:cs typeface="Poppins"/>
              <a:sym typeface="Poppins"/>
            </a:endParaRPr>
          </a:p>
        </p:txBody>
      </p:sp>
      <p:grpSp>
        <p:nvGrpSpPr>
          <p:cNvPr id="1419" name="Google Shape;1419;p67"/>
          <p:cNvGrpSpPr/>
          <p:nvPr/>
        </p:nvGrpSpPr>
        <p:grpSpPr>
          <a:xfrm>
            <a:off x="3286943" y="1742293"/>
            <a:ext cx="2448900" cy="2042661"/>
            <a:chOff x="3286943" y="1742293"/>
            <a:chExt cx="2448900" cy="2042661"/>
          </a:xfrm>
        </p:grpSpPr>
        <p:sp>
          <p:nvSpPr>
            <p:cNvPr id="1420" name="Google Shape;1420;p67"/>
            <p:cNvSpPr/>
            <p:nvPr/>
          </p:nvSpPr>
          <p:spPr>
            <a:xfrm rot="10800000">
              <a:off x="3286943" y="3351454"/>
              <a:ext cx="2448900" cy="43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7"/>
            <p:cNvSpPr/>
            <p:nvPr/>
          </p:nvSpPr>
          <p:spPr>
            <a:xfrm rot="10800000">
              <a:off x="3517228" y="2815067"/>
              <a:ext cx="1988400" cy="433500"/>
            </a:xfrm>
            <a:prstGeom prst="rect">
              <a:avLst/>
            </a:prstGeom>
            <a:solidFill>
              <a:srgbClr val="7BA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7"/>
            <p:cNvSpPr/>
            <p:nvPr/>
          </p:nvSpPr>
          <p:spPr>
            <a:xfrm rot="10800000">
              <a:off x="3797701" y="2278680"/>
              <a:ext cx="1427400" cy="433500"/>
            </a:xfrm>
            <a:prstGeom prst="rect">
              <a:avLst/>
            </a:prstGeom>
            <a:solidFill>
              <a:srgbClr val="C6D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7"/>
            <p:cNvSpPr/>
            <p:nvPr/>
          </p:nvSpPr>
          <p:spPr>
            <a:xfrm rot="10800000">
              <a:off x="4118267" y="1742293"/>
              <a:ext cx="786300" cy="433500"/>
            </a:xfrm>
            <a:prstGeom prst="rect">
              <a:avLst/>
            </a:prstGeom>
            <a:solidFill>
              <a:srgbClr val="DCEA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24" name="Google Shape;1424;p67"/>
          <p:cNvCxnSpPr>
            <a:stCxn id="1411" idx="1"/>
            <a:endCxn id="1422" idx="1"/>
          </p:cNvCxnSpPr>
          <p:nvPr/>
        </p:nvCxnSpPr>
        <p:spPr>
          <a:xfrm flipH="1">
            <a:off x="5225150" y="2495429"/>
            <a:ext cx="1000800" cy="600"/>
          </a:xfrm>
          <a:prstGeom prst="bentConnector3">
            <a:avLst>
              <a:gd name="adj1" fmla="val 50002"/>
            </a:avLst>
          </a:prstGeom>
          <a:noFill/>
          <a:ln w="9525" cap="flat" cmpd="sng">
            <a:solidFill>
              <a:schemeClr val="accent1"/>
            </a:solidFill>
            <a:prstDash val="solid"/>
            <a:round/>
            <a:headEnd type="oval" w="med" len="med"/>
            <a:tailEnd type="none" w="med" len="med"/>
          </a:ln>
        </p:spPr>
      </p:cxnSp>
      <p:cxnSp>
        <p:nvCxnSpPr>
          <p:cNvPr id="1425" name="Google Shape;1425;p67"/>
          <p:cNvCxnSpPr>
            <a:stCxn id="1413" idx="1"/>
            <a:endCxn id="1420" idx="1"/>
          </p:cNvCxnSpPr>
          <p:nvPr/>
        </p:nvCxnSpPr>
        <p:spPr>
          <a:xfrm flipH="1">
            <a:off x="5735750" y="3568200"/>
            <a:ext cx="490200" cy="600"/>
          </a:xfrm>
          <a:prstGeom prst="bentConnector3">
            <a:avLst>
              <a:gd name="adj1" fmla="val 49991"/>
            </a:avLst>
          </a:prstGeom>
          <a:noFill/>
          <a:ln w="9525" cap="flat" cmpd="sng">
            <a:solidFill>
              <a:schemeClr val="accent1"/>
            </a:solidFill>
            <a:prstDash val="solid"/>
            <a:round/>
            <a:headEnd type="oval" w="med" len="med"/>
            <a:tailEnd type="none" w="med" len="med"/>
          </a:ln>
        </p:spPr>
      </p:cxnSp>
      <p:cxnSp>
        <p:nvCxnSpPr>
          <p:cNvPr id="1426" name="Google Shape;1426;p67"/>
          <p:cNvCxnSpPr>
            <a:stCxn id="1415" idx="3"/>
            <a:endCxn id="1423" idx="3"/>
          </p:cNvCxnSpPr>
          <p:nvPr/>
        </p:nvCxnSpPr>
        <p:spPr>
          <a:xfrm>
            <a:off x="2917925" y="1959043"/>
            <a:ext cx="1200300" cy="600"/>
          </a:xfrm>
          <a:prstGeom prst="bentConnector3">
            <a:avLst>
              <a:gd name="adj1" fmla="val 50002"/>
            </a:avLst>
          </a:prstGeom>
          <a:noFill/>
          <a:ln w="9525" cap="flat" cmpd="sng">
            <a:solidFill>
              <a:schemeClr val="accent1"/>
            </a:solidFill>
            <a:prstDash val="solid"/>
            <a:round/>
            <a:headEnd type="oval" w="med" len="med"/>
            <a:tailEnd type="none" w="med" len="med"/>
          </a:ln>
        </p:spPr>
      </p:cxnSp>
      <p:cxnSp>
        <p:nvCxnSpPr>
          <p:cNvPr id="1427" name="Google Shape;1427;p67"/>
          <p:cNvCxnSpPr>
            <a:stCxn id="1417" idx="3"/>
            <a:endCxn id="1421" idx="3"/>
          </p:cNvCxnSpPr>
          <p:nvPr/>
        </p:nvCxnSpPr>
        <p:spPr>
          <a:xfrm>
            <a:off x="2917925" y="3031814"/>
            <a:ext cx="599400" cy="600"/>
          </a:xfrm>
          <a:prstGeom prst="bentConnector3">
            <a:avLst>
              <a:gd name="adj1" fmla="val 49992"/>
            </a:avLst>
          </a:prstGeom>
          <a:noFill/>
          <a:ln w="9525" cap="flat" cmpd="sng">
            <a:solidFill>
              <a:schemeClr val="accent1"/>
            </a:solidFill>
            <a:prstDash val="solid"/>
            <a:round/>
            <a:headEnd type="oval"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68"/>
          <p:cNvSpPr/>
          <p:nvPr/>
        </p:nvSpPr>
        <p:spPr>
          <a:xfrm>
            <a:off x="1826025" y="998250"/>
            <a:ext cx="1344469"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433" name="Google Shape;1433;p68"/>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Timing</a:t>
            </a:r>
            <a:endParaRPr/>
          </a:p>
        </p:txBody>
      </p:sp>
      <p:sp>
        <p:nvSpPr>
          <p:cNvPr id="1434" name="Google Shape;1434;p68"/>
          <p:cNvSpPr txBox="1"/>
          <p:nvPr/>
        </p:nvSpPr>
        <p:spPr>
          <a:xfrm flipH="1">
            <a:off x="4168825" y="1916300"/>
            <a:ext cx="1581300" cy="831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8500">
                <a:solidFill>
                  <a:schemeClr val="accent1"/>
                </a:solidFill>
                <a:latin typeface="Poppins"/>
                <a:ea typeface="Poppins"/>
                <a:cs typeface="Poppins"/>
                <a:sym typeface="Poppins"/>
              </a:rPr>
              <a:t>03</a:t>
            </a:r>
            <a:endParaRPr sz="8500">
              <a:solidFill>
                <a:schemeClr val="accent1"/>
              </a:solidFill>
              <a:latin typeface="Poppins"/>
              <a:ea typeface="Poppins"/>
              <a:cs typeface="Poppins"/>
              <a:sym typeface="Poppins"/>
            </a:endParaRPr>
          </a:p>
        </p:txBody>
      </p:sp>
      <p:sp>
        <p:nvSpPr>
          <p:cNvPr id="1435" name="Google Shape;1435;p68"/>
          <p:cNvSpPr txBox="1"/>
          <p:nvPr/>
        </p:nvSpPr>
        <p:spPr>
          <a:xfrm flipH="1">
            <a:off x="5129275" y="3477400"/>
            <a:ext cx="1581300" cy="831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8500">
                <a:solidFill>
                  <a:schemeClr val="accent1"/>
                </a:solidFill>
                <a:latin typeface="Poppins"/>
                <a:ea typeface="Poppins"/>
                <a:cs typeface="Poppins"/>
                <a:sym typeface="Poppins"/>
              </a:rPr>
              <a:t>04</a:t>
            </a:r>
            <a:endParaRPr sz="8500">
              <a:solidFill>
                <a:schemeClr val="accent1"/>
              </a:solidFill>
              <a:latin typeface="Poppins"/>
              <a:ea typeface="Poppins"/>
              <a:cs typeface="Poppins"/>
              <a:sym typeface="Poppins"/>
            </a:endParaRPr>
          </a:p>
        </p:txBody>
      </p:sp>
      <p:sp>
        <p:nvSpPr>
          <p:cNvPr id="1436" name="Google Shape;1436;p68"/>
          <p:cNvSpPr txBox="1"/>
          <p:nvPr/>
        </p:nvSpPr>
        <p:spPr>
          <a:xfrm flipH="1">
            <a:off x="1771025" y="3479200"/>
            <a:ext cx="1581300" cy="831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8500">
                <a:solidFill>
                  <a:schemeClr val="accent1"/>
                </a:solidFill>
                <a:latin typeface="Poppins"/>
                <a:ea typeface="Poppins"/>
                <a:cs typeface="Poppins"/>
                <a:sym typeface="Poppins"/>
              </a:rPr>
              <a:t>02</a:t>
            </a:r>
            <a:endParaRPr sz="8500">
              <a:solidFill>
                <a:schemeClr val="accent1"/>
              </a:solidFill>
              <a:latin typeface="Poppins"/>
              <a:ea typeface="Poppins"/>
              <a:cs typeface="Poppins"/>
              <a:sym typeface="Poppins"/>
            </a:endParaRPr>
          </a:p>
        </p:txBody>
      </p:sp>
      <p:sp>
        <p:nvSpPr>
          <p:cNvPr id="1437" name="Google Shape;1437;p68"/>
          <p:cNvSpPr txBox="1"/>
          <p:nvPr/>
        </p:nvSpPr>
        <p:spPr>
          <a:xfrm flipH="1">
            <a:off x="731825" y="1916300"/>
            <a:ext cx="1581300" cy="831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8500">
                <a:solidFill>
                  <a:schemeClr val="accent1"/>
                </a:solidFill>
                <a:latin typeface="Poppins"/>
                <a:ea typeface="Poppins"/>
                <a:cs typeface="Poppins"/>
                <a:sym typeface="Poppins"/>
              </a:rPr>
              <a:t>01</a:t>
            </a:r>
            <a:endParaRPr sz="8500">
              <a:solidFill>
                <a:schemeClr val="accent1"/>
              </a:solidFill>
              <a:latin typeface="Poppins"/>
              <a:ea typeface="Poppins"/>
              <a:cs typeface="Poppins"/>
              <a:sym typeface="Poppins"/>
            </a:endParaRPr>
          </a:p>
        </p:txBody>
      </p:sp>
      <p:sp>
        <p:nvSpPr>
          <p:cNvPr id="1438" name="Google Shape;1438;p68"/>
          <p:cNvSpPr txBox="1"/>
          <p:nvPr/>
        </p:nvSpPr>
        <p:spPr>
          <a:xfrm>
            <a:off x="1924451" y="1916296"/>
            <a:ext cx="21732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solidFill>
                  <a:srgbClr val="000000"/>
                </a:solidFill>
                <a:latin typeface="Abhaya Libre"/>
                <a:ea typeface="Abhaya Libre"/>
                <a:cs typeface="Abhaya Libre"/>
                <a:sym typeface="Abhaya Libre"/>
              </a:rPr>
              <a:t>Mercury</a:t>
            </a:r>
            <a:endParaRPr sz="2500" b="1">
              <a:solidFill>
                <a:srgbClr val="000000"/>
              </a:solidFill>
              <a:latin typeface="Abhaya Libre"/>
              <a:ea typeface="Abhaya Libre"/>
              <a:cs typeface="Abhaya Libre"/>
              <a:sym typeface="Abhaya Libre"/>
            </a:endParaRPr>
          </a:p>
        </p:txBody>
      </p:sp>
      <p:sp>
        <p:nvSpPr>
          <p:cNvPr id="1439" name="Google Shape;1439;p68"/>
          <p:cNvSpPr txBox="1"/>
          <p:nvPr/>
        </p:nvSpPr>
        <p:spPr>
          <a:xfrm>
            <a:off x="1924450" y="2220412"/>
            <a:ext cx="21732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Poppins"/>
                <a:ea typeface="Poppins"/>
                <a:cs typeface="Poppins"/>
                <a:sym typeface="Poppins"/>
              </a:rPr>
              <a:t>Mercury is the closest planet to the Sun</a:t>
            </a:r>
            <a:endParaRPr>
              <a:solidFill>
                <a:srgbClr val="000000"/>
              </a:solidFill>
              <a:latin typeface="Poppins"/>
              <a:ea typeface="Poppins"/>
              <a:cs typeface="Poppins"/>
              <a:sym typeface="Poppins"/>
            </a:endParaRPr>
          </a:p>
        </p:txBody>
      </p:sp>
      <p:sp>
        <p:nvSpPr>
          <p:cNvPr id="1440" name="Google Shape;1440;p68"/>
          <p:cNvSpPr txBox="1"/>
          <p:nvPr/>
        </p:nvSpPr>
        <p:spPr>
          <a:xfrm>
            <a:off x="2951039" y="3477562"/>
            <a:ext cx="21732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solidFill>
                  <a:srgbClr val="000000"/>
                </a:solidFill>
                <a:latin typeface="Abhaya Libre"/>
                <a:ea typeface="Abhaya Libre"/>
                <a:cs typeface="Abhaya Libre"/>
                <a:sym typeface="Abhaya Libre"/>
              </a:rPr>
              <a:t>Neptune</a:t>
            </a:r>
            <a:endParaRPr sz="2500" b="1">
              <a:solidFill>
                <a:srgbClr val="000000"/>
              </a:solidFill>
              <a:latin typeface="Abhaya Libre"/>
              <a:ea typeface="Abhaya Libre"/>
              <a:cs typeface="Abhaya Libre"/>
              <a:sym typeface="Abhaya Libre"/>
            </a:endParaRPr>
          </a:p>
        </p:txBody>
      </p:sp>
      <p:sp>
        <p:nvSpPr>
          <p:cNvPr id="1441" name="Google Shape;1441;p68"/>
          <p:cNvSpPr txBox="1"/>
          <p:nvPr/>
        </p:nvSpPr>
        <p:spPr>
          <a:xfrm>
            <a:off x="2951038" y="3783512"/>
            <a:ext cx="21732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Poppins"/>
                <a:ea typeface="Poppins"/>
                <a:cs typeface="Poppins"/>
                <a:sym typeface="Poppins"/>
              </a:rPr>
              <a:t>It’s the farthest planet from the Sun</a:t>
            </a:r>
            <a:endParaRPr>
              <a:solidFill>
                <a:srgbClr val="000000"/>
              </a:solidFill>
              <a:latin typeface="Poppins"/>
              <a:ea typeface="Poppins"/>
              <a:cs typeface="Poppins"/>
              <a:sym typeface="Poppins"/>
            </a:endParaRPr>
          </a:p>
        </p:txBody>
      </p:sp>
      <p:sp>
        <p:nvSpPr>
          <p:cNvPr id="1442" name="Google Shape;1442;p68"/>
          <p:cNvSpPr txBox="1"/>
          <p:nvPr/>
        </p:nvSpPr>
        <p:spPr>
          <a:xfrm>
            <a:off x="5351150" y="1916296"/>
            <a:ext cx="21732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solidFill>
                  <a:srgbClr val="000000"/>
                </a:solidFill>
                <a:latin typeface="Abhaya Libre"/>
                <a:ea typeface="Abhaya Libre"/>
                <a:cs typeface="Abhaya Libre"/>
                <a:sym typeface="Abhaya Libre"/>
              </a:rPr>
              <a:t>Jupiter</a:t>
            </a:r>
            <a:endParaRPr sz="2500" b="1">
              <a:solidFill>
                <a:srgbClr val="000000"/>
              </a:solidFill>
              <a:latin typeface="Abhaya Libre"/>
              <a:ea typeface="Abhaya Libre"/>
              <a:cs typeface="Abhaya Libre"/>
              <a:sym typeface="Abhaya Libre"/>
            </a:endParaRPr>
          </a:p>
        </p:txBody>
      </p:sp>
      <p:sp>
        <p:nvSpPr>
          <p:cNvPr id="1443" name="Google Shape;1443;p68"/>
          <p:cNvSpPr txBox="1"/>
          <p:nvPr/>
        </p:nvSpPr>
        <p:spPr>
          <a:xfrm>
            <a:off x="5351150" y="2220412"/>
            <a:ext cx="21732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Poppins"/>
                <a:ea typeface="Poppins"/>
                <a:cs typeface="Poppins"/>
                <a:sym typeface="Poppins"/>
              </a:rPr>
              <a:t>Jupiter is the biggest planet of them all</a:t>
            </a:r>
            <a:endParaRPr>
              <a:solidFill>
                <a:srgbClr val="000000"/>
              </a:solidFill>
              <a:latin typeface="Poppins"/>
              <a:ea typeface="Poppins"/>
              <a:cs typeface="Poppins"/>
              <a:sym typeface="Poppins"/>
            </a:endParaRPr>
          </a:p>
        </p:txBody>
      </p:sp>
      <p:sp>
        <p:nvSpPr>
          <p:cNvPr id="1444" name="Google Shape;1444;p68"/>
          <p:cNvSpPr txBox="1"/>
          <p:nvPr/>
        </p:nvSpPr>
        <p:spPr>
          <a:xfrm>
            <a:off x="6255650" y="3477546"/>
            <a:ext cx="21732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solidFill>
                  <a:srgbClr val="000000"/>
                </a:solidFill>
                <a:latin typeface="Abhaya Libre"/>
                <a:ea typeface="Abhaya Libre"/>
                <a:cs typeface="Abhaya Libre"/>
                <a:sym typeface="Abhaya Libre"/>
              </a:rPr>
              <a:t>Mars</a:t>
            </a:r>
            <a:endParaRPr sz="2500" b="1">
              <a:solidFill>
                <a:srgbClr val="000000"/>
              </a:solidFill>
              <a:latin typeface="Abhaya Libre"/>
              <a:ea typeface="Abhaya Libre"/>
              <a:cs typeface="Abhaya Libre"/>
              <a:sym typeface="Abhaya Libre"/>
            </a:endParaRPr>
          </a:p>
        </p:txBody>
      </p:sp>
      <p:sp>
        <p:nvSpPr>
          <p:cNvPr id="1445" name="Google Shape;1445;p68"/>
          <p:cNvSpPr txBox="1"/>
          <p:nvPr/>
        </p:nvSpPr>
        <p:spPr>
          <a:xfrm>
            <a:off x="6255650" y="3781662"/>
            <a:ext cx="21732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Poppins"/>
                <a:ea typeface="Poppins"/>
                <a:cs typeface="Poppins"/>
                <a:sym typeface="Poppins"/>
              </a:rPr>
              <a:t>Mars is actually a very cold place</a:t>
            </a:r>
            <a:endParaRPr>
              <a:solidFill>
                <a:srgbClr val="000000"/>
              </a:solidFill>
              <a:latin typeface="Poppins"/>
              <a:ea typeface="Poppins"/>
              <a:cs typeface="Poppins"/>
              <a:sym typeface="Poppins"/>
            </a:endParaRPr>
          </a:p>
        </p:txBody>
      </p:sp>
      <p:cxnSp>
        <p:nvCxnSpPr>
          <p:cNvPr id="1446" name="Google Shape;1446;p68"/>
          <p:cNvCxnSpPr/>
          <p:nvPr/>
        </p:nvCxnSpPr>
        <p:spPr>
          <a:xfrm>
            <a:off x="729750" y="3086100"/>
            <a:ext cx="7684500" cy="0"/>
          </a:xfrm>
          <a:prstGeom prst="straightConnector1">
            <a:avLst/>
          </a:prstGeom>
          <a:noFill/>
          <a:ln w="19050" cap="flat" cmpd="sng">
            <a:solidFill>
              <a:schemeClr val="accent1"/>
            </a:solidFill>
            <a:prstDash val="solid"/>
            <a:round/>
            <a:headEnd type="none" w="med" len="med"/>
            <a:tailEnd type="triangle" w="med" len="med"/>
          </a:ln>
        </p:spPr>
      </p:cxnSp>
      <p:cxnSp>
        <p:nvCxnSpPr>
          <p:cNvPr id="1447" name="Google Shape;1447;p68"/>
          <p:cNvCxnSpPr>
            <a:stCxn id="1437" idx="2"/>
          </p:cNvCxnSpPr>
          <p:nvPr/>
        </p:nvCxnSpPr>
        <p:spPr>
          <a:xfrm>
            <a:off x="1522475" y="2747900"/>
            <a:ext cx="0" cy="282600"/>
          </a:xfrm>
          <a:prstGeom prst="straightConnector1">
            <a:avLst/>
          </a:prstGeom>
          <a:noFill/>
          <a:ln w="9525" cap="flat" cmpd="sng">
            <a:solidFill>
              <a:schemeClr val="accent1"/>
            </a:solidFill>
            <a:prstDash val="solid"/>
            <a:round/>
            <a:headEnd type="none" w="med" len="med"/>
            <a:tailEnd type="oval" w="med" len="med"/>
          </a:ln>
        </p:spPr>
      </p:cxnSp>
      <p:cxnSp>
        <p:nvCxnSpPr>
          <p:cNvPr id="1448" name="Google Shape;1448;p68"/>
          <p:cNvCxnSpPr/>
          <p:nvPr/>
        </p:nvCxnSpPr>
        <p:spPr>
          <a:xfrm rot="10800000">
            <a:off x="2590475" y="3094625"/>
            <a:ext cx="0" cy="282600"/>
          </a:xfrm>
          <a:prstGeom prst="straightConnector1">
            <a:avLst/>
          </a:prstGeom>
          <a:noFill/>
          <a:ln w="9525" cap="flat" cmpd="sng">
            <a:solidFill>
              <a:schemeClr val="accent1"/>
            </a:solidFill>
            <a:prstDash val="solid"/>
            <a:round/>
            <a:headEnd type="none" w="med" len="med"/>
            <a:tailEnd type="oval" w="med" len="med"/>
          </a:ln>
        </p:spPr>
      </p:cxnSp>
      <p:cxnSp>
        <p:nvCxnSpPr>
          <p:cNvPr id="1449" name="Google Shape;1449;p68"/>
          <p:cNvCxnSpPr>
            <a:stCxn id="1434" idx="2"/>
          </p:cNvCxnSpPr>
          <p:nvPr/>
        </p:nvCxnSpPr>
        <p:spPr>
          <a:xfrm>
            <a:off x="4959475" y="2747900"/>
            <a:ext cx="0" cy="275100"/>
          </a:xfrm>
          <a:prstGeom prst="straightConnector1">
            <a:avLst/>
          </a:prstGeom>
          <a:noFill/>
          <a:ln w="9525" cap="flat" cmpd="sng">
            <a:solidFill>
              <a:schemeClr val="accent1"/>
            </a:solidFill>
            <a:prstDash val="solid"/>
            <a:round/>
            <a:headEnd type="none" w="med" len="med"/>
            <a:tailEnd type="oval" w="med" len="med"/>
          </a:ln>
        </p:spPr>
      </p:cxnSp>
      <p:cxnSp>
        <p:nvCxnSpPr>
          <p:cNvPr id="1450" name="Google Shape;1450;p68"/>
          <p:cNvCxnSpPr/>
          <p:nvPr/>
        </p:nvCxnSpPr>
        <p:spPr>
          <a:xfrm rot="10800000">
            <a:off x="6024925" y="3094625"/>
            <a:ext cx="0" cy="282600"/>
          </a:xfrm>
          <a:prstGeom prst="straightConnector1">
            <a:avLst/>
          </a:prstGeom>
          <a:noFill/>
          <a:ln w="9525" cap="flat" cmpd="sng">
            <a:solidFill>
              <a:schemeClr val="accent1"/>
            </a:solidFill>
            <a:prstDash val="solid"/>
            <a:round/>
            <a:headEnd type="none" w="med" len="med"/>
            <a:tailEnd type="oval" w="med" len="med"/>
          </a:ln>
        </p:spPr>
      </p:cxnSp>
      <p:sp>
        <p:nvSpPr>
          <p:cNvPr id="1451" name="Google Shape;1451;p68"/>
          <p:cNvSpPr/>
          <p:nvPr/>
        </p:nvSpPr>
        <p:spPr>
          <a:xfrm>
            <a:off x="6964663" y="21342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 name="Google Shape;1452;p68"/>
          <p:cNvGrpSpPr/>
          <p:nvPr/>
        </p:nvGrpSpPr>
        <p:grpSpPr>
          <a:xfrm rot="-607190">
            <a:off x="7228860" y="513016"/>
            <a:ext cx="512328" cy="441456"/>
            <a:chOff x="8389225" y="145675"/>
            <a:chExt cx="512350" cy="441475"/>
          </a:xfrm>
        </p:grpSpPr>
        <p:sp>
          <p:nvSpPr>
            <p:cNvPr id="1453" name="Google Shape;1453;p68"/>
            <p:cNvSpPr/>
            <p:nvPr/>
          </p:nvSpPr>
          <p:spPr>
            <a:xfrm>
              <a:off x="8414250" y="168525"/>
              <a:ext cx="487325" cy="418625"/>
            </a:xfrm>
            <a:custGeom>
              <a:avLst/>
              <a:gdLst/>
              <a:ahLst/>
              <a:cxnLst/>
              <a:rect l="l" t="t" r="r" b="b"/>
              <a:pathLst>
                <a:path w="19493" h="16745" extrusionOk="0">
                  <a:moveTo>
                    <a:pt x="776" y="0"/>
                  </a:moveTo>
                  <a:cubicBezTo>
                    <a:pt x="348" y="0"/>
                    <a:pt x="0" y="348"/>
                    <a:pt x="0" y="776"/>
                  </a:cubicBezTo>
                  <a:lnTo>
                    <a:pt x="0" y="3560"/>
                  </a:lnTo>
                  <a:lnTo>
                    <a:pt x="0" y="16388"/>
                  </a:lnTo>
                  <a:cubicBezTo>
                    <a:pt x="0" y="16584"/>
                    <a:pt x="161" y="16745"/>
                    <a:pt x="357" y="16745"/>
                  </a:cubicBezTo>
                  <a:lnTo>
                    <a:pt x="19136" y="16745"/>
                  </a:lnTo>
                  <a:cubicBezTo>
                    <a:pt x="19332" y="16745"/>
                    <a:pt x="19493" y="16584"/>
                    <a:pt x="19493" y="16388"/>
                  </a:cubicBezTo>
                  <a:lnTo>
                    <a:pt x="19493" y="3560"/>
                  </a:lnTo>
                  <a:lnTo>
                    <a:pt x="19493" y="776"/>
                  </a:lnTo>
                  <a:cubicBezTo>
                    <a:pt x="19493" y="348"/>
                    <a:pt x="19145" y="0"/>
                    <a:pt x="18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 name="Google Shape;1454;p68"/>
            <p:cNvGrpSpPr/>
            <p:nvPr/>
          </p:nvGrpSpPr>
          <p:grpSpPr>
            <a:xfrm>
              <a:off x="8389225" y="145675"/>
              <a:ext cx="476425" cy="411300"/>
              <a:chOff x="4817500" y="1599050"/>
              <a:chExt cx="476425" cy="411300"/>
            </a:xfrm>
          </p:grpSpPr>
          <p:sp>
            <p:nvSpPr>
              <p:cNvPr id="1455" name="Google Shape;1455;p68"/>
              <p:cNvSpPr/>
              <p:nvPr/>
            </p:nvSpPr>
            <p:spPr>
              <a:xfrm>
                <a:off x="4817500" y="1599050"/>
                <a:ext cx="476425" cy="411300"/>
              </a:xfrm>
              <a:custGeom>
                <a:avLst/>
                <a:gdLst/>
                <a:ahLst/>
                <a:cxnLst/>
                <a:rect l="l" t="t" r="r" b="b"/>
                <a:pathLst>
                  <a:path w="19057" h="16452" extrusionOk="0">
                    <a:moveTo>
                      <a:pt x="4738" y="6076"/>
                    </a:moveTo>
                    <a:lnTo>
                      <a:pt x="5229" y="8110"/>
                    </a:lnTo>
                    <a:lnTo>
                      <a:pt x="4720" y="9314"/>
                    </a:lnTo>
                    <a:cubicBezTo>
                      <a:pt x="4693" y="9359"/>
                      <a:pt x="4675" y="9412"/>
                      <a:pt x="4675" y="9466"/>
                    </a:cubicBezTo>
                    <a:lnTo>
                      <a:pt x="4675" y="15889"/>
                    </a:lnTo>
                    <a:lnTo>
                      <a:pt x="4122" y="15889"/>
                    </a:lnTo>
                    <a:lnTo>
                      <a:pt x="4122" y="9466"/>
                    </a:lnTo>
                    <a:cubicBezTo>
                      <a:pt x="4122" y="9430"/>
                      <a:pt x="4113" y="9395"/>
                      <a:pt x="4096" y="9359"/>
                    </a:cubicBezTo>
                    <a:lnTo>
                      <a:pt x="3569" y="8110"/>
                    </a:lnTo>
                    <a:lnTo>
                      <a:pt x="4060" y="6076"/>
                    </a:lnTo>
                    <a:close/>
                    <a:moveTo>
                      <a:pt x="1018" y="1"/>
                    </a:moveTo>
                    <a:cubicBezTo>
                      <a:pt x="456" y="1"/>
                      <a:pt x="1" y="456"/>
                      <a:pt x="1" y="1018"/>
                    </a:cubicBezTo>
                    <a:lnTo>
                      <a:pt x="1" y="15836"/>
                    </a:lnTo>
                    <a:cubicBezTo>
                      <a:pt x="1" y="16175"/>
                      <a:pt x="277" y="16451"/>
                      <a:pt x="616" y="16451"/>
                    </a:cubicBezTo>
                    <a:lnTo>
                      <a:pt x="6567" y="16451"/>
                    </a:lnTo>
                    <a:cubicBezTo>
                      <a:pt x="6718" y="16451"/>
                      <a:pt x="6843" y="16326"/>
                      <a:pt x="6843" y="16166"/>
                    </a:cubicBezTo>
                    <a:cubicBezTo>
                      <a:pt x="6843" y="16014"/>
                      <a:pt x="6718" y="15889"/>
                      <a:pt x="6567" y="15889"/>
                    </a:cubicBezTo>
                    <a:lnTo>
                      <a:pt x="5237" y="15889"/>
                    </a:lnTo>
                    <a:lnTo>
                      <a:pt x="5237" y="9537"/>
                    </a:lnTo>
                    <a:lnTo>
                      <a:pt x="5782" y="8244"/>
                    </a:lnTo>
                    <a:cubicBezTo>
                      <a:pt x="5800" y="8190"/>
                      <a:pt x="5808" y="8128"/>
                      <a:pt x="5791" y="8065"/>
                    </a:cubicBezTo>
                    <a:lnTo>
                      <a:pt x="5229" y="5728"/>
                    </a:lnTo>
                    <a:cubicBezTo>
                      <a:pt x="5202" y="5603"/>
                      <a:pt x="5086" y="5514"/>
                      <a:pt x="4961" y="5514"/>
                    </a:cubicBezTo>
                    <a:lnTo>
                      <a:pt x="3837" y="5514"/>
                    </a:lnTo>
                    <a:cubicBezTo>
                      <a:pt x="3712" y="5514"/>
                      <a:pt x="3596" y="5603"/>
                      <a:pt x="3569" y="5728"/>
                    </a:cubicBezTo>
                    <a:lnTo>
                      <a:pt x="3007" y="8065"/>
                    </a:lnTo>
                    <a:cubicBezTo>
                      <a:pt x="2998" y="8128"/>
                      <a:pt x="2998" y="8190"/>
                      <a:pt x="3025" y="8244"/>
                    </a:cubicBezTo>
                    <a:lnTo>
                      <a:pt x="3560" y="9519"/>
                    </a:lnTo>
                    <a:lnTo>
                      <a:pt x="3560" y="15889"/>
                    </a:lnTo>
                    <a:lnTo>
                      <a:pt x="616" y="15889"/>
                    </a:lnTo>
                    <a:cubicBezTo>
                      <a:pt x="590" y="15889"/>
                      <a:pt x="563" y="15862"/>
                      <a:pt x="563" y="15836"/>
                    </a:cubicBezTo>
                    <a:lnTo>
                      <a:pt x="563" y="3346"/>
                    </a:lnTo>
                    <a:lnTo>
                      <a:pt x="18494" y="3346"/>
                    </a:lnTo>
                    <a:lnTo>
                      <a:pt x="18494" y="4568"/>
                    </a:lnTo>
                    <a:cubicBezTo>
                      <a:pt x="18494" y="4720"/>
                      <a:pt x="18619" y="4845"/>
                      <a:pt x="18771" y="4845"/>
                    </a:cubicBezTo>
                    <a:cubicBezTo>
                      <a:pt x="18931" y="4845"/>
                      <a:pt x="19056" y="4720"/>
                      <a:pt x="19056" y="4568"/>
                    </a:cubicBezTo>
                    <a:lnTo>
                      <a:pt x="19056" y="1018"/>
                    </a:lnTo>
                    <a:cubicBezTo>
                      <a:pt x="19056" y="456"/>
                      <a:pt x="18592" y="1"/>
                      <a:pt x="18030" y="1"/>
                    </a:cubicBezTo>
                    <a:lnTo>
                      <a:pt x="6121" y="1"/>
                    </a:lnTo>
                    <a:cubicBezTo>
                      <a:pt x="5960" y="1"/>
                      <a:pt x="5835" y="126"/>
                      <a:pt x="5835" y="277"/>
                    </a:cubicBezTo>
                    <a:cubicBezTo>
                      <a:pt x="5835" y="438"/>
                      <a:pt x="5960" y="563"/>
                      <a:pt x="6121" y="563"/>
                    </a:cubicBezTo>
                    <a:lnTo>
                      <a:pt x="18030" y="563"/>
                    </a:lnTo>
                    <a:cubicBezTo>
                      <a:pt x="18289" y="563"/>
                      <a:pt x="18494" y="768"/>
                      <a:pt x="18494" y="1018"/>
                    </a:cubicBezTo>
                    <a:lnTo>
                      <a:pt x="18494" y="2793"/>
                    </a:lnTo>
                    <a:lnTo>
                      <a:pt x="563" y="2793"/>
                    </a:lnTo>
                    <a:lnTo>
                      <a:pt x="563" y="1018"/>
                    </a:lnTo>
                    <a:cubicBezTo>
                      <a:pt x="563" y="768"/>
                      <a:pt x="768" y="563"/>
                      <a:pt x="1018" y="563"/>
                    </a:cubicBezTo>
                    <a:lnTo>
                      <a:pt x="4979" y="563"/>
                    </a:lnTo>
                    <a:cubicBezTo>
                      <a:pt x="5130" y="563"/>
                      <a:pt x="5255" y="438"/>
                      <a:pt x="5255" y="277"/>
                    </a:cubicBezTo>
                    <a:cubicBezTo>
                      <a:pt x="5255" y="126"/>
                      <a:pt x="5130" y="1"/>
                      <a:pt x="49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5003075" y="1734650"/>
                <a:ext cx="290850" cy="275700"/>
              </a:xfrm>
              <a:custGeom>
                <a:avLst/>
                <a:gdLst/>
                <a:ahLst/>
                <a:cxnLst/>
                <a:rect l="l" t="t" r="r" b="b"/>
                <a:pathLst>
                  <a:path w="11634" h="11028" extrusionOk="0">
                    <a:moveTo>
                      <a:pt x="6075" y="2338"/>
                    </a:moveTo>
                    <a:cubicBezTo>
                      <a:pt x="7110" y="2980"/>
                      <a:pt x="7726" y="4087"/>
                      <a:pt x="7726" y="5300"/>
                    </a:cubicBezTo>
                    <a:cubicBezTo>
                      <a:pt x="7726" y="6727"/>
                      <a:pt x="6869" y="7994"/>
                      <a:pt x="5549" y="8529"/>
                    </a:cubicBezTo>
                    <a:cubicBezTo>
                      <a:pt x="5442" y="8574"/>
                      <a:pt x="5380" y="8681"/>
                      <a:pt x="5380" y="8788"/>
                    </a:cubicBezTo>
                    <a:lnTo>
                      <a:pt x="5380" y="10465"/>
                    </a:lnTo>
                    <a:lnTo>
                      <a:pt x="4523" y="10465"/>
                    </a:lnTo>
                    <a:lnTo>
                      <a:pt x="4523" y="7708"/>
                    </a:lnTo>
                    <a:cubicBezTo>
                      <a:pt x="4523" y="7557"/>
                      <a:pt x="4398" y="7432"/>
                      <a:pt x="4247" y="7432"/>
                    </a:cubicBezTo>
                    <a:cubicBezTo>
                      <a:pt x="4086" y="7432"/>
                      <a:pt x="3961" y="7557"/>
                      <a:pt x="3961" y="7708"/>
                    </a:cubicBezTo>
                    <a:lnTo>
                      <a:pt x="3961" y="10465"/>
                    </a:lnTo>
                    <a:lnTo>
                      <a:pt x="3114" y="10465"/>
                    </a:lnTo>
                    <a:lnTo>
                      <a:pt x="3114" y="8788"/>
                    </a:lnTo>
                    <a:cubicBezTo>
                      <a:pt x="3114" y="8681"/>
                      <a:pt x="3042" y="8574"/>
                      <a:pt x="2935" y="8529"/>
                    </a:cubicBezTo>
                    <a:cubicBezTo>
                      <a:pt x="1615" y="7994"/>
                      <a:pt x="758" y="6727"/>
                      <a:pt x="758" y="5300"/>
                    </a:cubicBezTo>
                    <a:cubicBezTo>
                      <a:pt x="758" y="4087"/>
                      <a:pt x="1374" y="2980"/>
                      <a:pt x="2418" y="2338"/>
                    </a:cubicBezTo>
                    <a:lnTo>
                      <a:pt x="2418" y="4765"/>
                    </a:lnTo>
                    <a:cubicBezTo>
                      <a:pt x="2418" y="4916"/>
                      <a:pt x="2543" y="5041"/>
                      <a:pt x="2694" y="5041"/>
                    </a:cubicBezTo>
                    <a:lnTo>
                      <a:pt x="5790" y="5041"/>
                    </a:lnTo>
                    <a:cubicBezTo>
                      <a:pt x="5950" y="5041"/>
                      <a:pt x="6075" y="4916"/>
                      <a:pt x="6075" y="4765"/>
                    </a:cubicBezTo>
                    <a:lnTo>
                      <a:pt x="6075" y="2338"/>
                    </a:lnTo>
                    <a:close/>
                    <a:moveTo>
                      <a:pt x="11348" y="1"/>
                    </a:moveTo>
                    <a:cubicBezTo>
                      <a:pt x="11196" y="1"/>
                      <a:pt x="11071" y="126"/>
                      <a:pt x="11071" y="286"/>
                    </a:cubicBezTo>
                    <a:lnTo>
                      <a:pt x="11071" y="10412"/>
                    </a:lnTo>
                    <a:cubicBezTo>
                      <a:pt x="11071" y="10438"/>
                      <a:pt x="11044" y="10465"/>
                      <a:pt x="11009" y="10465"/>
                    </a:cubicBezTo>
                    <a:lnTo>
                      <a:pt x="5933" y="10465"/>
                    </a:lnTo>
                    <a:lnTo>
                      <a:pt x="5933" y="8975"/>
                    </a:lnTo>
                    <a:cubicBezTo>
                      <a:pt x="7369" y="8315"/>
                      <a:pt x="8288" y="6897"/>
                      <a:pt x="8288" y="5300"/>
                    </a:cubicBezTo>
                    <a:cubicBezTo>
                      <a:pt x="8288" y="4595"/>
                      <a:pt x="8100" y="3899"/>
                      <a:pt x="7753" y="3293"/>
                    </a:cubicBezTo>
                    <a:cubicBezTo>
                      <a:pt x="7405" y="2695"/>
                      <a:pt x="6914" y="2195"/>
                      <a:pt x="6334" y="1847"/>
                    </a:cubicBezTo>
                    <a:cubicBezTo>
                      <a:pt x="6247" y="1793"/>
                      <a:pt x="6152" y="1766"/>
                      <a:pt x="6056" y="1766"/>
                    </a:cubicBezTo>
                    <a:cubicBezTo>
                      <a:pt x="5964" y="1766"/>
                      <a:pt x="5873" y="1790"/>
                      <a:pt x="5790" y="1838"/>
                    </a:cubicBezTo>
                    <a:cubicBezTo>
                      <a:pt x="5620" y="1928"/>
                      <a:pt x="5513" y="2106"/>
                      <a:pt x="5513" y="2302"/>
                    </a:cubicBezTo>
                    <a:lnTo>
                      <a:pt x="5513" y="4488"/>
                    </a:lnTo>
                    <a:lnTo>
                      <a:pt x="2971" y="4488"/>
                    </a:lnTo>
                    <a:lnTo>
                      <a:pt x="2971" y="2302"/>
                    </a:lnTo>
                    <a:cubicBezTo>
                      <a:pt x="2971" y="2106"/>
                      <a:pt x="2873" y="1928"/>
                      <a:pt x="2703" y="1838"/>
                    </a:cubicBezTo>
                    <a:cubicBezTo>
                      <a:pt x="2620" y="1790"/>
                      <a:pt x="2527" y="1766"/>
                      <a:pt x="2433" y="1766"/>
                    </a:cubicBezTo>
                    <a:cubicBezTo>
                      <a:pt x="2335" y="1766"/>
                      <a:pt x="2237" y="1793"/>
                      <a:pt x="2150" y="1847"/>
                    </a:cubicBezTo>
                    <a:cubicBezTo>
                      <a:pt x="1570" y="2195"/>
                      <a:pt x="1080" y="2695"/>
                      <a:pt x="741" y="3293"/>
                    </a:cubicBezTo>
                    <a:cubicBezTo>
                      <a:pt x="384" y="3899"/>
                      <a:pt x="205" y="4595"/>
                      <a:pt x="205" y="5300"/>
                    </a:cubicBezTo>
                    <a:cubicBezTo>
                      <a:pt x="205" y="6897"/>
                      <a:pt x="1115" y="8315"/>
                      <a:pt x="2552" y="8975"/>
                    </a:cubicBezTo>
                    <a:lnTo>
                      <a:pt x="2552" y="10465"/>
                    </a:lnTo>
                    <a:lnTo>
                      <a:pt x="277" y="10465"/>
                    </a:lnTo>
                    <a:cubicBezTo>
                      <a:pt x="125" y="10465"/>
                      <a:pt x="0" y="10590"/>
                      <a:pt x="0" y="10742"/>
                    </a:cubicBezTo>
                    <a:cubicBezTo>
                      <a:pt x="0" y="10902"/>
                      <a:pt x="125" y="11027"/>
                      <a:pt x="277" y="11027"/>
                    </a:cubicBezTo>
                    <a:lnTo>
                      <a:pt x="11009" y="11027"/>
                    </a:lnTo>
                    <a:cubicBezTo>
                      <a:pt x="11357" y="11027"/>
                      <a:pt x="11633" y="10751"/>
                      <a:pt x="11633" y="10412"/>
                    </a:cubicBezTo>
                    <a:lnTo>
                      <a:pt x="11633" y="286"/>
                    </a:lnTo>
                    <a:cubicBezTo>
                      <a:pt x="11633" y="126"/>
                      <a:pt x="11508" y="1"/>
                      <a:pt x="113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4879500" y="1635175"/>
                <a:ext cx="262975" cy="14100"/>
              </a:xfrm>
              <a:custGeom>
                <a:avLst/>
                <a:gdLst/>
                <a:ahLst/>
                <a:cxnLst/>
                <a:rect l="l" t="t" r="r" b="b"/>
                <a:pathLst>
                  <a:path w="10519" h="564" extrusionOk="0">
                    <a:moveTo>
                      <a:pt x="286" y="1"/>
                    </a:moveTo>
                    <a:cubicBezTo>
                      <a:pt x="126" y="1"/>
                      <a:pt x="1" y="126"/>
                      <a:pt x="1" y="278"/>
                    </a:cubicBezTo>
                    <a:cubicBezTo>
                      <a:pt x="1" y="438"/>
                      <a:pt x="126" y="563"/>
                      <a:pt x="286" y="563"/>
                    </a:cubicBezTo>
                    <a:lnTo>
                      <a:pt x="10233" y="563"/>
                    </a:lnTo>
                    <a:cubicBezTo>
                      <a:pt x="10394" y="563"/>
                      <a:pt x="10519" y="438"/>
                      <a:pt x="10519" y="278"/>
                    </a:cubicBezTo>
                    <a:cubicBezTo>
                      <a:pt x="10519" y="126"/>
                      <a:pt x="10394"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5162075" y="1633400"/>
                <a:ext cx="14075" cy="15200"/>
              </a:xfrm>
              <a:custGeom>
                <a:avLst/>
                <a:gdLst/>
                <a:ahLst/>
                <a:cxnLst/>
                <a:rect l="l" t="t" r="r" b="b"/>
                <a:pathLst>
                  <a:path w="563" h="608" extrusionOk="0">
                    <a:moveTo>
                      <a:pt x="286" y="1"/>
                    </a:moveTo>
                    <a:cubicBezTo>
                      <a:pt x="126" y="1"/>
                      <a:pt x="1" y="126"/>
                      <a:pt x="1" y="277"/>
                    </a:cubicBezTo>
                    <a:lnTo>
                      <a:pt x="1" y="322"/>
                    </a:lnTo>
                    <a:cubicBezTo>
                      <a:pt x="1" y="482"/>
                      <a:pt x="126" y="607"/>
                      <a:pt x="286" y="607"/>
                    </a:cubicBezTo>
                    <a:cubicBezTo>
                      <a:pt x="438" y="607"/>
                      <a:pt x="563" y="482"/>
                      <a:pt x="563" y="322"/>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5189950" y="1633400"/>
                <a:ext cx="14075" cy="15200"/>
              </a:xfrm>
              <a:custGeom>
                <a:avLst/>
                <a:gdLst/>
                <a:ahLst/>
                <a:cxnLst/>
                <a:rect l="l" t="t" r="r" b="b"/>
                <a:pathLst>
                  <a:path w="563" h="608" extrusionOk="0">
                    <a:moveTo>
                      <a:pt x="278" y="1"/>
                    </a:moveTo>
                    <a:cubicBezTo>
                      <a:pt x="126" y="1"/>
                      <a:pt x="1" y="126"/>
                      <a:pt x="1" y="277"/>
                    </a:cubicBezTo>
                    <a:lnTo>
                      <a:pt x="1" y="322"/>
                    </a:lnTo>
                    <a:cubicBezTo>
                      <a:pt x="1" y="482"/>
                      <a:pt x="126" y="607"/>
                      <a:pt x="278" y="607"/>
                    </a:cubicBezTo>
                    <a:cubicBezTo>
                      <a:pt x="438" y="607"/>
                      <a:pt x="563" y="482"/>
                      <a:pt x="563" y="322"/>
                    </a:cubicBezTo>
                    <a:lnTo>
                      <a:pt x="563" y="277"/>
                    </a:lnTo>
                    <a:cubicBezTo>
                      <a:pt x="563" y="126"/>
                      <a:pt x="438"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5217850" y="1633400"/>
                <a:ext cx="14075" cy="15200"/>
              </a:xfrm>
              <a:custGeom>
                <a:avLst/>
                <a:gdLst/>
                <a:ahLst/>
                <a:cxnLst/>
                <a:rect l="l" t="t" r="r" b="b"/>
                <a:pathLst>
                  <a:path w="563" h="608" extrusionOk="0">
                    <a:moveTo>
                      <a:pt x="277" y="1"/>
                    </a:moveTo>
                    <a:cubicBezTo>
                      <a:pt x="125" y="1"/>
                      <a:pt x="0" y="126"/>
                      <a:pt x="0" y="277"/>
                    </a:cubicBezTo>
                    <a:lnTo>
                      <a:pt x="0" y="322"/>
                    </a:lnTo>
                    <a:cubicBezTo>
                      <a:pt x="0" y="482"/>
                      <a:pt x="125" y="607"/>
                      <a:pt x="277" y="607"/>
                    </a:cubicBezTo>
                    <a:cubicBezTo>
                      <a:pt x="437" y="607"/>
                      <a:pt x="562" y="482"/>
                      <a:pt x="562" y="322"/>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8"/>
              <p:cNvSpPr/>
              <p:nvPr/>
            </p:nvSpPr>
            <p:spPr>
              <a:xfrm>
                <a:off x="4979200" y="1744925"/>
                <a:ext cx="37725" cy="37700"/>
              </a:xfrm>
              <a:custGeom>
                <a:avLst/>
                <a:gdLst/>
                <a:ahLst/>
                <a:cxnLst/>
                <a:rect l="l" t="t" r="r" b="b"/>
                <a:pathLst>
                  <a:path w="1509" h="1508" extrusionOk="0">
                    <a:moveTo>
                      <a:pt x="750" y="0"/>
                    </a:moveTo>
                    <a:cubicBezTo>
                      <a:pt x="598" y="0"/>
                      <a:pt x="473" y="125"/>
                      <a:pt x="473" y="277"/>
                    </a:cubicBezTo>
                    <a:lnTo>
                      <a:pt x="473" y="473"/>
                    </a:lnTo>
                    <a:lnTo>
                      <a:pt x="277" y="473"/>
                    </a:lnTo>
                    <a:cubicBezTo>
                      <a:pt x="125" y="473"/>
                      <a:pt x="1" y="598"/>
                      <a:pt x="1" y="749"/>
                    </a:cubicBezTo>
                    <a:cubicBezTo>
                      <a:pt x="1" y="910"/>
                      <a:pt x="125" y="1035"/>
                      <a:pt x="277" y="1035"/>
                    </a:cubicBezTo>
                    <a:lnTo>
                      <a:pt x="473" y="1035"/>
                    </a:lnTo>
                    <a:lnTo>
                      <a:pt x="473" y="1222"/>
                    </a:lnTo>
                    <a:cubicBezTo>
                      <a:pt x="473" y="1383"/>
                      <a:pt x="598" y="1508"/>
                      <a:pt x="750" y="1508"/>
                    </a:cubicBezTo>
                    <a:cubicBezTo>
                      <a:pt x="911" y="1508"/>
                      <a:pt x="1035" y="1383"/>
                      <a:pt x="1035" y="1222"/>
                    </a:cubicBezTo>
                    <a:lnTo>
                      <a:pt x="1035" y="1035"/>
                    </a:lnTo>
                    <a:lnTo>
                      <a:pt x="1223" y="1035"/>
                    </a:lnTo>
                    <a:cubicBezTo>
                      <a:pt x="1383" y="1035"/>
                      <a:pt x="1508" y="910"/>
                      <a:pt x="1508" y="749"/>
                    </a:cubicBezTo>
                    <a:cubicBezTo>
                      <a:pt x="1508" y="598"/>
                      <a:pt x="1383" y="473"/>
                      <a:pt x="1223" y="473"/>
                    </a:cubicBezTo>
                    <a:lnTo>
                      <a:pt x="1035" y="473"/>
                    </a:lnTo>
                    <a:lnTo>
                      <a:pt x="1035" y="277"/>
                    </a:lnTo>
                    <a:cubicBezTo>
                      <a:pt x="1035" y="125"/>
                      <a:pt x="911" y="0"/>
                      <a:pt x="7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8"/>
              <p:cNvSpPr/>
              <p:nvPr/>
            </p:nvSpPr>
            <p:spPr>
              <a:xfrm>
                <a:off x="5182600" y="1745575"/>
                <a:ext cx="37500" cy="37500"/>
              </a:xfrm>
              <a:custGeom>
                <a:avLst/>
                <a:gdLst/>
                <a:ahLst/>
                <a:cxnLst/>
                <a:rect l="l" t="t" r="r" b="b"/>
                <a:pathLst>
                  <a:path w="1500" h="1500" extrusionOk="0">
                    <a:moveTo>
                      <a:pt x="750" y="1"/>
                    </a:moveTo>
                    <a:cubicBezTo>
                      <a:pt x="598" y="1"/>
                      <a:pt x="473" y="126"/>
                      <a:pt x="473" y="277"/>
                    </a:cubicBezTo>
                    <a:lnTo>
                      <a:pt x="473" y="474"/>
                    </a:lnTo>
                    <a:lnTo>
                      <a:pt x="277" y="474"/>
                    </a:lnTo>
                    <a:cubicBezTo>
                      <a:pt x="125" y="474"/>
                      <a:pt x="1" y="599"/>
                      <a:pt x="1" y="750"/>
                    </a:cubicBezTo>
                    <a:cubicBezTo>
                      <a:pt x="1" y="902"/>
                      <a:pt x="125" y="1027"/>
                      <a:pt x="277" y="1027"/>
                    </a:cubicBezTo>
                    <a:lnTo>
                      <a:pt x="473" y="1027"/>
                    </a:lnTo>
                    <a:lnTo>
                      <a:pt x="473" y="1223"/>
                    </a:lnTo>
                    <a:cubicBezTo>
                      <a:pt x="473" y="1375"/>
                      <a:pt x="598" y="1500"/>
                      <a:pt x="750" y="1500"/>
                    </a:cubicBezTo>
                    <a:cubicBezTo>
                      <a:pt x="902" y="1500"/>
                      <a:pt x="1027" y="1375"/>
                      <a:pt x="1027" y="1223"/>
                    </a:cubicBezTo>
                    <a:lnTo>
                      <a:pt x="1027" y="1027"/>
                    </a:lnTo>
                    <a:lnTo>
                      <a:pt x="1223" y="1027"/>
                    </a:lnTo>
                    <a:cubicBezTo>
                      <a:pt x="1374" y="1027"/>
                      <a:pt x="1499" y="902"/>
                      <a:pt x="1499" y="750"/>
                    </a:cubicBezTo>
                    <a:cubicBezTo>
                      <a:pt x="1499" y="599"/>
                      <a:pt x="1374" y="474"/>
                      <a:pt x="1223" y="474"/>
                    </a:cubicBezTo>
                    <a:lnTo>
                      <a:pt x="1027" y="474"/>
                    </a:lnTo>
                    <a:lnTo>
                      <a:pt x="1027" y="277"/>
                    </a:lnTo>
                    <a:cubicBezTo>
                      <a:pt x="1027" y="126"/>
                      <a:pt x="902" y="1"/>
                      <a:pt x="7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p69"/>
          <p:cNvSpPr txBox="1">
            <a:spLocks noGrp="1"/>
          </p:cNvSpPr>
          <p:nvPr>
            <p:ph type="title" idx="2"/>
          </p:nvPr>
        </p:nvSpPr>
        <p:spPr>
          <a:xfrm>
            <a:off x="713225" y="1731625"/>
            <a:ext cx="2430000" cy="83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90%</a:t>
            </a:r>
            <a:endParaRPr/>
          </a:p>
        </p:txBody>
      </p:sp>
      <p:sp>
        <p:nvSpPr>
          <p:cNvPr id="1468" name="Google Shape;1468;p69"/>
          <p:cNvSpPr txBox="1">
            <a:spLocks noGrp="1"/>
          </p:cNvSpPr>
          <p:nvPr>
            <p:ph type="title" idx="3"/>
          </p:nvPr>
        </p:nvSpPr>
        <p:spPr>
          <a:xfrm>
            <a:off x="3935000" y="2742875"/>
            <a:ext cx="2430000" cy="83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10K</a:t>
            </a:r>
            <a:endParaRPr/>
          </a:p>
        </p:txBody>
      </p:sp>
      <p:sp>
        <p:nvSpPr>
          <p:cNvPr id="1469" name="Google Shape;1469;p69"/>
          <p:cNvSpPr txBox="1">
            <a:spLocks noGrp="1"/>
          </p:cNvSpPr>
          <p:nvPr>
            <p:ph type="title" idx="2"/>
          </p:nvPr>
        </p:nvSpPr>
        <p:spPr>
          <a:xfrm>
            <a:off x="713225" y="1731625"/>
            <a:ext cx="2430000" cy="83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90%</a:t>
            </a:r>
            <a:endParaRPr/>
          </a:p>
        </p:txBody>
      </p:sp>
      <p:sp>
        <p:nvSpPr>
          <p:cNvPr id="1470" name="Google Shape;1470;p69"/>
          <p:cNvSpPr txBox="1">
            <a:spLocks noGrp="1"/>
          </p:cNvSpPr>
          <p:nvPr>
            <p:ph type="title"/>
          </p:nvPr>
        </p:nvSpPr>
        <p:spPr>
          <a:xfrm>
            <a:off x="713225" y="3754100"/>
            <a:ext cx="2430000" cy="83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35M</a:t>
            </a:r>
            <a:endParaRPr/>
          </a:p>
        </p:txBody>
      </p:sp>
      <p:sp>
        <p:nvSpPr>
          <p:cNvPr id="1471" name="Google Shape;1471;p69"/>
          <p:cNvSpPr txBox="1">
            <a:spLocks noGrp="1"/>
          </p:cNvSpPr>
          <p:nvPr>
            <p:ph type="title"/>
          </p:nvPr>
        </p:nvSpPr>
        <p:spPr>
          <a:xfrm>
            <a:off x="713225" y="3754100"/>
            <a:ext cx="2430000" cy="83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35M</a:t>
            </a:r>
            <a:endParaRPr/>
          </a:p>
        </p:txBody>
      </p:sp>
      <p:sp>
        <p:nvSpPr>
          <p:cNvPr id="1472" name="Google Shape;1472;p69"/>
          <p:cNvSpPr txBox="1">
            <a:spLocks noGrp="1"/>
          </p:cNvSpPr>
          <p:nvPr>
            <p:ph type="title" idx="3"/>
          </p:nvPr>
        </p:nvSpPr>
        <p:spPr>
          <a:xfrm>
            <a:off x="3935000" y="2742875"/>
            <a:ext cx="2430000" cy="834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10K</a:t>
            </a:r>
            <a:endParaRPr/>
          </a:p>
        </p:txBody>
      </p:sp>
      <p:sp>
        <p:nvSpPr>
          <p:cNvPr id="1473" name="Google Shape;1473;p69"/>
          <p:cNvSpPr/>
          <p:nvPr/>
        </p:nvSpPr>
        <p:spPr>
          <a:xfrm>
            <a:off x="3645375" y="998250"/>
            <a:ext cx="1306025"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474" name="Google Shape;1474;p69"/>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9"/>
          <p:cNvSpPr txBox="1">
            <a:spLocks noGrp="1"/>
          </p:cNvSpPr>
          <p:nvPr>
            <p:ph type="title" idx="4"/>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cxnSp>
        <p:nvCxnSpPr>
          <p:cNvPr id="1476" name="Google Shape;1476;p69"/>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1477" name="Google Shape;1477;p69"/>
          <p:cNvSpPr/>
          <p:nvPr/>
        </p:nvSpPr>
        <p:spPr>
          <a:xfrm>
            <a:off x="7102863" y="4281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9"/>
          <p:cNvSpPr txBox="1">
            <a:spLocks noGrp="1"/>
          </p:cNvSpPr>
          <p:nvPr>
            <p:ph type="subTitle" idx="6"/>
          </p:nvPr>
        </p:nvSpPr>
        <p:spPr>
          <a:xfrm>
            <a:off x="5955600" y="3049788"/>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Jupiter is the biggest planet of them all</a:t>
            </a:r>
            <a:endParaRPr/>
          </a:p>
        </p:txBody>
      </p:sp>
      <p:sp>
        <p:nvSpPr>
          <p:cNvPr id="1479" name="Google Shape;1479;p69"/>
          <p:cNvSpPr txBox="1">
            <a:spLocks noGrp="1"/>
          </p:cNvSpPr>
          <p:nvPr>
            <p:ph type="subTitle" idx="7"/>
          </p:nvPr>
        </p:nvSpPr>
        <p:spPr>
          <a:xfrm>
            <a:off x="5955601" y="2742871"/>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Jupiter</a:t>
            </a:r>
            <a:endParaRPr/>
          </a:p>
        </p:txBody>
      </p:sp>
      <p:sp>
        <p:nvSpPr>
          <p:cNvPr id="1480" name="Google Shape;1480;p69"/>
          <p:cNvSpPr txBox="1">
            <a:spLocks noGrp="1"/>
          </p:cNvSpPr>
          <p:nvPr>
            <p:ph type="subTitle" idx="8"/>
          </p:nvPr>
        </p:nvSpPr>
        <p:spPr>
          <a:xfrm>
            <a:off x="2708950" y="2038550"/>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a:t>
            </a:r>
            <a:endParaRPr/>
          </a:p>
        </p:txBody>
      </p:sp>
      <p:sp>
        <p:nvSpPr>
          <p:cNvPr id="1481" name="Google Shape;1481;p69"/>
          <p:cNvSpPr txBox="1">
            <a:spLocks noGrp="1"/>
          </p:cNvSpPr>
          <p:nvPr>
            <p:ph type="subTitle" idx="9"/>
          </p:nvPr>
        </p:nvSpPr>
        <p:spPr>
          <a:xfrm>
            <a:off x="2708950" y="1731633"/>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482" name="Google Shape;1482;p69"/>
          <p:cNvSpPr txBox="1">
            <a:spLocks noGrp="1"/>
          </p:cNvSpPr>
          <p:nvPr>
            <p:ph type="subTitle" idx="5"/>
          </p:nvPr>
        </p:nvSpPr>
        <p:spPr>
          <a:xfrm>
            <a:off x="2708950" y="3754108"/>
            <a:ext cx="21732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483" name="Google Shape;1483;p69"/>
          <p:cNvSpPr txBox="1">
            <a:spLocks noGrp="1"/>
          </p:cNvSpPr>
          <p:nvPr>
            <p:ph type="subTitle" idx="1"/>
          </p:nvPr>
        </p:nvSpPr>
        <p:spPr>
          <a:xfrm>
            <a:off x="2708950" y="4061025"/>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farthest planet from the Sun</a:t>
            </a:r>
            <a:endParaRPr/>
          </a:p>
        </p:txBody>
      </p:sp>
      <p:grpSp>
        <p:nvGrpSpPr>
          <p:cNvPr id="1484" name="Google Shape;1484;p69"/>
          <p:cNvGrpSpPr/>
          <p:nvPr/>
        </p:nvGrpSpPr>
        <p:grpSpPr>
          <a:xfrm rot="-394838">
            <a:off x="7369799" y="730501"/>
            <a:ext cx="507394" cy="459670"/>
            <a:chOff x="6537050" y="1763425"/>
            <a:chExt cx="507400" cy="459675"/>
          </a:xfrm>
        </p:grpSpPr>
        <p:sp>
          <p:nvSpPr>
            <p:cNvPr id="1485" name="Google Shape;1485;p69"/>
            <p:cNvSpPr/>
            <p:nvPr/>
          </p:nvSpPr>
          <p:spPr>
            <a:xfrm>
              <a:off x="6557100" y="1784400"/>
              <a:ext cx="487350" cy="438700"/>
            </a:xfrm>
            <a:custGeom>
              <a:avLst/>
              <a:gdLst/>
              <a:ahLst/>
              <a:cxnLst/>
              <a:rect l="l" t="t" r="r" b="b"/>
              <a:pathLst>
                <a:path w="19494" h="17548" extrusionOk="0">
                  <a:moveTo>
                    <a:pt x="1446" y="0"/>
                  </a:moveTo>
                  <a:cubicBezTo>
                    <a:pt x="652" y="0"/>
                    <a:pt x="1" y="642"/>
                    <a:pt x="1" y="1445"/>
                  </a:cubicBezTo>
                  <a:lnTo>
                    <a:pt x="1" y="11125"/>
                  </a:lnTo>
                  <a:lnTo>
                    <a:pt x="1" y="11731"/>
                  </a:lnTo>
                  <a:lnTo>
                    <a:pt x="1" y="11990"/>
                  </a:lnTo>
                  <a:lnTo>
                    <a:pt x="1" y="13792"/>
                  </a:lnTo>
                  <a:cubicBezTo>
                    <a:pt x="1" y="14140"/>
                    <a:pt x="286" y="14425"/>
                    <a:pt x="643" y="14425"/>
                  </a:cubicBezTo>
                  <a:lnTo>
                    <a:pt x="7477" y="14425"/>
                  </a:lnTo>
                  <a:cubicBezTo>
                    <a:pt x="7468" y="14443"/>
                    <a:pt x="7468" y="14461"/>
                    <a:pt x="7459" y="14470"/>
                  </a:cubicBezTo>
                  <a:cubicBezTo>
                    <a:pt x="7459" y="14497"/>
                    <a:pt x="7450" y="14524"/>
                    <a:pt x="7450" y="14541"/>
                  </a:cubicBezTo>
                  <a:cubicBezTo>
                    <a:pt x="7441" y="14568"/>
                    <a:pt x="7432" y="14586"/>
                    <a:pt x="7432" y="14613"/>
                  </a:cubicBezTo>
                  <a:cubicBezTo>
                    <a:pt x="7423" y="14639"/>
                    <a:pt x="7414" y="14666"/>
                    <a:pt x="7405" y="14684"/>
                  </a:cubicBezTo>
                  <a:cubicBezTo>
                    <a:pt x="7405" y="14711"/>
                    <a:pt x="7397" y="14729"/>
                    <a:pt x="7388" y="14755"/>
                  </a:cubicBezTo>
                  <a:cubicBezTo>
                    <a:pt x="7388" y="14782"/>
                    <a:pt x="7379" y="14809"/>
                    <a:pt x="7370" y="14836"/>
                  </a:cubicBezTo>
                  <a:cubicBezTo>
                    <a:pt x="7361" y="14863"/>
                    <a:pt x="7352" y="14880"/>
                    <a:pt x="7343" y="14907"/>
                  </a:cubicBezTo>
                  <a:cubicBezTo>
                    <a:pt x="7325" y="14961"/>
                    <a:pt x="7307" y="15023"/>
                    <a:pt x="7289" y="15077"/>
                  </a:cubicBezTo>
                  <a:cubicBezTo>
                    <a:pt x="7236" y="15219"/>
                    <a:pt x="7182" y="15362"/>
                    <a:pt x="7111" y="15505"/>
                  </a:cubicBezTo>
                  <a:cubicBezTo>
                    <a:pt x="6870" y="16022"/>
                    <a:pt x="6496" y="16566"/>
                    <a:pt x="5925" y="16995"/>
                  </a:cubicBezTo>
                  <a:cubicBezTo>
                    <a:pt x="5693" y="17173"/>
                    <a:pt x="5818" y="17548"/>
                    <a:pt x="6112" y="17548"/>
                  </a:cubicBezTo>
                  <a:lnTo>
                    <a:pt x="13391" y="17548"/>
                  </a:lnTo>
                  <a:cubicBezTo>
                    <a:pt x="13686" y="17548"/>
                    <a:pt x="13811" y="17173"/>
                    <a:pt x="13579" y="16995"/>
                  </a:cubicBezTo>
                  <a:cubicBezTo>
                    <a:pt x="13008" y="16566"/>
                    <a:pt x="12633" y="16022"/>
                    <a:pt x="12383" y="15505"/>
                  </a:cubicBezTo>
                  <a:cubicBezTo>
                    <a:pt x="12321" y="15353"/>
                    <a:pt x="12259" y="15210"/>
                    <a:pt x="12214" y="15077"/>
                  </a:cubicBezTo>
                  <a:cubicBezTo>
                    <a:pt x="12187" y="15014"/>
                    <a:pt x="12169" y="14961"/>
                    <a:pt x="12151" y="14907"/>
                  </a:cubicBezTo>
                  <a:cubicBezTo>
                    <a:pt x="12151" y="14880"/>
                    <a:pt x="12143" y="14863"/>
                    <a:pt x="12134" y="14836"/>
                  </a:cubicBezTo>
                  <a:cubicBezTo>
                    <a:pt x="12125" y="14809"/>
                    <a:pt x="12116" y="14782"/>
                    <a:pt x="12107" y="14755"/>
                  </a:cubicBezTo>
                  <a:cubicBezTo>
                    <a:pt x="12107" y="14738"/>
                    <a:pt x="12098" y="14711"/>
                    <a:pt x="12089" y="14684"/>
                  </a:cubicBezTo>
                  <a:cubicBezTo>
                    <a:pt x="12080" y="14666"/>
                    <a:pt x="12080" y="14639"/>
                    <a:pt x="12071" y="14613"/>
                  </a:cubicBezTo>
                  <a:cubicBezTo>
                    <a:pt x="12062" y="14586"/>
                    <a:pt x="12062" y="14568"/>
                    <a:pt x="12053" y="14541"/>
                  </a:cubicBezTo>
                  <a:cubicBezTo>
                    <a:pt x="12044" y="14524"/>
                    <a:pt x="12044" y="14497"/>
                    <a:pt x="12035" y="14479"/>
                  </a:cubicBezTo>
                  <a:cubicBezTo>
                    <a:pt x="12035" y="14461"/>
                    <a:pt x="12027" y="14443"/>
                    <a:pt x="12027" y="14425"/>
                  </a:cubicBezTo>
                  <a:lnTo>
                    <a:pt x="18860" y="14425"/>
                  </a:lnTo>
                  <a:cubicBezTo>
                    <a:pt x="19208" y="14425"/>
                    <a:pt x="19493" y="14140"/>
                    <a:pt x="19493" y="13792"/>
                  </a:cubicBezTo>
                  <a:lnTo>
                    <a:pt x="19493" y="11731"/>
                  </a:lnTo>
                  <a:lnTo>
                    <a:pt x="19493" y="11125"/>
                  </a:lnTo>
                  <a:lnTo>
                    <a:pt x="19493" y="1445"/>
                  </a:lnTo>
                  <a:cubicBezTo>
                    <a:pt x="19493" y="642"/>
                    <a:pt x="18851" y="0"/>
                    <a:pt x="18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 name="Google Shape;1486;p69"/>
            <p:cNvGrpSpPr/>
            <p:nvPr/>
          </p:nvGrpSpPr>
          <p:grpSpPr>
            <a:xfrm>
              <a:off x="6537050" y="1763425"/>
              <a:ext cx="476175" cy="430250"/>
              <a:chOff x="5456925" y="1591475"/>
              <a:chExt cx="476175" cy="430250"/>
            </a:xfrm>
          </p:grpSpPr>
          <p:sp>
            <p:nvSpPr>
              <p:cNvPr id="1487" name="Google Shape;1487;p69"/>
              <p:cNvSpPr/>
              <p:nvPr/>
            </p:nvSpPr>
            <p:spPr>
              <a:xfrm>
                <a:off x="5456925" y="1591475"/>
                <a:ext cx="476175" cy="430250"/>
              </a:xfrm>
              <a:custGeom>
                <a:avLst/>
                <a:gdLst/>
                <a:ahLst/>
                <a:cxnLst/>
                <a:rect l="l" t="t" r="r" b="b"/>
                <a:pathLst>
                  <a:path w="19047" h="17210" extrusionOk="0">
                    <a:moveTo>
                      <a:pt x="11464" y="14247"/>
                    </a:moveTo>
                    <a:cubicBezTo>
                      <a:pt x="11660" y="14988"/>
                      <a:pt x="12080" y="15942"/>
                      <a:pt x="12981" y="16629"/>
                    </a:cubicBezTo>
                    <a:lnTo>
                      <a:pt x="12990" y="16629"/>
                    </a:lnTo>
                    <a:cubicBezTo>
                      <a:pt x="12990" y="16638"/>
                      <a:pt x="12990" y="16647"/>
                      <a:pt x="12981" y="16647"/>
                    </a:cubicBezTo>
                    <a:lnTo>
                      <a:pt x="6067" y="16647"/>
                    </a:lnTo>
                    <a:cubicBezTo>
                      <a:pt x="6067" y="16647"/>
                      <a:pt x="6058" y="16638"/>
                      <a:pt x="6058" y="16629"/>
                    </a:cubicBezTo>
                    <a:lnTo>
                      <a:pt x="6067" y="16629"/>
                    </a:lnTo>
                    <a:cubicBezTo>
                      <a:pt x="6977" y="15933"/>
                      <a:pt x="7396" y="14970"/>
                      <a:pt x="7583" y="14247"/>
                    </a:cubicBezTo>
                    <a:close/>
                    <a:moveTo>
                      <a:pt x="1651" y="0"/>
                    </a:moveTo>
                    <a:cubicBezTo>
                      <a:pt x="741" y="0"/>
                      <a:pt x="0" y="741"/>
                      <a:pt x="0" y="1651"/>
                    </a:cubicBezTo>
                    <a:lnTo>
                      <a:pt x="0" y="13364"/>
                    </a:lnTo>
                    <a:cubicBezTo>
                      <a:pt x="0" y="13855"/>
                      <a:pt x="402" y="14247"/>
                      <a:pt x="884" y="14247"/>
                    </a:cubicBezTo>
                    <a:lnTo>
                      <a:pt x="7003" y="14247"/>
                    </a:lnTo>
                    <a:cubicBezTo>
                      <a:pt x="6825" y="14863"/>
                      <a:pt x="6459" y="15630"/>
                      <a:pt x="5728" y="16183"/>
                    </a:cubicBezTo>
                    <a:cubicBezTo>
                      <a:pt x="5532" y="16335"/>
                      <a:pt x="5451" y="16585"/>
                      <a:pt x="5532" y="16817"/>
                    </a:cubicBezTo>
                    <a:cubicBezTo>
                      <a:pt x="5612" y="17057"/>
                      <a:pt x="5826" y="17209"/>
                      <a:pt x="6076" y="17209"/>
                    </a:cubicBezTo>
                    <a:lnTo>
                      <a:pt x="12972" y="17209"/>
                    </a:lnTo>
                    <a:cubicBezTo>
                      <a:pt x="13221" y="17209"/>
                      <a:pt x="13436" y="17057"/>
                      <a:pt x="13516" y="16817"/>
                    </a:cubicBezTo>
                    <a:cubicBezTo>
                      <a:pt x="13596" y="16585"/>
                      <a:pt x="13516" y="16335"/>
                      <a:pt x="13320" y="16183"/>
                    </a:cubicBezTo>
                    <a:cubicBezTo>
                      <a:pt x="12597" y="15630"/>
                      <a:pt x="12231" y="14872"/>
                      <a:pt x="12044" y="14247"/>
                    </a:cubicBezTo>
                    <a:lnTo>
                      <a:pt x="14872" y="14247"/>
                    </a:lnTo>
                    <a:cubicBezTo>
                      <a:pt x="15024" y="14247"/>
                      <a:pt x="15148" y="14122"/>
                      <a:pt x="15148" y="13971"/>
                    </a:cubicBezTo>
                    <a:cubicBezTo>
                      <a:pt x="15148" y="13819"/>
                      <a:pt x="15024" y="13694"/>
                      <a:pt x="14872" y="13694"/>
                    </a:cubicBezTo>
                    <a:lnTo>
                      <a:pt x="884" y="13694"/>
                    </a:lnTo>
                    <a:cubicBezTo>
                      <a:pt x="705" y="13694"/>
                      <a:pt x="562" y="13543"/>
                      <a:pt x="562" y="13364"/>
                    </a:cubicBezTo>
                    <a:lnTo>
                      <a:pt x="562" y="11687"/>
                    </a:lnTo>
                    <a:lnTo>
                      <a:pt x="2668" y="11687"/>
                    </a:lnTo>
                    <a:cubicBezTo>
                      <a:pt x="2820" y="11687"/>
                      <a:pt x="2944" y="11562"/>
                      <a:pt x="2944" y="11410"/>
                    </a:cubicBezTo>
                    <a:cubicBezTo>
                      <a:pt x="2944" y="11250"/>
                      <a:pt x="2820" y="11125"/>
                      <a:pt x="2668" y="11125"/>
                    </a:cubicBezTo>
                    <a:lnTo>
                      <a:pt x="562" y="11125"/>
                    </a:lnTo>
                    <a:lnTo>
                      <a:pt x="562" y="1651"/>
                    </a:lnTo>
                    <a:cubicBezTo>
                      <a:pt x="562" y="1044"/>
                      <a:pt x="1044" y="562"/>
                      <a:pt x="1651" y="562"/>
                    </a:cubicBezTo>
                    <a:lnTo>
                      <a:pt x="4746" y="562"/>
                    </a:lnTo>
                    <a:lnTo>
                      <a:pt x="4746" y="11125"/>
                    </a:lnTo>
                    <a:lnTo>
                      <a:pt x="3810" y="11125"/>
                    </a:lnTo>
                    <a:cubicBezTo>
                      <a:pt x="3649" y="11125"/>
                      <a:pt x="3524" y="11250"/>
                      <a:pt x="3524" y="11410"/>
                    </a:cubicBezTo>
                    <a:cubicBezTo>
                      <a:pt x="3524" y="11562"/>
                      <a:pt x="3649" y="11687"/>
                      <a:pt x="3810" y="11687"/>
                    </a:cubicBezTo>
                    <a:lnTo>
                      <a:pt x="18494" y="11687"/>
                    </a:lnTo>
                    <a:lnTo>
                      <a:pt x="18494" y="13364"/>
                    </a:lnTo>
                    <a:cubicBezTo>
                      <a:pt x="18494" y="13543"/>
                      <a:pt x="18342" y="13694"/>
                      <a:pt x="18164" y="13694"/>
                    </a:cubicBezTo>
                    <a:lnTo>
                      <a:pt x="16005" y="13694"/>
                    </a:lnTo>
                    <a:cubicBezTo>
                      <a:pt x="15853" y="13694"/>
                      <a:pt x="15728" y="13819"/>
                      <a:pt x="15728" y="13971"/>
                    </a:cubicBezTo>
                    <a:cubicBezTo>
                      <a:pt x="15728" y="14122"/>
                      <a:pt x="15853" y="14247"/>
                      <a:pt x="16005" y="14247"/>
                    </a:cubicBezTo>
                    <a:lnTo>
                      <a:pt x="18164" y="14247"/>
                    </a:lnTo>
                    <a:cubicBezTo>
                      <a:pt x="18654" y="14247"/>
                      <a:pt x="19047" y="13855"/>
                      <a:pt x="19047" y="13364"/>
                    </a:cubicBezTo>
                    <a:lnTo>
                      <a:pt x="19047" y="1651"/>
                    </a:lnTo>
                    <a:cubicBezTo>
                      <a:pt x="19047" y="741"/>
                      <a:pt x="18306" y="0"/>
                      <a:pt x="17397" y="0"/>
                    </a:cubicBezTo>
                    <a:lnTo>
                      <a:pt x="7253" y="0"/>
                    </a:lnTo>
                    <a:cubicBezTo>
                      <a:pt x="7102" y="0"/>
                      <a:pt x="6977" y="125"/>
                      <a:pt x="6977" y="277"/>
                    </a:cubicBezTo>
                    <a:cubicBezTo>
                      <a:pt x="6977" y="438"/>
                      <a:pt x="7102" y="562"/>
                      <a:pt x="7253" y="562"/>
                    </a:cubicBezTo>
                    <a:lnTo>
                      <a:pt x="17397" y="562"/>
                    </a:lnTo>
                    <a:cubicBezTo>
                      <a:pt x="18003" y="562"/>
                      <a:pt x="18494" y="1044"/>
                      <a:pt x="18494" y="1651"/>
                    </a:cubicBezTo>
                    <a:lnTo>
                      <a:pt x="18494" y="11125"/>
                    </a:lnTo>
                    <a:lnTo>
                      <a:pt x="5308" y="11125"/>
                    </a:lnTo>
                    <a:lnTo>
                      <a:pt x="5308" y="562"/>
                    </a:lnTo>
                    <a:lnTo>
                      <a:pt x="6111" y="562"/>
                    </a:lnTo>
                    <a:cubicBezTo>
                      <a:pt x="6272" y="562"/>
                      <a:pt x="6397" y="438"/>
                      <a:pt x="6397" y="277"/>
                    </a:cubicBezTo>
                    <a:cubicBezTo>
                      <a:pt x="6397" y="125"/>
                      <a:pt x="6272" y="0"/>
                      <a:pt x="61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9"/>
              <p:cNvSpPr/>
              <p:nvPr/>
            </p:nvSpPr>
            <p:spPr>
              <a:xfrm>
                <a:off x="5677725" y="1891225"/>
                <a:ext cx="34600" cy="34800"/>
              </a:xfrm>
              <a:custGeom>
                <a:avLst/>
                <a:gdLst/>
                <a:ahLst/>
                <a:cxnLst/>
                <a:rect l="l" t="t" r="r" b="b"/>
                <a:pathLst>
                  <a:path w="1384" h="1392" extrusionOk="0">
                    <a:moveTo>
                      <a:pt x="696" y="562"/>
                    </a:moveTo>
                    <a:cubicBezTo>
                      <a:pt x="768" y="562"/>
                      <a:pt x="830" y="625"/>
                      <a:pt x="830" y="696"/>
                    </a:cubicBezTo>
                    <a:cubicBezTo>
                      <a:pt x="830" y="776"/>
                      <a:pt x="768" y="839"/>
                      <a:pt x="696" y="839"/>
                    </a:cubicBezTo>
                    <a:cubicBezTo>
                      <a:pt x="616" y="839"/>
                      <a:pt x="553" y="776"/>
                      <a:pt x="553" y="696"/>
                    </a:cubicBezTo>
                    <a:cubicBezTo>
                      <a:pt x="553" y="625"/>
                      <a:pt x="616" y="562"/>
                      <a:pt x="696" y="562"/>
                    </a:cubicBezTo>
                    <a:close/>
                    <a:moveTo>
                      <a:pt x="696" y="0"/>
                    </a:moveTo>
                    <a:cubicBezTo>
                      <a:pt x="313" y="0"/>
                      <a:pt x="0" y="313"/>
                      <a:pt x="0" y="696"/>
                    </a:cubicBezTo>
                    <a:cubicBezTo>
                      <a:pt x="0" y="1080"/>
                      <a:pt x="313" y="1392"/>
                      <a:pt x="696" y="1392"/>
                    </a:cubicBezTo>
                    <a:cubicBezTo>
                      <a:pt x="1080" y="1392"/>
                      <a:pt x="1383" y="1080"/>
                      <a:pt x="1383" y="696"/>
                    </a:cubicBezTo>
                    <a:cubicBezTo>
                      <a:pt x="1383" y="313"/>
                      <a:pt x="1080"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9"/>
              <p:cNvSpPr/>
              <p:nvPr/>
            </p:nvSpPr>
            <p:spPr>
              <a:xfrm>
                <a:off x="5502650" y="1679800"/>
                <a:ext cx="14075" cy="15400"/>
              </a:xfrm>
              <a:custGeom>
                <a:avLst/>
                <a:gdLst/>
                <a:ahLst/>
                <a:cxnLst/>
                <a:rect l="l" t="t" r="r" b="b"/>
                <a:pathLst>
                  <a:path w="563" h="616" extrusionOk="0">
                    <a:moveTo>
                      <a:pt x="277" y="0"/>
                    </a:moveTo>
                    <a:cubicBezTo>
                      <a:pt x="125" y="0"/>
                      <a:pt x="0" y="125"/>
                      <a:pt x="0" y="286"/>
                    </a:cubicBezTo>
                    <a:lnTo>
                      <a:pt x="0" y="339"/>
                    </a:lnTo>
                    <a:cubicBezTo>
                      <a:pt x="0" y="491"/>
                      <a:pt x="125" y="616"/>
                      <a:pt x="277" y="616"/>
                    </a:cubicBezTo>
                    <a:cubicBezTo>
                      <a:pt x="428" y="616"/>
                      <a:pt x="562" y="491"/>
                      <a:pt x="562" y="339"/>
                    </a:cubicBezTo>
                    <a:lnTo>
                      <a:pt x="562" y="286"/>
                    </a:lnTo>
                    <a:cubicBezTo>
                      <a:pt x="562"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9"/>
              <p:cNvSpPr/>
              <p:nvPr/>
            </p:nvSpPr>
            <p:spPr>
              <a:xfrm>
                <a:off x="5524500" y="1679800"/>
                <a:ext cx="14075" cy="15400"/>
              </a:xfrm>
              <a:custGeom>
                <a:avLst/>
                <a:gdLst/>
                <a:ahLst/>
                <a:cxnLst/>
                <a:rect l="l" t="t" r="r" b="b"/>
                <a:pathLst>
                  <a:path w="563" h="616" extrusionOk="0">
                    <a:moveTo>
                      <a:pt x="286" y="0"/>
                    </a:moveTo>
                    <a:cubicBezTo>
                      <a:pt x="134" y="0"/>
                      <a:pt x="1" y="125"/>
                      <a:pt x="1" y="286"/>
                    </a:cubicBezTo>
                    <a:lnTo>
                      <a:pt x="1" y="339"/>
                    </a:lnTo>
                    <a:cubicBezTo>
                      <a:pt x="1" y="491"/>
                      <a:pt x="134" y="616"/>
                      <a:pt x="286" y="616"/>
                    </a:cubicBezTo>
                    <a:cubicBezTo>
                      <a:pt x="438" y="616"/>
                      <a:pt x="563" y="491"/>
                      <a:pt x="563" y="339"/>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9"/>
              <p:cNvSpPr/>
              <p:nvPr/>
            </p:nvSpPr>
            <p:spPr>
              <a:xfrm>
                <a:off x="5497075" y="1707000"/>
                <a:ext cx="47075" cy="14075"/>
              </a:xfrm>
              <a:custGeom>
                <a:avLst/>
                <a:gdLst/>
                <a:ahLst/>
                <a:cxnLst/>
                <a:rect l="l" t="t" r="r" b="b"/>
                <a:pathLst>
                  <a:path w="1883" h="563" extrusionOk="0">
                    <a:moveTo>
                      <a:pt x="277" y="1"/>
                    </a:moveTo>
                    <a:cubicBezTo>
                      <a:pt x="125" y="1"/>
                      <a:pt x="0" y="125"/>
                      <a:pt x="0" y="286"/>
                    </a:cubicBezTo>
                    <a:cubicBezTo>
                      <a:pt x="0" y="438"/>
                      <a:pt x="125" y="563"/>
                      <a:pt x="277" y="563"/>
                    </a:cubicBezTo>
                    <a:lnTo>
                      <a:pt x="1606" y="563"/>
                    </a:lnTo>
                    <a:cubicBezTo>
                      <a:pt x="1758" y="563"/>
                      <a:pt x="1883" y="438"/>
                      <a:pt x="1883" y="286"/>
                    </a:cubicBezTo>
                    <a:cubicBezTo>
                      <a:pt x="1883" y="125"/>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9"/>
              <p:cNvSpPr/>
              <p:nvPr/>
            </p:nvSpPr>
            <p:spPr>
              <a:xfrm>
                <a:off x="5497075" y="1727975"/>
                <a:ext cx="47075" cy="13850"/>
              </a:xfrm>
              <a:custGeom>
                <a:avLst/>
                <a:gdLst/>
                <a:ahLst/>
                <a:cxnLst/>
                <a:rect l="l" t="t" r="r" b="b"/>
                <a:pathLst>
                  <a:path w="1883" h="554" extrusionOk="0">
                    <a:moveTo>
                      <a:pt x="277" y="0"/>
                    </a:moveTo>
                    <a:cubicBezTo>
                      <a:pt x="125" y="0"/>
                      <a:pt x="0" y="125"/>
                      <a:pt x="0" y="277"/>
                    </a:cubicBezTo>
                    <a:cubicBezTo>
                      <a:pt x="0" y="428"/>
                      <a:pt x="125" y="553"/>
                      <a:pt x="277" y="553"/>
                    </a:cubicBezTo>
                    <a:lnTo>
                      <a:pt x="1606" y="553"/>
                    </a:lnTo>
                    <a:cubicBezTo>
                      <a:pt x="1758" y="553"/>
                      <a:pt x="1883" y="428"/>
                      <a:pt x="1883" y="277"/>
                    </a:cubicBezTo>
                    <a:cubicBezTo>
                      <a:pt x="1883" y="125"/>
                      <a:pt x="1758" y="0"/>
                      <a:pt x="16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9"/>
              <p:cNvSpPr/>
              <p:nvPr/>
            </p:nvSpPr>
            <p:spPr>
              <a:xfrm>
                <a:off x="5497075" y="1748700"/>
                <a:ext cx="47075" cy="14075"/>
              </a:xfrm>
              <a:custGeom>
                <a:avLst/>
                <a:gdLst/>
                <a:ahLst/>
                <a:cxnLst/>
                <a:rect l="l" t="t" r="r" b="b"/>
                <a:pathLst>
                  <a:path w="1883" h="563" extrusionOk="0">
                    <a:moveTo>
                      <a:pt x="277" y="1"/>
                    </a:moveTo>
                    <a:cubicBezTo>
                      <a:pt x="125" y="1"/>
                      <a:pt x="0" y="126"/>
                      <a:pt x="0" y="277"/>
                    </a:cubicBezTo>
                    <a:cubicBezTo>
                      <a:pt x="0" y="438"/>
                      <a:pt x="125" y="563"/>
                      <a:pt x="277" y="563"/>
                    </a:cubicBezTo>
                    <a:lnTo>
                      <a:pt x="1606" y="563"/>
                    </a:lnTo>
                    <a:cubicBezTo>
                      <a:pt x="1758" y="563"/>
                      <a:pt x="1883" y="438"/>
                      <a:pt x="1883" y="277"/>
                    </a:cubicBezTo>
                    <a:cubicBezTo>
                      <a:pt x="1883" y="126"/>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9"/>
              <p:cNvSpPr/>
              <p:nvPr/>
            </p:nvSpPr>
            <p:spPr>
              <a:xfrm>
                <a:off x="5644275" y="1659725"/>
                <a:ext cx="41725" cy="59800"/>
              </a:xfrm>
              <a:custGeom>
                <a:avLst/>
                <a:gdLst/>
                <a:ahLst/>
                <a:cxnLst/>
                <a:rect l="l" t="t" r="r" b="b"/>
                <a:pathLst>
                  <a:path w="1669" h="2392" extrusionOk="0">
                    <a:moveTo>
                      <a:pt x="839" y="553"/>
                    </a:moveTo>
                    <a:cubicBezTo>
                      <a:pt x="990" y="553"/>
                      <a:pt x="1115" y="678"/>
                      <a:pt x="1115" y="830"/>
                    </a:cubicBezTo>
                    <a:lnTo>
                      <a:pt x="1115" y="1553"/>
                    </a:lnTo>
                    <a:cubicBezTo>
                      <a:pt x="1115" y="1704"/>
                      <a:pt x="990" y="1829"/>
                      <a:pt x="839" y="1829"/>
                    </a:cubicBezTo>
                    <a:cubicBezTo>
                      <a:pt x="678" y="1829"/>
                      <a:pt x="553" y="1704"/>
                      <a:pt x="553" y="1553"/>
                    </a:cubicBezTo>
                    <a:lnTo>
                      <a:pt x="553" y="830"/>
                    </a:lnTo>
                    <a:cubicBezTo>
                      <a:pt x="553" y="678"/>
                      <a:pt x="678" y="553"/>
                      <a:pt x="839" y="553"/>
                    </a:cubicBezTo>
                    <a:close/>
                    <a:moveTo>
                      <a:pt x="839" y="0"/>
                    </a:moveTo>
                    <a:cubicBezTo>
                      <a:pt x="375" y="0"/>
                      <a:pt x="0" y="375"/>
                      <a:pt x="0" y="830"/>
                    </a:cubicBezTo>
                    <a:lnTo>
                      <a:pt x="0" y="1553"/>
                    </a:lnTo>
                    <a:cubicBezTo>
                      <a:pt x="0" y="2016"/>
                      <a:pt x="375" y="2391"/>
                      <a:pt x="839" y="2391"/>
                    </a:cubicBezTo>
                    <a:cubicBezTo>
                      <a:pt x="1294" y="2391"/>
                      <a:pt x="1668" y="2016"/>
                      <a:pt x="1668" y="1553"/>
                    </a:cubicBezTo>
                    <a:lnTo>
                      <a:pt x="1668" y="830"/>
                    </a:lnTo>
                    <a:cubicBezTo>
                      <a:pt x="1668" y="375"/>
                      <a:pt x="1294" y="0"/>
                      <a:pt x="8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9"/>
              <p:cNvSpPr/>
              <p:nvPr/>
            </p:nvSpPr>
            <p:spPr>
              <a:xfrm>
                <a:off x="5754875" y="1659725"/>
                <a:ext cx="41975" cy="59800"/>
              </a:xfrm>
              <a:custGeom>
                <a:avLst/>
                <a:gdLst/>
                <a:ahLst/>
                <a:cxnLst/>
                <a:rect l="l" t="t" r="r" b="b"/>
                <a:pathLst>
                  <a:path w="1679" h="2392" extrusionOk="0">
                    <a:moveTo>
                      <a:pt x="840" y="553"/>
                    </a:moveTo>
                    <a:cubicBezTo>
                      <a:pt x="991" y="553"/>
                      <a:pt x="1116" y="678"/>
                      <a:pt x="1116" y="830"/>
                    </a:cubicBezTo>
                    <a:lnTo>
                      <a:pt x="1116" y="1553"/>
                    </a:lnTo>
                    <a:cubicBezTo>
                      <a:pt x="1116" y="1704"/>
                      <a:pt x="991" y="1829"/>
                      <a:pt x="840" y="1829"/>
                    </a:cubicBezTo>
                    <a:cubicBezTo>
                      <a:pt x="688" y="1829"/>
                      <a:pt x="563" y="1704"/>
                      <a:pt x="563" y="1553"/>
                    </a:cubicBezTo>
                    <a:lnTo>
                      <a:pt x="563" y="830"/>
                    </a:lnTo>
                    <a:cubicBezTo>
                      <a:pt x="563" y="678"/>
                      <a:pt x="688" y="553"/>
                      <a:pt x="840" y="553"/>
                    </a:cubicBezTo>
                    <a:close/>
                    <a:moveTo>
                      <a:pt x="840" y="0"/>
                    </a:moveTo>
                    <a:cubicBezTo>
                      <a:pt x="376" y="0"/>
                      <a:pt x="1" y="375"/>
                      <a:pt x="1" y="830"/>
                    </a:cubicBezTo>
                    <a:lnTo>
                      <a:pt x="1" y="1553"/>
                    </a:lnTo>
                    <a:cubicBezTo>
                      <a:pt x="1" y="2016"/>
                      <a:pt x="376" y="2391"/>
                      <a:pt x="840" y="2391"/>
                    </a:cubicBezTo>
                    <a:cubicBezTo>
                      <a:pt x="1303" y="2391"/>
                      <a:pt x="1678" y="2016"/>
                      <a:pt x="1678" y="1553"/>
                    </a:cubicBezTo>
                    <a:lnTo>
                      <a:pt x="1678" y="830"/>
                    </a:lnTo>
                    <a:cubicBezTo>
                      <a:pt x="1678" y="375"/>
                      <a:pt x="1303" y="0"/>
                      <a:pt x="8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9"/>
              <p:cNvSpPr/>
              <p:nvPr/>
            </p:nvSpPr>
            <p:spPr>
              <a:xfrm>
                <a:off x="5699350" y="1659725"/>
                <a:ext cx="13850" cy="58450"/>
              </a:xfrm>
              <a:custGeom>
                <a:avLst/>
                <a:gdLst/>
                <a:ahLst/>
                <a:cxnLst/>
                <a:rect l="l" t="t" r="r" b="b"/>
                <a:pathLst>
                  <a:path w="554" h="2338" extrusionOk="0">
                    <a:moveTo>
                      <a:pt x="277" y="0"/>
                    </a:moveTo>
                    <a:cubicBezTo>
                      <a:pt x="126" y="0"/>
                      <a:pt x="1" y="125"/>
                      <a:pt x="1" y="277"/>
                    </a:cubicBezTo>
                    <a:lnTo>
                      <a:pt x="1" y="2052"/>
                    </a:lnTo>
                    <a:cubicBezTo>
                      <a:pt x="1" y="2213"/>
                      <a:pt x="126" y="2338"/>
                      <a:pt x="277" y="2338"/>
                    </a:cubicBezTo>
                    <a:cubicBezTo>
                      <a:pt x="429" y="2338"/>
                      <a:pt x="554" y="2213"/>
                      <a:pt x="554" y="205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9"/>
              <p:cNvSpPr/>
              <p:nvPr/>
            </p:nvSpPr>
            <p:spPr>
              <a:xfrm>
                <a:off x="5727000" y="1659725"/>
                <a:ext cx="14075" cy="58450"/>
              </a:xfrm>
              <a:custGeom>
                <a:avLst/>
                <a:gdLst/>
                <a:ahLst/>
                <a:cxnLst/>
                <a:rect l="l" t="t" r="r" b="b"/>
                <a:pathLst>
                  <a:path w="563" h="2338" extrusionOk="0">
                    <a:moveTo>
                      <a:pt x="277" y="0"/>
                    </a:moveTo>
                    <a:cubicBezTo>
                      <a:pt x="126" y="0"/>
                      <a:pt x="1" y="125"/>
                      <a:pt x="1" y="277"/>
                    </a:cubicBezTo>
                    <a:lnTo>
                      <a:pt x="1" y="2052"/>
                    </a:lnTo>
                    <a:cubicBezTo>
                      <a:pt x="1" y="2213"/>
                      <a:pt x="126" y="2338"/>
                      <a:pt x="277" y="2338"/>
                    </a:cubicBezTo>
                    <a:cubicBezTo>
                      <a:pt x="438" y="2338"/>
                      <a:pt x="563" y="2213"/>
                      <a:pt x="563" y="2052"/>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9"/>
              <p:cNvSpPr/>
              <p:nvPr/>
            </p:nvSpPr>
            <p:spPr>
              <a:xfrm>
                <a:off x="5810425" y="1659725"/>
                <a:ext cx="14075" cy="58450"/>
              </a:xfrm>
              <a:custGeom>
                <a:avLst/>
                <a:gdLst/>
                <a:ahLst/>
                <a:cxnLst/>
                <a:rect l="l" t="t" r="r" b="b"/>
                <a:pathLst>
                  <a:path w="563" h="2338" extrusionOk="0">
                    <a:moveTo>
                      <a:pt x="286" y="0"/>
                    </a:moveTo>
                    <a:cubicBezTo>
                      <a:pt x="125" y="0"/>
                      <a:pt x="0" y="125"/>
                      <a:pt x="0" y="277"/>
                    </a:cubicBezTo>
                    <a:lnTo>
                      <a:pt x="0" y="2052"/>
                    </a:lnTo>
                    <a:cubicBezTo>
                      <a:pt x="0" y="2213"/>
                      <a:pt x="125" y="2338"/>
                      <a:pt x="286" y="2338"/>
                    </a:cubicBezTo>
                    <a:cubicBezTo>
                      <a:pt x="437" y="2338"/>
                      <a:pt x="562" y="2213"/>
                      <a:pt x="562" y="2052"/>
                    </a:cubicBezTo>
                    <a:lnTo>
                      <a:pt x="562" y="277"/>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9"/>
              <p:cNvSpPr/>
              <p:nvPr/>
            </p:nvSpPr>
            <p:spPr>
              <a:xfrm>
                <a:off x="5838300" y="1659725"/>
                <a:ext cx="13850" cy="58450"/>
              </a:xfrm>
              <a:custGeom>
                <a:avLst/>
                <a:gdLst/>
                <a:ahLst/>
                <a:cxnLst/>
                <a:rect l="l" t="t" r="r" b="b"/>
                <a:pathLst>
                  <a:path w="554" h="2338" extrusionOk="0">
                    <a:moveTo>
                      <a:pt x="277" y="0"/>
                    </a:moveTo>
                    <a:cubicBezTo>
                      <a:pt x="125" y="0"/>
                      <a:pt x="0" y="125"/>
                      <a:pt x="0" y="277"/>
                    </a:cubicBezTo>
                    <a:lnTo>
                      <a:pt x="0" y="2052"/>
                    </a:lnTo>
                    <a:cubicBezTo>
                      <a:pt x="0" y="2213"/>
                      <a:pt x="125" y="2338"/>
                      <a:pt x="277" y="2338"/>
                    </a:cubicBezTo>
                    <a:cubicBezTo>
                      <a:pt x="429" y="2338"/>
                      <a:pt x="554" y="2213"/>
                      <a:pt x="554" y="205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9"/>
              <p:cNvSpPr/>
              <p:nvPr/>
            </p:nvSpPr>
            <p:spPr>
              <a:xfrm>
                <a:off x="5812425" y="1724850"/>
                <a:ext cx="41725" cy="59800"/>
              </a:xfrm>
              <a:custGeom>
                <a:avLst/>
                <a:gdLst/>
                <a:ahLst/>
                <a:cxnLst/>
                <a:rect l="l" t="t" r="r" b="b"/>
                <a:pathLst>
                  <a:path w="1669" h="2392" extrusionOk="0">
                    <a:moveTo>
                      <a:pt x="830" y="562"/>
                    </a:moveTo>
                    <a:cubicBezTo>
                      <a:pt x="982" y="562"/>
                      <a:pt x="1107" y="687"/>
                      <a:pt x="1107" y="839"/>
                    </a:cubicBezTo>
                    <a:lnTo>
                      <a:pt x="1107" y="1561"/>
                    </a:lnTo>
                    <a:cubicBezTo>
                      <a:pt x="1107" y="1713"/>
                      <a:pt x="982" y="1838"/>
                      <a:pt x="830" y="1838"/>
                    </a:cubicBezTo>
                    <a:cubicBezTo>
                      <a:pt x="679" y="1838"/>
                      <a:pt x="554" y="1713"/>
                      <a:pt x="554" y="1561"/>
                    </a:cubicBezTo>
                    <a:lnTo>
                      <a:pt x="554" y="839"/>
                    </a:lnTo>
                    <a:cubicBezTo>
                      <a:pt x="554" y="687"/>
                      <a:pt x="679" y="562"/>
                      <a:pt x="830" y="562"/>
                    </a:cubicBezTo>
                    <a:close/>
                    <a:moveTo>
                      <a:pt x="830" y="0"/>
                    </a:moveTo>
                    <a:cubicBezTo>
                      <a:pt x="375" y="0"/>
                      <a:pt x="1" y="375"/>
                      <a:pt x="1" y="839"/>
                    </a:cubicBezTo>
                    <a:lnTo>
                      <a:pt x="1" y="1561"/>
                    </a:lnTo>
                    <a:cubicBezTo>
                      <a:pt x="1" y="2016"/>
                      <a:pt x="375" y="2391"/>
                      <a:pt x="830" y="2391"/>
                    </a:cubicBezTo>
                    <a:cubicBezTo>
                      <a:pt x="1294" y="2391"/>
                      <a:pt x="1669" y="2016"/>
                      <a:pt x="1669" y="1561"/>
                    </a:cubicBezTo>
                    <a:lnTo>
                      <a:pt x="1669" y="839"/>
                    </a:lnTo>
                    <a:cubicBezTo>
                      <a:pt x="1669" y="375"/>
                      <a:pt x="1294" y="0"/>
                      <a:pt x="8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9"/>
              <p:cNvSpPr/>
              <p:nvPr/>
            </p:nvSpPr>
            <p:spPr>
              <a:xfrm>
                <a:off x="5701150" y="1724850"/>
                <a:ext cx="14075" cy="58450"/>
              </a:xfrm>
              <a:custGeom>
                <a:avLst/>
                <a:gdLst/>
                <a:ahLst/>
                <a:cxnLst/>
                <a:rect l="l" t="t" r="r" b="b"/>
                <a:pathLst>
                  <a:path w="563" h="2338" extrusionOk="0">
                    <a:moveTo>
                      <a:pt x="277" y="0"/>
                    </a:moveTo>
                    <a:cubicBezTo>
                      <a:pt x="125" y="0"/>
                      <a:pt x="0" y="125"/>
                      <a:pt x="0" y="277"/>
                    </a:cubicBezTo>
                    <a:lnTo>
                      <a:pt x="0" y="2061"/>
                    </a:lnTo>
                    <a:cubicBezTo>
                      <a:pt x="0" y="2213"/>
                      <a:pt x="125" y="2338"/>
                      <a:pt x="277" y="2338"/>
                    </a:cubicBezTo>
                    <a:cubicBezTo>
                      <a:pt x="437" y="2338"/>
                      <a:pt x="562" y="2213"/>
                      <a:pt x="562" y="2061"/>
                    </a:cubicBezTo>
                    <a:lnTo>
                      <a:pt x="562" y="277"/>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9"/>
              <p:cNvSpPr/>
              <p:nvPr/>
            </p:nvSpPr>
            <p:spPr>
              <a:xfrm>
                <a:off x="5729025" y="1724850"/>
                <a:ext cx="13850" cy="58450"/>
              </a:xfrm>
              <a:custGeom>
                <a:avLst/>
                <a:gdLst/>
                <a:ahLst/>
                <a:cxnLst/>
                <a:rect l="l" t="t" r="r" b="b"/>
                <a:pathLst>
                  <a:path w="554" h="2338" extrusionOk="0">
                    <a:moveTo>
                      <a:pt x="277" y="0"/>
                    </a:moveTo>
                    <a:cubicBezTo>
                      <a:pt x="125" y="0"/>
                      <a:pt x="0" y="125"/>
                      <a:pt x="0" y="277"/>
                    </a:cubicBezTo>
                    <a:lnTo>
                      <a:pt x="0" y="2061"/>
                    </a:lnTo>
                    <a:cubicBezTo>
                      <a:pt x="0" y="2213"/>
                      <a:pt x="125" y="2338"/>
                      <a:pt x="277" y="2338"/>
                    </a:cubicBezTo>
                    <a:cubicBezTo>
                      <a:pt x="428" y="2338"/>
                      <a:pt x="553" y="2213"/>
                      <a:pt x="553" y="2061"/>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9"/>
              <p:cNvSpPr/>
              <p:nvPr/>
            </p:nvSpPr>
            <p:spPr>
              <a:xfrm>
                <a:off x="5646050" y="1724850"/>
                <a:ext cx="14075" cy="58450"/>
              </a:xfrm>
              <a:custGeom>
                <a:avLst/>
                <a:gdLst/>
                <a:ahLst/>
                <a:cxnLst/>
                <a:rect l="l" t="t" r="r" b="b"/>
                <a:pathLst>
                  <a:path w="563" h="2338" extrusionOk="0">
                    <a:moveTo>
                      <a:pt x="286" y="0"/>
                    </a:moveTo>
                    <a:cubicBezTo>
                      <a:pt x="125" y="0"/>
                      <a:pt x="1" y="125"/>
                      <a:pt x="1" y="277"/>
                    </a:cubicBezTo>
                    <a:lnTo>
                      <a:pt x="1" y="2061"/>
                    </a:lnTo>
                    <a:cubicBezTo>
                      <a:pt x="1" y="2213"/>
                      <a:pt x="125" y="2338"/>
                      <a:pt x="286" y="2338"/>
                    </a:cubicBezTo>
                    <a:cubicBezTo>
                      <a:pt x="438" y="2338"/>
                      <a:pt x="563" y="2213"/>
                      <a:pt x="563" y="2061"/>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9"/>
              <p:cNvSpPr/>
              <p:nvPr/>
            </p:nvSpPr>
            <p:spPr>
              <a:xfrm>
                <a:off x="5673925" y="1724850"/>
                <a:ext cx="14075" cy="58450"/>
              </a:xfrm>
              <a:custGeom>
                <a:avLst/>
                <a:gdLst/>
                <a:ahLst/>
                <a:cxnLst/>
                <a:rect l="l" t="t" r="r" b="b"/>
                <a:pathLst>
                  <a:path w="563" h="2338" extrusionOk="0">
                    <a:moveTo>
                      <a:pt x="277" y="0"/>
                    </a:moveTo>
                    <a:cubicBezTo>
                      <a:pt x="126" y="0"/>
                      <a:pt x="1" y="125"/>
                      <a:pt x="1" y="277"/>
                    </a:cubicBezTo>
                    <a:lnTo>
                      <a:pt x="1" y="2061"/>
                    </a:lnTo>
                    <a:cubicBezTo>
                      <a:pt x="1" y="2213"/>
                      <a:pt x="126" y="2338"/>
                      <a:pt x="277" y="2338"/>
                    </a:cubicBezTo>
                    <a:cubicBezTo>
                      <a:pt x="438" y="2338"/>
                      <a:pt x="563" y="2213"/>
                      <a:pt x="563" y="2061"/>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9"/>
              <p:cNvSpPr/>
              <p:nvPr/>
            </p:nvSpPr>
            <p:spPr>
              <a:xfrm>
                <a:off x="5784775" y="1726400"/>
                <a:ext cx="13850" cy="58250"/>
              </a:xfrm>
              <a:custGeom>
                <a:avLst/>
                <a:gdLst/>
                <a:ahLst/>
                <a:cxnLst/>
                <a:rect l="l" t="t" r="r" b="b"/>
                <a:pathLst>
                  <a:path w="554" h="2330" extrusionOk="0">
                    <a:moveTo>
                      <a:pt x="277" y="1"/>
                    </a:moveTo>
                    <a:cubicBezTo>
                      <a:pt x="125" y="1"/>
                      <a:pt x="0" y="117"/>
                      <a:pt x="0" y="277"/>
                    </a:cubicBezTo>
                    <a:lnTo>
                      <a:pt x="0" y="2053"/>
                    </a:lnTo>
                    <a:cubicBezTo>
                      <a:pt x="0" y="2204"/>
                      <a:pt x="125" y="2329"/>
                      <a:pt x="277" y="2329"/>
                    </a:cubicBezTo>
                    <a:cubicBezTo>
                      <a:pt x="429" y="2329"/>
                      <a:pt x="554" y="2204"/>
                      <a:pt x="554" y="2053"/>
                    </a:cubicBezTo>
                    <a:lnTo>
                      <a:pt x="554" y="277"/>
                    </a:lnTo>
                    <a:cubicBezTo>
                      <a:pt x="554" y="117"/>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9"/>
              <p:cNvSpPr/>
              <p:nvPr/>
            </p:nvSpPr>
            <p:spPr>
              <a:xfrm>
                <a:off x="5756900" y="1726400"/>
                <a:ext cx="14075" cy="58250"/>
              </a:xfrm>
              <a:custGeom>
                <a:avLst/>
                <a:gdLst/>
                <a:ahLst/>
                <a:cxnLst/>
                <a:rect l="l" t="t" r="r" b="b"/>
                <a:pathLst>
                  <a:path w="563" h="2330" extrusionOk="0">
                    <a:moveTo>
                      <a:pt x="277" y="1"/>
                    </a:moveTo>
                    <a:cubicBezTo>
                      <a:pt x="125" y="1"/>
                      <a:pt x="0" y="117"/>
                      <a:pt x="0" y="277"/>
                    </a:cubicBezTo>
                    <a:lnTo>
                      <a:pt x="0" y="2053"/>
                    </a:lnTo>
                    <a:cubicBezTo>
                      <a:pt x="0" y="2204"/>
                      <a:pt x="125" y="2329"/>
                      <a:pt x="277" y="2329"/>
                    </a:cubicBezTo>
                    <a:cubicBezTo>
                      <a:pt x="437" y="2329"/>
                      <a:pt x="562" y="2204"/>
                      <a:pt x="562" y="2053"/>
                    </a:cubicBezTo>
                    <a:lnTo>
                      <a:pt x="562" y="277"/>
                    </a:lnTo>
                    <a:cubicBezTo>
                      <a:pt x="562" y="117"/>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9"/>
              <p:cNvSpPr/>
              <p:nvPr/>
            </p:nvSpPr>
            <p:spPr>
              <a:xfrm>
                <a:off x="5716075" y="1813600"/>
                <a:ext cx="14075" cy="14975"/>
              </a:xfrm>
              <a:custGeom>
                <a:avLst/>
                <a:gdLst/>
                <a:ahLst/>
                <a:cxnLst/>
                <a:rect l="l" t="t" r="r" b="b"/>
                <a:pathLst>
                  <a:path w="563" h="599" extrusionOk="0">
                    <a:moveTo>
                      <a:pt x="286" y="1"/>
                    </a:moveTo>
                    <a:cubicBezTo>
                      <a:pt x="126" y="1"/>
                      <a:pt x="1" y="126"/>
                      <a:pt x="1" y="277"/>
                    </a:cubicBezTo>
                    <a:lnTo>
                      <a:pt x="1" y="322"/>
                    </a:lnTo>
                    <a:cubicBezTo>
                      <a:pt x="1" y="474"/>
                      <a:pt x="126" y="598"/>
                      <a:pt x="286" y="598"/>
                    </a:cubicBezTo>
                    <a:cubicBezTo>
                      <a:pt x="438" y="598"/>
                      <a:pt x="563" y="474"/>
                      <a:pt x="563" y="322"/>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9"/>
              <p:cNvSpPr/>
              <p:nvPr/>
            </p:nvSpPr>
            <p:spPr>
              <a:xfrm>
                <a:off x="5741275" y="1813600"/>
                <a:ext cx="13850" cy="14975"/>
              </a:xfrm>
              <a:custGeom>
                <a:avLst/>
                <a:gdLst/>
                <a:ahLst/>
                <a:cxnLst/>
                <a:rect l="l" t="t" r="r" b="b"/>
                <a:pathLst>
                  <a:path w="554" h="599" extrusionOk="0">
                    <a:moveTo>
                      <a:pt x="277" y="1"/>
                    </a:moveTo>
                    <a:cubicBezTo>
                      <a:pt x="126" y="1"/>
                      <a:pt x="1" y="126"/>
                      <a:pt x="1" y="277"/>
                    </a:cubicBezTo>
                    <a:lnTo>
                      <a:pt x="1" y="322"/>
                    </a:lnTo>
                    <a:cubicBezTo>
                      <a:pt x="1" y="474"/>
                      <a:pt x="126" y="598"/>
                      <a:pt x="277" y="598"/>
                    </a:cubicBezTo>
                    <a:cubicBezTo>
                      <a:pt x="429" y="598"/>
                      <a:pt x="554" y="474"/>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9"/>
              <p:cNvSpPr/>
              <p:nvPr/>
            </p:nvSpPr>
            <p:spPr>
              <a:xfrm>
                <a:off x="5766250" y="1813600"/>
                <a:ext cx="14075" cy="14975"/>
              </a:xfrm>
              <a:custGeom>
                <a:avLst/>
                <a:gdLst/>
                <a:ahLst/>
                <a:cxnLst/>
                <a:rect l="l" t="t" r="r" b="b"/>
                <a:pathLst>
                  <a:path w="563" h="599" extrusionOk="0">
                    <a:moveTo>
                      <a:pt x="278" y="1"/>
                    </a:moveTo>
                    <a:cubicBezTo>
                      <a:pt x="126" y="1"/>
                      <a:pt x="1" y="126"/>
                      <a:pt x="1" y="277"/>
                    </a:cubicBezTo>
                    <a:lnTo>
                      <a:pt x="1" y="322"/>
                    </a:lnTo>
                    <a:cubicBezTo>
                      <a:pt x="1" y="474"/>
                      <a:pt x="126" y="598"/>
                      <a:pt x="278" y="598"/>
                    </a:cubicBezTo>
                    <a:cubicBezTo>
                      <a:pt x="438" y="598"/>
                      <a:pt x="563" y="474"/>
                      <a:pt x="563" y="322"/>
                    </a:cubicBezTo>
                    <a:lnTo>
                      <a:pt x="563" y="277"/>
                    </a:lnTo>
                    <a:cubicBezTo>
                      <a:pt x="563" y="126"/>
                      <a:pt x="438"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10" name="Google Shape;1510;p69"/>
          <p:cNvSpPr txBox="1">
            <a:spLocks noGrp="1"/>
          </p:cNvSpPr>
          <p:nvPr>
            <p:ph type="title" idx="13"/>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By Slidesgo 2xxx</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sp>
        <p:nvSpPr>
          <p:cNvPr id="1515" name="Google Shape;1515;p70"/>
          <p:cNvSpPr txBox="1">
            <a:spLocks noGrp="1"/>
          </p:cNvSpPr>
          <p:nvPr>
            <p:ph type="title"/>
          </p:nvPr>
        </p:nvSpPr>
        <p:spPr>
          <a:xfrm>
            <a:off x="1883100" y="1087900"/>
            <a:ext cx="53778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3,564</a:t>
            </a:r>
            <a:endParaRPr/>
          </a:p>
        </p:txBody>
      </p:sp>
      <p:sp>
        <p:nvSpPr>
          <p:cNvPr id="1516" name="Google Shape;1516;p70"/>
          <p:cNvSpPr txBox="1">
            <a:spLocks noGrp="1"/>
          </p:cNvSpPr>
          <p:nvPr>
            <p:ph type="body" idx="1"/>
          </p:nvPr>
        </p:nvSpPr>
        <p:spPr>
          <a:xfrm>
            <a:off x="1883100" y="3134000"/>
            <a:ext cx="5377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1517" name="Google Shape;1517;p70"/>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By Slidesgo 2xxx</a:t>
            </a:r>
            <a:endParaRPr/>
          </a:p>
        </p:txBody>
      </p:sp>
      <p:sp>
        <p:nvSpPr>
          <p:cNvPr id="1518" name="Google Shape;1518;p70"/>
          <p:cNvSpPr/>
          <p:nvPr/>
        </p:nvSpPr>
        <p:spPr>
          <a:xfrm>
            <a:off x="791738" y="5957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 name="Google Shape;1519;p70"/>
          <p:cNvGrpSpPr/>
          <p:nvPr/>
        </p:nvGrpSpPr>
        <p:grpSpPr>
          <a:xfrm rot="-454066">
            <a:off x="1074184" y="878251"/>
            <a:ext cx="476317" cy="476180"/>
            <a:chOff x="1074200" y="878200"/>
            <a:chExt cx="476313" cy="476175"/>
          </a:xfrm>
        </p:grpSpPr>
        <p:sp>
          <p:nvSpPr>
            <p:cNvPr id="1520" name="Google Shape;1520;p70"/>
            <p:cNvSpPr/>
            <p:nvPr/>
          </p:nvSpPr>
          <p:spPr>
            <a:xfrm>
              <a:off x="1097288" y="882713"/>
              <a:ext cx="453225" cy="471050"/>
            </a:xfrm>
            <a:custGeom>
              <a:avLst/>
              <a:gdLst/>
              <a:ahLst/>
              <a:cxnLst/>
              <a:rect l="l" t="t" r="r" b="b"/>
              <a:pathLst>
                <a:path w="18129" h="18842" extrusionOk="0">
                  <a:moveTo>
                    <a:pt x="6968" y="1"/>
                  </a:moveTo>
                  <a:cubicBezTo>
                    <a:pt x="6763" y="1"/>
                    <a:pt x="6603" y="161"/>
                    <a:pt x="6603" y="358"/>
                  </a:cubicBezTo>
                  <a:lnTo>
                    <a:pt x="6603" y="367"/>
                  </a:lnTo>
                  <a:lnTo>
                    <a:pt x="286" y="367"/>
                  </a:lnTo>
                  <a:cubicBezTo>
                    <a:pt x="126" y="367"/>
                    <a:pt x="1" y="491"/>
                    <a:pt x="1" y="652"/>
                  </a:cubicBezTo>
                  <a:cubicBezTo>
                    <a:pt x="1" y="813"/>
                    <a:pt x="126" y="946"/>
                    <a:pt x="286" y="946"/>
                  </a:cubicBezTo>
                  <a:lnTo>
                    <a:pt x="6603" y="946"/>
                  </a:lnTo>
                  <a:lnTo>
                    <a:pt x="6603" y="1071"/>
                  </a:lnTo>
                  <a:cubicBezTo>
                    <a:pt x="6603" y="1268"/>
                    <a:pt x="6763" y="1428"/>
                    <a:pt x="6968" y="1428"/>
                  </a:cubicBezTo>
                  <a:lnTo>
                    <a:pt x="8057" y="1428"/>
                  </a:lnTo>
                  <a:lnTo>
                    <a:pt x="8057" y="2811"/>
                  </a:lnTo>
                  <a:lnTo>
                    <a:pt x="1482" y="2811"/>
                  </a:lnTo>
                  <a:cubicBezTo>
                    <a:pt x="750" y="2811"/>
                    <a:pt x="162" y="3400"/>
                    <a:pt x="162" y="4131"/>
                  </a:cubicBezTo>
                  <a:lnTo>
                    <a:pt x="162" y="12811"/>
                  </a:lnTo>
                  <a:lnTo>
                    <a:pt x="162" y="13766"/>
                  </a:lnTo>
                  <a:lnTo>
                    <a:pt x="162" y="15407"/>
                  </a:lnTo>
                  <a:cubicBezTo>
                    <a:pt x="162" y="15728"/>
                    <a:pt x="420" y="15996"/>
                    <a:pt x="741" y="15996"/>
                  </a:cubicBezTo>
                  <a:lnTo>
                    <a:pt x="6986" y="15996"/>
                  </a:lnTo>
                  <a:cubicBezTo>
                    <a:pt x="6986" y="16005"/>
                    <a:pt x="6977" y="16023"/>
                    <a:pt x="6977" y="16032"/>
                  </a:cubicBezTo>
                  <a:cubicBezTo>
                    <a:pt x="6968" y="16059"/>
                    <a:pt x="6968" y="16076"/>
                    <a:pt x="6959" y="16103"/>
                  </a:cubicBezTo>
                  <a:cubicBezTo>
                    <a:pt x="6959" y="16121"/>
                    <a:pt x="6950" y="16139"/>
                    <a:pt x="6950" y="16157"/>
                  </a:cubicBezTo>
                  <a:cubicBezTo>
                    <a:pt x="6942" y="16183"/>
                    <a:pt x="6933" y="16210"/>
                    <a:pt x="6924" y="16237"/>
                  </a:cubicBezTo>
                  <a:cubicBezTo>
                    <a:pt x="6924" y="16255"/>
                    <a:pt x="6915" y="16273"/>
                    <a:pt x="6915" y="16290"/>
                  </a:cubicBezTo>
                  <a:cubicBezTo>
                    <a:pt x="6906" y="16317"/>
                    <a:pt x="6897" y="16344"/>
                    <a:pt x="6888" y="16371"/>
                  </a:cubicBezTo>
                  <a:cubicBezTo>
                    <a:pt x="6888" y="16389"/>
                    <a:pt x="6879" y="16398"/>
                    <a:pt x="6870" y="16415"/>
                  </a:cubicBezTo>
                  <a:cubicBezTo>
                    <a:pt x="6852" y="16478"/>
                    <a:pt x="6835" y="16549"/>
                    <a:pt x="6808" y="16612"/>
                  </a:cubicBezTo>
                  <a:cubicBezTo>
                    <a:pt x="6763" y="16728"/>
                    <a:pt x="6719" y="16853"/>
                    <a:pt x="6656" y="16977"/>
                  </a:cubicBezTo>
                  <a:cubicBezTo>
                    <a:pt x="6433" y="17450"/>
                    <a:pt x="6094" y="17941"/>
                    <a:pt x="5568" y="18342"/>
                  </a:cubicBezTo>
                  <a:cubicBezTo>
                    <a:pt x="5354" y="18503"/>
                    <a:pt x="5470" y="18842"/>
                    <a:pt x="5746" y="18842"/>
                  </a:cubicBezTo>
                  <a:lnTo>
                    <a:pt x="12392" y="18842"/>
                  </a:lnTo>
                  <a:cubicBezTo>
                    <a:pt x="12660" y="18842"/>
                    <a:pt x="12776" y="18503"/>
                    <a:pt x="12562" y="18342"/>
                  </a:cubicBezTo>
                  <a:cubicBezTo>
                    <a:pt x="12035" y="17941"/>
                    <a:pt x="11696" y="17450"/>
                    <a:pt x="11473" y="16977"/>
                  </a:cubicBezTo>
                  <a:cubicBezTo>
                    <a:pt x="11402" y="16826"/>
                    <a:pt x="11349" y="16683"/>
                    <a:pt x="11304" y="16540"/>
                  </a:cubicBezTo>
                  <a:cubicBezTo>
                    <a:pt x="11286" y="16505"/>
                    <a:pt x="11277" y="16469"/>
                    <a:pt x="11268" y="16433"/>
                  </a:cubicBezTo>
                  <a:cubicBezTo>
                    <a:pt x="11259" y="16415"/>
                    <a:pt x="11250" y="16389"/>
                    <a:pt x="11242" y="16362"/>
                  </a:cubicBezTo>
                  <a:cubicBezTo>
                    <a:pt x="11233" y="16344"/>
                    <a:pt x="11224" y="16317"/>
                    <a:pt x="11224" y="16290"/>
                  </a:cubicBezTo>
                  <a:cubicBezTo>
                    <a:pt x="11215" y="16273"/>
                    <a:pt x="11206" y="16255"/>
                    <a:pt x="11206" y="16228"/>
                  </a:cubicBezTo>
                  <a:cubicBezTo>
                    <a:pt x="11197" y="16210"/>
                    <a:pt x="11188" y="16183"/>
                    <a:pt x="11188" y="16157"/>
                  </a:cubicBezTo>
                  <a:cubicBezTo>
                    <a:pt x="11179" y="16139"/>
                    <a:pt x="11179" y="16121"/>
                    <a:pt x="11170" y="16103"/>
                  </a:cubicBezTo>
                  <a:cubicBezTo>
                    <a:pt x="11161" y="16076"/>
                    <a:pt x="11161" y="16059"/>
                    <a:pt x="11152" y="16032"/>
                  </a:cubicBezTo>
                  <a:cubicBezTo>
                    <a:pt x="11152" y="16023"/>
                    <a:pt x="11152" y="16005"/>
                    <a:pt x="11143" y="15996"/>
                  </a:cubicBezTo>
                  <a:lnTo>
                    <a:pt x="17388" y="15996"/>
                  </a:lnTo>
                  <a:cubicBezTo>
                    <a:pt x="17709" y="15996"/>
                    <a:pt x="17968" y="15728"/>
                    <a:pt x="17968" y="15407"/>
                  </a:cubicBezTo>
                  <a:lnTo>
                    <a:pt x="17968" y="13525"/>
                  </a:lnTo>
                  <a:lnTo>
                    <a:pt x="17968" y="12811"/>
                  </a:lnTo>
                  <a:lnTo>
                    <a:pt x="17968" y="10563"/>
                  </a:lnTo>
                  <a:lnTo>
                    <a:pt x="17968" y="9751"/>
                  </a:lnTo>
                  <a:lnTo>
                    <a:pt x="17968" y="6665"/>
                  </a:lnTo>
                  <a:lnTo>
                    <a:pt x="17968" y="5844"/>
                  </a:lnTo>
                  <a:lnTo>
                    <a:pt x="17968" y="4131"/>
                  </a:lnTo>
                  <a:cubicBezTo>
                    <a:pt x="17968" y="3400"/>
                    <a:pt x="17379" y="2811"/>
                    <a:pt x="16648" y="2811"/>
                  </a:cubicBezTo>
                  <a:lnTo>
                    <a:pt x="10073" y="2811"/>
                  </a:lnTo>
                  <a:lnTo>
                    <a:pt x="10073" y="1428"/>
                  </a:lnTo>
                  <a:lnTo>
                    <a:pt x="11170" y="1428"/>
                  </a:lnTo>
                  <a:cubicBezTo>
                    <a:pt x="11366" y="1428"/>
                    <a:pt x="11527" y="1268"/>
                    <a:pt x="11527" y="1071"/>
                  </a:cubicBezTo>
                  <a:lnTo>
                    <a:pt x="11527" y="946"/>
                  </a:lnTo>
                  <a:lnTo>
                    <a:pt x="17843" y="946"/>
                  </a:lnTo>
                  <a:cubicBezTo>
                    <a:pt x="18004" y="946"/>
                    <a:pt x="18129" y="813"/>
                    <a:pt x="18129" y="652"/>
                  </a:cubicBezTo>
                  <a:cubicBezTo>
                    <a:pt x="18129" y="491"/>
                    <a:pt x="18004" y="367"/>
                    <a:pt x="17843" y="367"/>
                  </a:cubicBezTo>
                  <a:lnTo>
                    <a:pt x="11527" y="367"/>
                  </a:lnTo>
                  <a:lnTo>
                    <a:pt x="11527" y="358"/>
                  </a:lnTo>
                  <a:cubicBezTo>
                    <a:pt x="11527" y="161"/>
                    <a:pt x="11366" y="1"/>
                    <a:pt x="1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70"/>
            <p:cNvGrpSpPr/>
            <p:nvPr/>
          </p:nvGrpSpPr>
          <p:grpSpPr>
            <a:xfrm>
              <a:off x="1074200" y="878200"/>
              <a:ext cx="442750" cy="476175"/>
              <a:chOff x="2357300" y="2244725"/>
              <a:chExt cx="442750" cy="476175"/>
            </a:xfrm>
          </p:grpSpPr>
          <p:sp>
            <p:nvSpPr>
              <p:cNvPr id="1522" name="Google Shape;1522;p70"/>
              <p:cNvSpPr/>
              <p:nvPr/>
            </p:nvSpPr>
            <p:spPr>
              <a:xfrm>
                <a:off x="2725975" y="2292000"/>
                <a:ext cx="70950" cy="14075"/>
              </a:xfrm>
              <a:custGeom>
                <a:avLst/>
                <a:gdLst/>
                <a:ahLst/>
                <a:cxnLst/>
                <a:rect l="l" t="t" r="r" b="b"/>
                <a:pathLst>
                  <a:path w="2838" h="563" extrusionOk="0">
                    <a:moveTo>
                      <a:pt x="277" y="0"/>
                    </a:moveTo>
                    <a:cubicBezTo>
                      <a:pt x="125" y="0"/>
                      <a:pt x="0" y="125"/>
                      <a:pt x="0" y="277"/>
                    </a:cubicBezTo>
                    <a:cubicBezTo>
                      <a:pt x="0" y="437"/>
                      <a:pt x="125" y="562"/>
                      <a:pt x="277" y="562"/>
                    </a:cubicBezTo>
                    <a:lnTo>
                      <a:pt x="2561" y="562"/>
                    </a:lnTo>
                    <a:cubicBezTo>
                      <a:pt x="2712" y="562"/>
                      <a:pt x="2837" y="437"/>
                      <a:pt x="2837" y="277"/>
                    </a:cubicBezTo>
                    <a:cubicBezTo>
                      <a:pt x="2837" y="125"/>
                      <a:pt x="2712"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0"/>
              <p:cNvSpPr/>
              <p:nvPr/>
            </p:nvSpPr>
            <p:spPr>
              <a:xfrm>
                <a:off x="2360425" y="2244725"/>
                <a:ext cx="38625" cy="14075"/>
              </a:xfrm>
              <a:custGeom>
                <a:avLst/>
                <a:gdLst/>
                <a:ahLst/>
                <a:cxnLst/>
                <a:rect l="l" t="t" r="r" b="b"/>
                <a:pathLst>
                  <a:path w="1545" h="563" extrusionOk="0">
                    <a:moveTo>
                      <a:pt x="277" y="0"/>
                    </a:moveTo>
                    <a:cubicBezTo>
                      <a:pt x="126" y="0"/>
                      <a:pt x="1" y="125"/>
                      <a:pt x="1" y="277"/>
                    </a:cubicBezTo>
                    <a:cubicBezTo>
                      <a:pt x="1" y="437"/>
                      <a:pt x="126" y="562"/>
                      <a:pt x="277" y="562"/>
                    </a:cubicBezTo>
                    <a:lnTo>
                      <a:pt x="1267" y="562"/>
                    </a:lnTo>
                    <a:cubicBezTo>
                      <a:pt x="1419" y="562"/>
                      <a:pt x="1544" y="437"/>
                      <a:pt x="1544" y="277"/>
                    </a:cubicBezTo>
                    <a:cubicBezTo>
                      <a:pt x="1544" y="125"/>
                      <a:pt x="1419" y="0"/>
                      <a:pt x="1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0"/>
              <p:cNvSpPr/>
              <p:nvPr/>
            </p:nvSpPr>
            <p:spPr>
              <a:xfrm>
                <a:off x="2357300" y="2253400"/>
                <a:ext cx="442750" cy="467500"/>
              </a:xfrm>
              <a:custGeom>
                <a:avLst/>
                <a:gdLst/>
                <a:ahLst/>
                <a:cxnLst/>
                <a:rect l="l" t="t" r="r" b="b"/>
                <a:pathLst>
                  <a:path w="17710" h="18700" extrusionOk="0">
                    <a:moveTo>
                      <a:pt x="10876" y="554"/>
                    </a:moveTo>
                    <a:cubicBezTo>
                      <a:pt x="10911" y="554"/>
                      <a:pt x="10947" y="590"/>
                      <a:pt x="10947" y="625"/>
                    </a:cubicBezTo>
                    <a:lnTo>
                      <a:pt x="10947" y="1312"/>
                    </a:lnTo>
                    <a:cubicBezTo>
                      <a:pt x="10947" y="1348"/>
                      <a:pt x="10911" y="1375"/>
                      <a:pt x="10876" y="1375"/>
                    </a:cubicBezTo>
                    <a:lnTo>
                      <a:pt x="6834" y="1375"/>
                    </a:lnTo>
                    <a:cubicBezTo>
                      <a:pt x="6799" y="1375"/>
                      <a:pt x="6763" y="1348"/>
                      <a:pt x="6763" y="1312"/>
                    </a:cubicBezTo>
                    <a:lnTo>
                      <a:pt x="6763" y="625"/>
                    </a:lnTo>
                    <a:cubicBezTo>
                      <a:pt x="6763" y="590"/>
                      <a:pt x="6799" y="554"/>
                      <a:pt x="6834" y="554"/>
                    </a:cubicBezTo>
                    <a:close/>
                    <a:moveTo>
                      <a:pt x="9546" y="1937"/>
                    </a:moveTo>
                    <a:lnTo>
                      <a:pt x="9546" y="2704"/>
                    </a:lnTo>
                    <a:lnTo>
                      <a:pt x="8164" y="2704"/>
                    </a:lnTo>
                    <a:lnTo>
                      <a:pt x="8164" y="1937"/>
                    </a:lnTo>
                    <a:close/>
                    <a:moveTo>
                      <a:pt x="16157" y="3266"/>
                    </a:moveTo>
                    <a:cubicBezTo>
                      <a:pt x="16710" y="3266"/>
                      <a:pt x="17147" y="3703"/>
                      <a:pt x="17147" y="4256"/>
                    </a:cubicBezTo>
                    <a:lnTo>
                      <a:pt x="17147" y="5621"/>
                    </a:lnTo>
                    <a:lnTo>
                      <a:pt x="14961" y="3436"/>
                    </a:lnTo>
                    <a:lnTo>
                      <a:pt x="15140" y="3266"/>
                    </a:lnTo>
                    <a:close/>
                    <a:moveTo>
                      <a:pt x="11893" y="3266"/>
                    </a:moveTo>
                    <a:lnTo>
                      <a:pt x="9502" y="5657"/>
                    </a:lnTo>
                    <a:lnTo>
                      <a:pt x="7111" y="3266"/>
                    </a:lnTo>
                    <a:close/>
                    <a:moveTo>
                      <a:pt x="12687" y="5710"/>
                    </a:moveTo>
                    <a:lnTo>
                      <a:pt x="14203" y="7227"/>
                    </a:lnTo>
                    <a:lnTo>
                      <a:pt x="12722" y="8717"/>
                    </a:lnTo>
                    <a:lnTo>
                      <a:pt x="11197" y="7200"/>
                    </a:lnTo>
                    <a:lnTo>
                      <a:pt x="12687" y="5710"/>
                    </a:lnTo>
                    <a:close/>
                    <a:moveTo>
                      <a:pt x="10804" y="7593"/>
                    </a:moveTo>
                    <a:lnTo>
                      <a:pt x="12526" y="9306"/>
                    </a:lnTo>
                    <a:lnTo>
                      <a:pt x="14203" y="10992"/>
                    </a:lnTo>
                    <a:lnTo>
                      <a:pt x="12722" y="12481"/>
                    </a:lnTo>
                    <a:lnTo>
                      <a:pt x="9323" y="9074"/>
                    </a:lnTo>
                    <a:lnTo>
                      <a:pt x="10804" y="7593"/>
                    </a:lnTo>
                    <a:close/>
                    <a:moveTo>
                      <a:pt x="14346" y="3266"/>
                    </a:moveTo>
                    <a:lnTo>
                      <a:pt x="4586" y="13026"/>
                    </a:lnTo>
                    <a:lnTo>
                      <a:pt x="3096" y="13026"/>
                    </a:lnTo>
                    <a:lnTo>
                      <a:pt x="8146" y="7976"/>
                    </a:lnTo>
                    <a:cubicBezTo>
                      <a:pt x="8199" y="7923"/>
                      <a:pt x="8226" y="7851"/>
                      <a:pt x="8226" y="7780"/>
                    </a:cubicBezTo>
                    <a:cubicBezTo>
                      <a:pt x="8226" y="7700"/>
                      <a:pt x="8199" y="7628"/>
                      <a:pt x="8146" y="7584"/>
                    </a:cubicBezTo>
                    <a:lnTo>
                      <a:pt x="3828" y="3266"/>
                    </a:lnTo>
                    <a:lnTo>
                      <a:pt x="6317" y="3266"/>
                    </a:lnTo>
                    <a:lnTo>
                      <a:pt x="9305" y="6246"/>
                    </a:lnTo>
                    <a:cubicBezTo>
                      <a:pt x="9359" y="6299"/>
                      <a:pt x="9430" y="6326"/>
                      <a:pt x="9502" y="6326"/>
                    </a:cubicBezTo>
                    <a:cubicBezTo>
                      <a:pt x="9573" y="6326"/>
                      <a:pt x="9644" y="6299"/>
                      <a:pt x="9698" y="6246"/>
                    </a:cubicBezTo>
                    <a:lnTo>
                      <a:pt x="12687" y="3266"/>
                    </a:lnTo>
                    <a:close/>
                    <a:moveTo>
                      <a:pt x="7048" y="11348"/>
                    </a:moveTo>
                    <a:lnTo>
                      <a:pt x="8717" y="13026"/>
                    </a:lnTo>
                    <a:lnTo>
                      <a:pt x="5371" y="13026"/>
                    </a:lnTo>
                    <a:lnTo>
                      <a:pt x="7048" y="11348"/>
                    </a:lnTo>
                    <a:close/>
                    <a:moveTo>
                      <a:pt x="8922" y="9475"/>
                    </a:moveTo>
                    <a:lnTo>
                      <a:pt x="12481" y="13026"/>
                    </a:lnTo>
                    <a:lnTo>
                      <a:pt x="9511" y="13026"/>
                    </a:lnTo>
                    <a:lnTo>
                      <a:pt x="7441" y="10956"/>
                    </a:lnTo>
                    <a:lnTo>
                      <a:pt x="8922" y="9475"/>
                    </a:lnTo>
                    <a:close/>
                    <a:moveTo>
                      <a:pt x="14605" y="11384"/>
                    </a:moveTo>
                    <a:lnTo>
                      <a:pt x="16237" y="13026"/>
                    </a:lnTo>
                    <a:lnTo>
                      <a:pt x="13266" y="13026"/>
                    </a:lnTo>
                    <a:lnTo>
                      <a:pt x="13115" y="12874"/>
                    </a:lnTo>
                    <a:lnTo>
                      <a:pt x="14605" y="11384"/>
                    </a:lnTo>
                    <a:close/>
                    <a:moveTo>
                      <a:pt x="14605" y="7628"/>
                    </a:moveTo>
                    <a:lnTo>
                      <a:pt x="17102" y="10126"/>
                    </a:lnTo>
                    <a:cubicBezTo>
                      <a:pt x="17120" y="10144"/>
                      <a:pt x="17138" y="10153"/>
                      <a:pt x="17147" y="10162"/>
                    </a:cubicBezTo>
                    <a:lnTo>
                      <a:pt x="17147" y="13026"/>
                    </a:lnTo>
                    <a:lnTo>
                      <a:pt x="17022" y="13026"/>
                    </a:lnTo>
                    <a:cubicBezTo>
                      <a:pt x="17013" y="13017"/>
                      <a:pt x="17004" y="13008"/>
                      <a:pt x="16995" y="12990"/>
                    </a:cubicBezTo>
                    <a:lnTo>
                      <a:pt x="13115" y="9109"/>
                    </a:lnTo>
                    <a:lnTo>
                      <a:pt x="14605" y="7628"/>
                    </a:lnTo>
                    <a:close/>
                    <a:moveTo>
                      <a:pt x="10635" y="15961"/>
                    </a:moveTo>
                    <a:cubicBezTo>
                      <a:pt x="10822" y="16639"/>
                      <a:pt x="11206" y="17504"/>
                      <a:pt x="12026" y="18146"/>
                    </a:cubicBezTo>
                    <a:lnTo>
                      <a:pt x="5683" y="18146"/>
                    </a:lnTo>
                    <a:cubicBezTo>
                      <a:pt x="6513" y="17504"/>
                      <a:pt x="6897" y="16630"/>
                      <a:pt x="7075" y="15961"/>
                    </a:cubicBezTo>
                    <a:close/>
                    <a:moveTo>
                      <a:pt x="6834" y="1"/>
                    </a:moveTo>
                    <a:cubicBezTo>
                      <a:pt x="6486" y="1"/>
                      <a:pt x="6210" y="278"/>
                      <a:pt x="6210" y="625"/>
                    </a:cubicBezTo>
                    <a:lnTo>
                      <a:pt x="402" y="625"/>
                    </a:lnTo>
                    <a:cubicBezTo>
                      <a:pt x="251" y="625"/>
                      <a:pt x="126" y="750"/>
                      <a:pt x="126" y="911"/>
                    </a:cubicBezTo>
                    <a:cubicBezTo>
                      <a:pt x="126" y="1063"/>
                      <a:pt x="251" y="1187"/>
                      <a:pt x="402" y="1187"/>
                    </a:cubicBezTo>
                    <a:lnTo>
                      <a:pt x="6210" y="1187"/>
                    </a:lnTo>
                    <a:lnTo>
                      <a:pt x="6210" y="1312"/>
                    </a:lnTo>
                    <a:cubicBezTo>
                      <a:pt x="6210" y="1660"/>
                      <a:pt x="6486" y="1937"/>
                      <a:pt x="6834" y="1937"/>
                    </a:cubicBezTo>
                    <a:lnTo>
                      <a:pt x="7610" y="1937"/>
                    </a:lnTo>
                    <a:lnTo>
                      <a:pt x="7610" y="2704"/>
                    </a:lnTo>
                    <a:lnTo>
                      <a:pt x="1553" y="2704"/>
                    </a:lnTo>
                    <a:cubicBezTo>
                      <a:pt x="697" y="2704"/>
                      <a:pt x="1" y="3400"/>
                      <a:pt x="1" y="4256"/>
                    </a:cubicBezTo>
                    <a:lnTo>
                      <a:pt x="1" y="10679"/>
                    </a:lnTo>
                    <a:cubicBezTo>
                      <a:pt x="1" y="10831"/>
                      <a:pt x="126" y="10956"/>
                      <a:pt x="286" y="10956"/>
                    </a:cubicBezTo>
                    <a:cubicBezTo>
                      <a:pt x="438" y="10956"/>
                      <a:pt x="563" y="10831"/>
                      <a:pt x="563" y="10679"/>
                    </a:cubicBezTo>
                    <a:lnTo>
                      <a:pt x="563" y="4256"/>
                    </a:lnTo>
                    <a:cubicBezTo>
                      <a:pt x="563" y="3703"/>
                      <a:pt x="1009" y="3266"/>
                      <a:pt x="1553" y="3266"/>
                    </a:cubicBezTo>
                    <a:lnTo>
                      <a:pt x="3034" y="3266"/>
                    </a:lnTo>
                    <a:lnTo>
                      <a:pt x="7548" y="7780"/>
                    </a:lnTo>
                    <a:lnTo>
                      <a:pt x="2302" y="13026"/>
                    </a:lnTo>
                    <a:lnTo>
                      <a:pt x="563" y="13026"/>
                    </a:lnTo>
                    <a:lnTo>
                      <a:pt x="563" y="11821"/>
                    </a:lnTo>
                    <a:cubicBezTo>
                      <a:pt x="563" y="11661"/>
                      <a:pt x="438" y="11536"/>
                      <a:pt x="277" y="11536"/>
                    </a:cubicBezTo>
                    <a:cubicBezTo>
                      <a:pt x="126" y="11536"/>
                      <a:pt x="1" y="11661"/>
                      <a:pt x="1" y="11821"/>
                    </a:cubicBezTo>
                    <a:lnTo>
                      <a:pt x="1" y="15113"/>
                    </a:lnTo>
                    <a:cubicBezTo>
                      <a:pt x="1" y="15577"/>
                      <a:pt x="384" y="15961"/>
                      <a:pt x="848" y="15961"/>
                    </a:cubicBezTo>
                    <a:lnTo>
                      <a:pt x="6495" y="15961"/>
                    </a:lnTo>
                    <a:cubicBezTo>
                      <a:pt x="6326" y="16523"/>
                      <a:pt x="5987" y="17210"/>
                      <a:pt x="5327" y="17718"/>
                    </a:cubicBezTo>
                    <a:cubicBezTo>
                      <a:pt x="5130" y="17861"/>
                      <a:pt x="5059" y="18102"/>
                      <a:pt x="5130" y="18325"/>
                    </a:cubicBezTo>
                    <a:cubicBezTo>
                      <a:pt x="5211" y="18557"/>
                      <a:pt x="5416" y="18699"/>
                      <a:pt x="5657" y="18699"/>
                    </a:cubicBezTo>
                    <a:lnTo>
                      <a:pt x="12053" y="18699"/>
                    </a:lnTo>
                    <a:cubicBezTo>
                      <a:pt x="12294" y="18699"/>
                      <a:pt x="12499" y="18557"/>
                      <a:pt x="12579" y="18325"/>
                    </a:cubicBezTo>
                    <a:cubicBezTo>
                      <a:pt x="12651" y="18102"/>
                      <a:pt x="12579" y="17861"/>
                      <a:pt x="12392" y="17718"/>
                    </a:cubicBezTo>
                    <a:cubicBezTo>
                      <a:pt x="11723" y="17210"/>
                      <a:pt x="11393" y="16532"/>
                      <a:pt x="11215" y="15961"/>
                    </a:cubicBezTo>
                    <a:lnTo>
                      <a:pt x="13159" y="15961"/>
                    </a:lnTo>
                    <a:cubicBezTo>
                      <a:pt x="13311" y="15961"/>
                      <a:pt x="13436" y="15836"/>
                      <a:pt x="13436" y="15675"/>
                    </a:cubicBezTo>
                    <a:cubicBezTo>
                      <a:pt x="13436" y="15524"/>
                      <a:pt x="13311" y="15399"/>
                      <a:pt x="13159" y="15399"/>
                    </a:cubicBezTo>
                    <a:lnTo>
                      <a:pt x="848" y="15399"/>
                    </a:lnTo>
                    <a:cubicBezTo>
                      <a:pt x="688" y="15399"/>
                      <a:pt x="563" y="15274"/>
                      <a:pt x="563" y="15113"/>
                    </a:cubicBezTo>
                    <a:lnTo>
                      <a:pt x="563" y="13579"/>
                    </a:lnTo>
                    <a:lnTo>
                      <a:pt x="17147" y="13579"/>
                    </a:lnTo>
                    <a:lnTo>
                      <a:pt x="17147" y="15113"/>
                    </a:lnTo>
                    <a:cubicBezTo>
                      <a:pt x="17147" y="15274"/>
                      <a:pt x="17022" y="15399"/>
                      <a:pt x="16870" y="15399"/>
                    </a:cubicBezTo>
                    <a:lnTo>
                      <a:pt x="14301" y="15399"/>
                    </a:lnTo>
                    <a:cubicBezTo>
                      <a:pt x="14141" y="15399"/>
                      <a:pt x="14016" y="15524"/>
                      <a:pt x="14016" y="15675"/>
                    </a:cubicBezTo>
                    <a:cubicBezTo>
                      <a:pt x="14016" y="15836"/>
                      <a:pt x="14141" y="15961"/>
                      <a:pt x="14301" y="15961"/>
                    </a:cubicBezTo>
                    <a:lnTo>
                      <a:pt x="16870" y="15961"/>
                    </a:lnTo>
                    <a:cubicBezTo>
                      <a:pt x="17334" y="15961"/>
                      <a:pt x="17709" y="15577"/>
                      <a:pt x="17709" y="15113"/>
                    </a:cubicBezTo>
                    <a:lnTo>
                      <a:pt x="17709" y="8521"/>
                    </a:lnTo>
                    <a:cubicBezTo>
                      <a:pt x="17709" y="8369"/>
                      <a:pt x="17584" y="8244"/>
                      <a:pt x="17432" y="8244"/>
                    </a:cubicBezTo>
                    <a:cubicBezTo>
                      <a:pt x="17272" y="8244"/>
                      <a:pt x="17147" y="8369"/>
                      <a:pt x="17147" y="8521"/>
                    </a:cubicBezTo>
                    <a:lnTo>
                      <a:pt x="17147" y="9386"/>
                    </a:lnTo>
                    <a:lnTo>
                      <a:pt x="13079" y="5318"/>
                    </a:lnTo>
                    <a:lnTo>
                      <a:pt x="14569" y="3828"/>
                    </a:lnTo>
                    <a:lnTo>
                      <a:pt x="17111" y="6371"/>
                    </a:lnTo>
                    <a:cubicBezTo>
                      <a:pt x="17120" y="6388"/>
                      <a:pt x="17138" y="6397"/>
                      <a:pt x="17147" y="6406"/>
                    </a:cubicBezTo>
                    <a:lnTo>
                      <a:pt x="17147" y="7379"/>
                    </a:lnTo>
                    <a:cubicBezTo>
                      <a:pt x="17147" y="7530"/>
                      <a:pt x="17272" y="7664"/>
                      <a:pt x="17432" y="7664"/>
                    </a:cubicBezTo>
                    <a:cubicBezTo>
                      <a:pt x="17584" y="7664"/>
                      <a:pt x="17709" y="7530"/>
                      <a:pt x="17709" y="7379"/>
                    </a:cubicBezTo>
                    <a:lnTo>
                      <a:pt x="17709" y="4256"/>
                    </a:lnTo>
                    <a:cubicBezTo>
                      <a:pt x="17709" y="3400"/>
                      <a:pt x="17013" y="2704"/>
                      <a:pt x="16157" y="2704"/>
                    </a:cubicBezTo>
                    <a:lnTo>
                      <a:pt x="10108" y="2704"/>
                    </a:lnTo>
                    <a:lnTo>
                      <a:pt x="10108" y="1937"/>
                    </a:lnTo>
                    <a:lnTo>
                      <a:pt x="10876" y="1937"/>
                    </a:lnTo>
                    <a:cubicBezTo>
                      <a:pt x="11223" y="1937"/>
                      <a:pt x="11500" y="1660"/>
                      <a:pt x="11500" y="1312"/>
                    </a:cubicBezTo>
                    <a:lnTo>
                      <a:pt x="11500" y="1187"/>
                    </a:lnTo>
                    <a:lnTo>
                      <a:pt x="17308" y="1187"/>
                    </a:lnTo>
                    <a:cubicBezTo>
                      <a:pt x="17459" y="1187"/>
                      <a:pt x="17584" y="1063"/>
                      <a:pt x="17584" y="911"/>
                    </a:cubicBezTo>
                    <a:cubicBezTo>
                      <a:pt x="17584" y="750"/>
                      <a:pt x="17459" y="625"/>
                      <a:pt x="17308" y="625"/>
                    </a:cubicBezTo>
                    <a:lnTo>
                      <a:pt x="11500" y="625"/>
                    </a:lnTo>
                    <a:cubicBezTo>
                      <a:pt x="11500" y="278"/>
                      <a:pt x="11223" y="1"/>
                      <a:pt x="108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0"/>
              <p:cNvSpPr/>
              <p:nvPr/>
            </p:nvSpPr>
            <p:spPr>
              <a:xfrm>
                <a:off x="2562050" y="2599100"/>
                <a:ext cx="33250" cy="33250"/>
              </a:xfrm>
              <a:custGeom>
                <a:avLst/>
                <a:gdLst/>
                <a:ahLst/>
                <a:cxnLst/>
                <a:rect l="l" t="t" r="r" b="b"/>
                <a:pathLst>
                  <a:path w="1330" h="1330" extrusionOk="0">
                    <a:moveTo>
                      <a:pt x="669" y="554"/>
                    </a:moveTo>
                    <a:cubicBezTo>
                      <a:pt x="723" y="554"/>
                      <a:pt x="776" y="607"/>
                      <a:pt x="776" y="661"/>
                    </a:cubicBezTo>
                    <a:cubicBezTo>
                      <a:pt x="776" y="723"/>
                      <a:pt x="723" y="768"/>
                      <a:pt x="669" y="768"/>
                    </a:cubicBezTo>
                    <a:cubicBezTo>
                      <a:pt x="607" y="768"/>
                      <a:pt x="562" y="723"/>
                      <a:pt x="562" y="661"/>
                    </a:cubicBezTo>
                    <a:cubicBezTo>
                      <a:pt x="562" y="607"/>
                      <a:pt x="607" y="554"/>
                      <a:pt x="669" y="554"/>
                    </a:cubicBezTo>
                    <a:close/>
                    <a:moveTo>
                      <a:pt x="669" y="1"/>
                    </a:moveTo>
                    <a:cubicBezTo>
                      <a:pt x="304" y="1"/>
                      <a:pt x="0" y="295"/>
                      <a:pt x="0" y="661"/>
                    </a:cubicBezTo>
                    <a:cubicBezTo>
                      <a:pt x="0" y="1026"/>
                      <a:pt x="304" y="1330"/>
                      <a:pt x="669" y="1330"/>
                    </a:cubicBezTo>
                    <a:cubicBezTo>
                      <a:pt x="1035" y="1330"/>
                      <a:pt x="1330" y="1026"/>
                      <a:pt x="1330" y="661"/>
                    </a:cubicBezTo>
                    <a:cubicBezTo>
                      <a:pt x="1330" y="295"/>
                      <a:pt x="1035" y="1"/>
                      <a:pt x="6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0"/>
              <p:cNvSpPr/>
              <p:nvPr/>
            </p:nvSpPr>
            <p:spPr>
              <a:xfrm>
                <a:off x="2393650" y="2397700"/>
                <a:ext cx="97275" cy="116450"/>
              </a:xfrm>
              <a:custGeom>
                <a:avLst/>
                <a:gdLst/>
                <a:ahLst/>
                <a:cxnLst/>
                <a:rect l="l" t="t" r="r" b="b"/>
                <a:pathLst>
                  <a:path w="3891" h="4658" extrusionOk="0">
                    <a:moveTo>
                      <a:pt x="1946" y="554"/>
                    </a:moveTo>
                    <a:cubicBezTo>
                      <a:pt x="2713" y="554"/>
                      <a:pt x="3337" y="1178"/>
                      <a:pt x="3337" y="1946"/>
                    </a:cubicBezTo>
                    <a:cubicBezTo>
                      <a:pt x="3337" y="2356"/>
                      <a:pt x="2811" y="3177"/>
                      <a:pt x="1981" y="4087"/>
                    </a:cubicBezTo>
                    <a:cubicBezTo>
                      <a:pt x="1972" y="4096"/>
                      <a:pt x="1955" y="4105"/>
                      <a:pt x="1946" y="4105"/>
                    </a:cubicBezTo>
                    <a:cubicBezTo>
                      <a:pt x="1937" y="4105"/>
                      <a:pt x="1928" y="4096"/>
                      <a:pt x="1919" y="4087"/>
                    </a:cubicBezTo>
                    <a:cubicBezTo>
                      <a:pt x="1080" y="3177"/>
                      <a:pt x="563" y="2356"/>
                      <a:pt x="563" y="1946"/>
                    </a:cubicBezTo>
                    <a:cubicBezTo>
                      <a:pt x="563" y="1178"/>
                      <a:pt x="1187" y="554"/>
                      <a:pt x="1946" y="554"/>
                    </a:cubicBezTo>
                    <a:close/>
                    <a:moveTo>
                      <a:pt x="1946" y="1"/>
                    </a:moveTo>
                    <a:cubicBezTo>
                      <a:pt x="875" y="1"/>
                      <a:pt x="1" y="866"/>
                      <a:pt x="1" y="1946"/>
                    </a:cubicBezTo>
                    <a:cubicBezTo>
                      <a:pt x="1" y="2677"/>
                      <a:pt x="822" y="3721"/>
                      <a:pt x="1509" y="4461"/>
                    </a:cubicBezTo>
                    <a:cubicBezTo>
                      <a:pt x="1616" y="4586"/>
                      <a:pt x="1785" y="4658"/>
                      <a:pt x="1946" y="4658"/>
                    </a:cubicBezTo>
                    <a:cubicBezTo>
                      <a:pt x="2115" y="4658"/>
                      <a:pt x="2276" y="4586"/>
                      <a:pt x="2392" y="4461"/>
                    </a:cubicBezTo>
                    <a:cubicBezTo>
                      <a:pt x="3079" y="3721"/>
                      <a:pt x="3890" y="2677"/>
                      <a:pt x="3890" y="1946"/>
                    </a:cubicBezTo>
                    <a:cubicBezTo>
                      <a:pt x="3890" y="866"/>
                      <a:pt x="3016" y="1"/>
                      <a:pt x="19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0"/>
              <p:cNvSpPr/>
              <p:nvPr/>
            </p:nvSpPr>
            <p:spPr>
              <a:xfrm>
                <a:off x="2435375" y="2433850"/>
                <a:ext cx="14075" cy="15400"/>
              </a:xfrm>
              <a:custGeom>
                <a:avLst/>
                <a:gdLst/>
                <a:ahLst/>
                <a:cxnLst/>
                <a:rect l="l" t="t" r="r" b="b"/>
                <a:pathLst>
                  <a:path w="563" h="616" extrusionOk="0">
                    <a:moveTo>
                      <a:pt x="277" y="0"/>
                    </a:moveTo>
                    <a:cubicBezTo>
                      <a:pt x="125" y="0"/>
                      <a:pt x="0" y="125"/>
                      <a:pt x="0" y="286"/>
                    </a:cubicBezTo>
                    <a:lnTo>
                      <a:pt x="0" y="339"/>
                    </a:lnTo>
                    <a:cubicBezTo>
                      <a:pt x="0" y="491"/>
                      <a:pt x="125" y="616"/>
                      <a:pt x="277" y="616"/>
                    </a:cubicBezTo>
                    <a:cubicBezTo>
                      <a:pt x="437" y="616"/>
                      <a:pt x="562" y="491"/>
                      <a:pt x="562" y="339"/>
                    </a:cubicBezTo>
                    <a:lnTo>
                      <a:pt x="562" y="286"/>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4"/>
          <p:cNvSpPr/>
          <p:nvPr/>
        </p:nvSpPr>
        <p:spPr>
          <a:xfrm>
            <a:off x="2854425" y="998250"/>
            <a:ext cx="2143392"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364" name="Google Shape;364;p44"/>
          <p:cNvSpPr txBox="1">
            <a:spLocks noGrp="1"/>
          </p:cNvSpPr>
          <p:nvPr>
            <p:ph type="title" idx="15"/>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65" name="Google Shape;365;p44"/>
          <p:cNvSpPr txBox="1">
            <a:spLocks noGrp="1"/>
          </p:cNvSpPr>
          <p:nvPr>
            <p:ph type="title"/>
          </p:nvPr>
        </p:nvSpPr>
        <p:spPr>
          <a:xfrm flipH="1">
            <a:off x="2644250" y="1722725"/>
            <a:ext cx="1676100" cy="8511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66" name="Google Shape;366;p44"/>
          <p:cNvSpPr txBox="1">
            <a:spLocks noGrp="1"/>
          </p:cNvSpPr>
          <p:nvPr>
            <p:ph type="subTitle" idx="1"/>
          </p:nvPr>
        </p:nvSpPr>
        <p:spPr>
          <a:xfrm flipH="1">
            <a:off x="713224" y="1722725"/>
            <a:ext cx="2402400" cy="3714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a:t>Problem</a:t>
            </a:r>
            <a:endParaRPr/>
          </a:p>
        </p:txBody>
      </p:sp>
      <p:sp>
        <p:nvSpPr>
          <p:cNvPr id="367" name="Google Shape;367;p44"/>
          <p:cNvSpPr txBox="1">
            <a:spLocks noGrp="1"/>
          </p:cNvSpPr>
          <p:nvPr>
            <p:ph type="subTitle" idx="2"/>
          </p:nvPr>
        </p:nvSpPr>
        <p:spPr>
          <a:xfrm flipH="1">
            <a:off x="713225" y="2046325"/>
            <a:ext cx="2402400" cy="5274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t>You can describe the topic of the section here</a:t>
            </a:r>
            <a:endParaRPr/>
          </a:p>
        </p:txBody>
      </p:sp>
      <p:sp>
        <p:nvSpPr>
          <p:cNvPr id="368" name="Google Shape;368;p44"/>
          <p:cNvSpPr txBox="1">
            <a:spLocks noGrp="1"/>
          </p:cNvSpPr>
          <p:nvPr>
            <p:ph type="title" idx="3"/>
          </p:nvPr>
        </p:nvSpPr>
        <p:spPr>
          <a:xfrm flipH="1">
            <a:off x="2644275" y="3249525"/>
            <a:ext cx="1676100" cy="8511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69" name="Google Shape;369;p44"/>
          <p:cNvSpPr txBox="1">
            <a:spLocks noGrp="1"/>
          </p:cNvSpPr>
          <p:nvPr>
            <p:ph type="subTitle" idx="4"/>
          </p:nvPr>
        </p:nvSpPr>
        <p:spPr>
          <a:xfrm flipH="1">
            <a:off x="713224" y="3249537"/>
            <a:ext cx="2402400" cy="3714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a:t>Product</a:t>
            </a:r>
            <a:endParaRPr/>
          </a:p>
        </p:txBody>
      </p:sp>
      <p:sp>
        <p:nvSpPr>
          <p:cNvPr id="370" name="Google Shape;370;p44"/>
          <p:cNvSpPr txBox="1">
            <a:spLocks noGrp="1"/>
          </p:cNvSpPr>
          <p:nvPr>
            <p:ph type="subTitle" idx="5"/>
          </p:nvPr>
        </p:nvSpPr>
        <p:spPr>
          <a:xfrm flipH="1">
            <a:off x="713225" y="3555487"/>
            <a:ext cx="2402400" cy="527400"/>
          </a:xfrm>
          <a:prstGeom prst="rect">
            <a:avLst/>
          </a:prstGeom>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t>You can describe the topic of the section here</a:t>
            </a:r>
            <a:endParaRPr/>
          </a:p>
        </p:txBody>
      </p:sp>
      <p:sp>
        <p:nvSpPr>
          <p:cNvPr id="371" name="Google Shape;371;p44"/>
          <p:cNvSpPr txBox="1">
            <a:spLocks noGrp="1"/>
          </p:cNvSpPr>
          <p:nvPr>
            <p:ph type="title" idx="6"/>
          </p:nvPr>
        </p:nvSpPr>
        <p:spPr>
          <a:xfrm>
            <a:off x="4823650" y="1722725"/>
            <a:ext cx="1676100" cy="851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372" name="Google Shape;372;p44"/>
          <p:cNvSpPr txBox="1">
            <a:spLocks noGrp="1"/>
          </p:cNvSpPr>
          <p:nvPr>
            <p:ph type="subTitle" idx="7"/>
          </p:nvPr>
        </p:nvSpPr>
        <p:spPr>
          <a:xfrm>
            <a:off x="6028325" y="1722713"/>
            <a:ext cx="2402400" cy="371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t>Competition</a:t>
            </a:r>
            <a:endParaRPr/>
          </a:p>
        </p:txBody>
      </p:sp>
      <p:sp>
        <p:nvSpPr>
          <p:cNvPr id="373" name="Google Shape;373;p44"/>
          <p:cNvSpPr txBox="1">
            <a:spLocks noGrp="1"/>
          </p:cNvSpPr>
          <p:nvPr>
            <p:ph type="subTitle" idx="8"/>
          </p:nvPr>
        </p:nvSpPr>
        <p:spPr>
          <a:xfrm>
            <a:off x="6028326" y="2046325"/>
            <a:ext cx="2402400" cy="52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74" name="Google Shape;374;p44"/>
          <p:cNvSpPr txBox="1">
            <a:spLocks noGrp="1"/>
          </p:cNvSpPr>
          <p:nvPr>
            <p:ph type="title" idx="9"/>
          </p:nvPr>
        </p:nvSpPr>
        <p:spPr>
          <a:xfrm>
            <a:off x="4823625" y="3249525"/>
            <a:ext cx="1676100" cy="851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375" name="Google Shape;375;p44"/>
          <p:cNvSpPr txBox="1">
            <a:spLocks noGrp="1"/>
          </p:cNvSpPr>
          <p:nvPr>
            <p:ph type="subTitle" idx="13"/>
          </p:nvPr>
        </p:nvSpPr>
        <p:spPr>
          <a:xfrm>
            <a:off x="6028325" y="3249534"/>
            <a:ext cx="2402400" cy="371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t>Business model</a:t>
            </a:r>
            <a:endParaRPr/>
          </a:p>
        </p:txBody>
      </p:sp>
      <p:sp>
        <p:nvSpPr>
          <p:cNvPr id="376" name="Google Shape;376;p44"/>
          <p:cNvSpPr txBox="1">
            <a:spLocks noGrp="1"/>
          </p:cNvSpPr>
          <p:nvPr>
            <p:ph type="subTitle" idx="14"/>
          </p:nvPr>
        </p:nvSpPr>
        <p:spPr>
          <a:xfrm>
            <a:off x="6028326" y="3555487"/>
            <a:ext cx="2402400" cy="52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cxnSp>
        <p:nvCxnSpPr>
          <p:cNvPr id="377" name="Google Shape;377;p44"/>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378" name="Google Shape;378;p44"/>
          <p:cNvSpPr/>
          <p:nvPr/>
        </p:nvSpPr>
        <p:spPr>
          <a:xfrm>
            <a:off x="6842050" y="329531"/>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44"/>
          <p:cNvGrpSpPr/>
          <p:nvPr/>
        </p:nvGrpSpPr>
        <p:grpSpPr>
          <a:xfrm rot="1189201">
            <a:off x="7018406" y="563527"/>
            <a:ext cx="688347" cy="572675"/>
            <a:chOff x="3155625" y="1773900"/>
            <a:chExt cx="496375" cy="412963"/>
          </a:xfrm>
        </p:grpSpPr>
        <p:sp>
          <p:nvSpPr>
            <p:cNvPr id="380" name="Google Shape;380;p44"/>
            <p:cNvSpPr/>
            <p:nvPr/>
          </p:nvSpPr>
          <p:spPr>
            <a:xfrm>
              <a:off x="3163550" y="1773900"/>
              <a:ext cx="488450" cy="394525"/>
            </a:xfrm>
            <a:custGeom>
              <a:avLst/>
              <a:gdLst/>
              <a:ahLst/>
              <a:cxnLst/>
              <a:rect l="l" t="t" r="r" b="b"/>
              <a:pathLst>
                <a:path w="19538" h="15781" extrusionOk="0">
                  <a:moveTo>
                    <a:pt x="10384" y="1"/>
                  </a:moveTo>
                  <a:cubicBezTo>
                    <a:pt x="7280" y="1"/>
                    <a:pt x="4702" y="2186"/>
                    <a:pt x="4077" y="5095"/>
                  </a:cubicBezTo>
                  <a:cubicBezTo>
                    <a:pt x="3765" y="4997"/>
                    <a:pt x="3435" y="4952"/>
                    <a:pt x="3087" y="4952"/>
                  </a:cubicBezTo>
                  <a:cubicBezTo>
                    <a:pt x="1392" y="4988"/>
                    <a:pt x="9" y="6379"/>
                    <a:pt x="0" y="8074"/>
                  </a:cubicBezTo>
                  <a:cubicBezTo>
                    <a:pt x="0" y="8217"/>
                    <a:pt x="0" y="8360"/>
                    <a:pt x="18" y="8494"/>
                  </a:cubicBezTo>
                  <a:cubicBezTo>
                    <a:pt x="107" y="9145"/>
                    <a:pt x="661" y="9636"/>
                    <a:pt x="1321" y="9636"/>
                  </a:cubicBezTo>
                  <a:lnTo>
                    <a:pt x="8627" y="9636"/>
                  </a:lnTo>
                  <a:lnTo>
                    <a:pt x="8627" y="14783"/>
                  </a:lnTo>
                  <a:cubicBezTo>
                    <a:pt x="8627" y="15015"/>
                    <a:pt x="8734" y="15229"/>
                    <a:pt x="8912" y="15363"/>
                  </a:cubicBezTo>
                  <a:lnTo>
                    <a:pt x="9430" y="15746"/>
                  </a:lnTo>
                  <a:cubicBezTo>
                    <a:pt x="9459" y="15770"/>
                    <a:pt x="9491" y="15780"/>
                    <a:pt x="9523" y="15780"/>
                  </a:cubicBezTo>
                  <a:cubicBezTo>
                    <a:pt x="9599" y="15780"/>
                    <a:pt x="9671" y="15719"/>
                    <a:pt x="9671" y="15630"/>
                  </a:cubicBezTo>
                  <a:lnTo>
                    <a:pt x="9671" y="9636"/>
                  </a:lnTo>
                  <a:lnTo>
                    <a:pt x="11062" y="9636"/>
                  </a:lnTo>
                  <a:lnTo>
                    <a:pt x="11080" y="15497"/>
                  </a:lnTo>
                  <a:cubicBezTo>
                    <a:pt x="11080" y="15665"/>
                    <a:pt x="11218" y="15777"/>
                    <a:pt x="11363" y="15777"/>
                  </a:cubicBezTo>
                  <a:cubicBezTo>
                    <a:pt x="11433" y="15777"/>
                    <a:pt x="11504" y="15751"/>
                    <a:pt x="11562" y="15693"/>
                  </a:cubicBezTo>
                  <a:lnTo>
                    <a:pt x="13578" y="13668"/>
                  </a:lnTo>
                  <a:cubicBezTo>
                    <a:pt x="13748" y="13498"/>
                    <a:pt x="13623" y="13204"/>
                    <a:pt x="13382" y="13204"/>
                  </a:cubicBezTo>
                  <a:lnTo>
                    <a:pt x="12124" y="13213"/>
                  </a:lnTo>
                  <a:lnTo>
                    <a:pt x="12106" y="9636"/>
                  </a:lnTo>
                  <a:lnTo>
                    <a:pt x="18181" y="9636"/>
                  </a:lnTo>
                  <a:cubicBezTo>
                    <a:pt x="18940" y="9636"/>
                    <a:pt x="19537" y="8993"/>
                    <a:pt x="19484" y="8235"/>
                  </a:cubicBezTo>
                  <a:cubicBezTo>
                    <a:pt x="19484" y="8226"/>
                    <a:pt x="19484" y="8217"/>
                    <a:pt x="19484" y="8208"/>
                  </a:cubicBezTo>
                  <a:cubicBezTo>
                    <a:pt x="19395" y="7227"/>
                    <a:pt x="18494" y="6344"/>
                    <a:pt x="17512" y="6272"/>
                  </a:cubicBezTo>
                  <a:cubicBezTo>
                    <a:pt x="17462" y="6269"/>
                    <a:pt x="17412" y="6267"/>
                    <a:pt x="17363" y="6267"/>
                  </a:cubicBezTo>
                  <a:cubicBezTo>
                    <a:pt x="17175" y="6267"/>
                    <a:pt x="16995" y="6292"/>
                    <a:pt x="16825" y="6335"/>
                  </a:cubicBezTo>
                  <a:cubicBezTo>
                    <a:pt x="16772" y="2829"/>
                    <a:pt x="13908" y="1"/>
                    <a:pt x="103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44"/>
            <p:cNvGrpSpPr/>
            <p:nvPr/>
          </p:nvGrpSpPr>
          <p:grpSpPr>
            <a:xfrm>
              <a:off x="3155625" y="1798538"/>
              <a:ext cx="477075" cy="388325"/>
              <a:chOff x="2308475" y="1609975"/>
              <a:chExt cx="477075" cy="388325"/>
            </a:xfrm>
          </p:grpSpPr>
          <p:sp>
            <p:nvSpPr>
              <p:cNvPr id="382" name="Google Shape;382;p44"/>
              <p:cNvSpPr/>
              <p:nvPr/>
            </p:nvSpPr>
            <p:spPr>
              <a:xfrm>
                <a:off x="2308475" y="1660025"/>
                <a:ext cx="392975" cy="338275"/>
              </a:xfrm>
              <a:custGeom>
                <a:avLst/>
                <a:gdLst/>
                <a:ahLst/>
                <a:cxnLst/>
                <a:rect l="l" t="t" r="r" b="b"/>
                <a:pathLst>
                  <a:path w="15719" h="13531" extrusionOk="0">
                    <a:moveTo>
                      <a:pt x="11053" y="3271"/>
                    </a:moveTo>
                    <a:lnTo>
                      <a:pt x="11321" y="3467"/>
                    </a:lnTo>
                    <a:cubicBezTo>
                      <a:pt x="11428" y="3548"/>
                      <a:pt x="11490" y="3673"/>
                      <a:pt x="11490" y="3798"/>
                    </a:cubicBezTo>
                    <a:lnTo>
                      <a:pt x="11490" y="10818"/>
                    </a:lnTo>
                    <a:cubicBezTo>
                      <a:pt x="11490" y="10979"/>
                      <a:pt x="11615" y="11104"/>
                      <a:pt x="11767" y="11104"/>
                    </a:cubicBezTo>
                    <a:lnTo>
                      <a:pt x="12909" y="11104"/>
                    </a:lnTo>
                    <a:lnTo>
                      <a:pt x="11053" y="12951"/>
                    </a:lnTo>
                    <a:lnTo>
                      <a:pt x="11053" y="3271"/>
                    </a:lnTo>
                    <a:close/>
                    <a:moveTo>
                      <a:pt x="5616" y="0"/>
                    </a:moveTo>
                    <a:cubicBezTo>
                      <a:pt x="5540" y="0"/>
                      <a:pt x="5463" y="29"/>
                      <a:pt x="5406" y="86"/>
                    </a:cubicBezTo>
                    <a:cubicBezTo>
                      <a:pt x="4710" y="854"/>
                      <a:pt x="4211" y="1781"/>
                      <a:pt x="3952" y="2781"/>
                    </a:cubicBezTo>
                    <a:cubicBezTo>
                      <a:pt x="3742" y="2734"/>
                      <a:pt x="3525" y="2708"/>
                      <a:pt x="3307" y="2708"/>
                    </a:cubicBezTo>
                    <a:cubicBezTo>
                      <a:pt x="3275" y="2708"/>
                      <a:pt x="3243" y="2708"/>
                      <a:pt x="3212" y="2709"/>
                    </a:cubicBezTo>
                    <a:cubicBezTo>
                      <a:pt x="2355" y="2718"/>
                      <a:pt x="1552" y="3066"/>
                      <a:pt x="955" y="3673"/>
                    </a:cubicBezTo>
                    <a:cubicBezTo>
                      <a:pt x="348" y="4279"/>
                      <a:pt x="9" y="5091"/>
                      <a:pt x="0" y="5939"/>
                    </a:cubicBezTo>
                    <a:cubicBezTo>
                      <a:pt x="0" y="6081"/>
                      <a:pt x="9" y="6233"/>
                      <a:pt x="27" y="6376"/>
                    </a:cubicBezTo>
                    <a:cubicBezTo>
                      <a:pt x="125" y="7134"/>
                      <a:pt x="767" y="7705"/>
                      <a:pt x="1534" y="7705"/>
                    </a:cubicBezTo>
                    <a:lnTo>
                      <a:pt x="8190" y="7705"/>
                    </a:lnTo>
                    <a:lnTo>
                      <a:pt x="8190" y="8410"/>
                    </a:lnTo>
                    <a:cubicBezTo>
                      <a:pt x="8190" y="8561"/>
                      <a:pt x="8314" y="8686"/>
                      <a:pt x="8466" y="8686"/>
                    </a:cubicBezTo>
                    <a:cubicBezTo>
                      <a:pt x="8618" y="8686"/>
                      <a:pt x="8743" y="8561"/>
                      <a:pt x="8743" y="8410"/>
                    </a:cubicBezTo>
                    <a:lnTo>
                      <a:pt x="8743" y="5287"/>
                    </a:lnTo>
                    <a:cubicBezTo>
                      <a:pt x="8743" y="5127"/>
                      <a:pt x="8618" y="5002"/>
                      <a:pt x="8466" y="5002"/>
                    </a:cubicBezTo>
                    <a:lnTo>
                      <a:pt x="7324" y="5002"/>
                    </a:lnTo>
                    <a:lnTo>
                      <a:pt x="9180" y="3155"/>
                    </a:lnTo>
                    <a:lnTo>
                      <a:pt x="9180" y="12835"/>
                    </a:lnTo>
                    <a:lnTo>
                      <a:pt x="8912" y="12638"/>
                    </a:lnTo>
                    <a:cubicBezTo>
                      <a:pt x="8805" y="12558"/>
                      <a:pt x="8743" y="12433"/>
                      <a:pt x="8743" y="12308"/>
                    </a:cubicBezTo>
                    <a:lnTo>
                      <a:pt x="8743" y="9552"/>
                    </a:lnTo>
                    <a:cubicBezTo>
                      <a:pt x="8743" y="9391"/>
                      <a:pt x="8618" y="9266"/>
                      <a:pt x="8466" y="9266"/>
                    </a:cubicBezTo>
                    <a:cubicBezTo>
                      <a:pt x="8314" y="9266"/>
                      <a:pt x="8190" y="9391"/>
                      <a:pt x="8190" y="9552"/>
                    </a:cubicBezTo>
                    <a:lnTo>
                      <a:pt x="8190" y="12308"/>
                    </a:lnTo>
                    <a:cubicBezTo>
                      <a:pt x="8190" y="12612"/>
                      <a:pt x="8332" y="12897"/>
                      <a:pt x="8573" y="13084"/>
                    </a:cubicBezTo>
                    <a:lnTo>
                      <a:pt x="9055" y="13450"/>
                    </a:lnTo>
                    <a:cubicBezTo>
                      <a:pt x="9135" y="13504"/>
                      <a:pt x="9224" y="13530"/>
                      <a:pt x="9314" y="13530"/>
                    </a:cubicBezTo>
                    <a:cubicBezTo>
                      <a:pt x="9376" y="13530"/>
                      <a:pt x="9439" y="13521"/>
                      <a:pt x="9501" y="13486"/>
                    </a:cubicBezTo>
                    <a:cubicBezTo>
                      <a:pt x="9644" y="13414"/>
                      <a:pt x="9733" y="13272"/>
                      <a:pt x="9733" y="13111"/>
                    </a:cubicBezTo>
                    <a:lnTo>
                      <a:pt x="9733" y="7705"/>
                    </a:lnTo>
                    <a:lnTo>
                      <a:pt x="10500" y="7705"/>
                    </a:lnTo>
                    <a:lnTo>
                      <a:pt x="10500" y="12986"/>
                    </a:lnTo>
                    <a:cubicBezTo>
                      <a:pt x="10500" y="13209"/>
                      <a:pt x="10634" y="13405"/>
                      <a:pt x="10830" y="13495"/>
                    </a:cubicBezTo>
                    <a:cubicBezTo>
                      <a:pt x="10902" y="13521"/>
                      <a:pt x="10973" y="13530"/>
                      <a:pt x="11044" y="13530"/>
                    </a:cubicBezTo>
                    <a:cubicBezTo>
                      <a:pt x="11187" y="13530"/>
                      <a:pt x="11321" y="13477"/>
                      <a:pt x="11428" y="13370"/>
                    </a:cubicBezTo>
                    <a:lnTo>
                      <a:pt x="13346" y="11452"/>
                    </a:lnTo>
                    <a:cubicBezTo>
                      <a:pt x="13498" y="11300"/>
                      <a:pt x="13542" y="11077"/>
                      <a:pt x="13462" y="10872"/>
                    </a:cubicBezTo>
                    <a:cubicBezTo>
                      <a:pt x="13373" y="10676"/>
                      <a:pt x="13185" y="10542"/>
                      <a:pt x="12962" y="10542"/>
                    </a:cubicBezTo>
                    <a:lnTo>
                      <a:pt x="12043" y="10542"/>
                    </a:lnTo>
                    <a:lnTo>
                      <a:pt x="12043" y="7705"/>
                    </a:lnTo>
                    <a:lnTo>
                      <a:pt x="15442" y="7705"/>
                    </a:lnTo>
                    <a:cubicBezTo>
                      <a:pt x="15594" y="7705"/>
                      <a:pt x="15719" y="7580"/>
                      <a:pt x="15719" y="7419"/>
                    </a:cubicBezTo>
                    <a:cubicBezTo>
                      <a:pt x="15719" y="7268"/>
                      <a:pt x="15594" y="7143"/>
                      <a:pt x="15442" y="7143"/>
                    </a:cubicBezTo>
                    <a:lnTo>
                      <a:pt x="12043" y="7143"/>
                    </a:lnTo>
                    <a:lnTo>
                      <a:pt x="12043" y="3798"/>
                    </a:lnTo>
                    <a:cubicBezTo>
                      <a:pt x="12043" y="3494"/>
                      <a:pt x="11901" y="3209"/>
                      <a:pt x="11660" y="3021"/>
                    </a:cubicBezTo>
                    <a:lnTo>
                      <a:pt x="11178" y="2656"/>
                    </a:lnTo>
                    <a:cubicBezTo>
                      <a:pt x="11102" y="2600"/>
                      <a:pt x="11015" y="2573"/>
                      <a:pt x="10928" y="2573"/>
                    </a:cubicBezTo>
                    <a:cubicBezTo>
                      <a:pt x="10861" y="2573"/>
                      <a:pt x="10794" y="2589"/>
                      <a:pt x="10732" y="2620"/>
                    </a:cubicBezTo>
                    <a:cubicBezTo>
                      <a:pt x="10589" y="2691"/>
                      <a:pt x="10500" y="2834"/>
                      <a:pt x="10500" y="2995"/>
                    </a:cubicBezTo>
                    <a:lnTo>
                      <a:pt x="10500" y="7143"/>
                    </a:lnTo>
                    <a:lnTo>
                      <a:pt x="9733" y="7143"/>
                    </a:lnTo>
                    <a:lnTo>
                      <a:pt x="9733" y="3120"/>
                    </a:lnTo>
                    <a:cubicBezTo>
                      <a:pt x="9733" y="2897"/>
                      <a:pt x="9599" y="2700"/>
                      <a:pt x="9403" y="2611"/>
                    </a:cubicBezTo>
                    <a:cubicBezTo>
                      <a:pt x="9336" y="2585"/>
                      <a:pt x="9267" y="2572"/>
                      <a:pt x="9198" y="2572"/>
                    </a:cubicBezTo>
                    <a:cubicBezTo>
                      <a:pt x="9054" y="2572"/>
                      <a:pt x="8913" y="2628"/>
                      <a:pt x="8805" y="2736"/>
                    </a:cubicBezTo>
                    <a:lnTo>
                      <a:pt x="6887" y="4654"/>
                    </a:lnTo>
                    <a:cubicBezTo>
                      <a:pt x="6735" y="4806"/>
                      <a:pt x="6691" y="5029"/>
                      <a:pt x="6771" y="5234"/>
                    </a:cubicBezTo>
                    <a:cubicBezTo>
                      <a:pt x="6860" y="5430"/>
                      <a:pt x="7048" y="5564"/>
                      <a:pt x="7271" y="5564"/>
                    </a:cubicBezTo>
                    <a:lnTo>
                      <a:pt x="8190" y="5564"/>
                    </a:lnTo>
                    <a:lnTo>
                      <a:pt x="8190" y="7143"/>
                    </a:lnTo>
                    <a:lnTo>
                      <a:pt x="1534" y="7143"/>
                    </a:lnTo>
                    <a:cubicBezTo>
                      <a:pt x="1053" y="7143"/>
                      <a:pt x="642" y="6786"/>
                      <a:pt x="580" y="6304"/>
                    </a:cubicBezTo>
                    <a:cubicBezTo>
                      <a:pt x="571" y="6188"/>
                      <a:pt x="562" y="6063"/>
                      <a:pt x="562" y="5948"/>
                    </a:cubicBezTo>
                    <a:cubicBezTo>
                      <a:pt x="571" y="4493"/>
                      <a:pt x="1766" y="3289"/>
                      <a:pt x="3221" y="3262"/>
                    </a:cubicBezTo>
                    <a:cubicBezTo>
                      <a:pt x="3506" y="3262"/>
                      <a:pt x="3800" y="3298"/>
                      <a:pt x="4068" y="3387"/>
                    </a:cubicBezTo>
                    <a:cubicBezTo>
                      <a:pt x="4095" y="3393"/>
                      <a:pt x="4122" y="3396"/>
                      <a:pt x="4148" y="3396"/>
                    </a:cubicBezTo>
                    <a:cubicBezTo>
                      <a:pt x="4201" y="3396"/>
                      <a:pt x="4252" y="3384"/>
                      <a:pt x="4300" y="3360"/>
                    </a:cubicBezTo>
                    <a:cubicBezTo>
                      <a:pt x="4362" y="3316"/>
                      <a:pt x="4416" y="3253"/>
                      <a:pt x="4425" y="3173"/>
                    </a:cubicBezTo>
                    <a:cubicBezTo>
                      <a:pt x="4639" y="2165"/>
                      <a:pt x="5121" y="1228"/>
                      <a:pt x="5817" y="470"/>
                    </a:cubicBezTo>
                    <a:cubicBezTo>
                      <a:pt x="5924" y="354"/>
                      <a:pt x="5915" y="176"/>
                      <a:pt x="5799" y="69"/>
                    </a:cubicBezTo>
                    <a:cubicBezTo>
                      <a:pt x="5749" y="23"/>
                      <a:pt x="5683" y="0"/>
                      <a:pt x="56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4"/>
              <p:cNvSpPr/>
              <p:nvPr/>
            </p:nvSpPr>
            <p:spPr>
              <a:xfrm>
                <a:off x="2461900" y="1609975"/>
                <a:ext cx="323650" cy="242675"/>
              </a:xfrm>
              <a:custGeom>
                <a:avLst/>
                <a:gdLst/>
                <a:ahLst/>
                <a:cxnLst/>
                <a:rect l="l" t="t" r="r" b="b"/>
                <a:pathLst>
                  <a:path w="12946" h="9707" extrusionOk="0">
                    <a:moveTo>
                      <a:pt x="3997" y="1"/>
                    </a:moveTo>
                    <a:cubicBezTo>
                      <a:pt x="2597" y="1"/>
                      <a:pt x="1268" y="447"/>
                      <a:pt x="152" y="1286"/>
                    </a:cubicBezTo>
                    <a:cubicBezTo>
                      <a:pt x="28" y="1384"/>
                      <a:pt x="1" y="1553"/>
                      <a:pt x="99" y="1678"/>
                    </a:cubicBezTo>
                    <a:cubicBezTo>
                      <a:pt x="151" y="1752"/>
                      <a:pt x="235" y="1791"/>
                      <a:pt x="320" y="1791"/>
                    </a:cubicBezTo>
                    <a:cubicBezTo>
                      <a:pt x="380" y="1791"/>
                      <a:pt x="440" y="1772"/>
                      <a:pt x="491" y="1732"/>
                    </a:cubicBezTo>
                    <a:cubicBezTo>
                      <a:pt x="1508" y="964"/>
                      <a:pt x="2722" y="563"/>
                      <a:pt x="3997" y="563"/>
                    </a:cubicBezTo>
                    <a:cubicBezTo>
                      <a:pt x="7164" y="563"/>
                      <a:pt x="9778" y="3132"/>
                      <a:pt x="9823" y="6299"/>
                    </a:cubicBezTo>
                    <a:cubicBezTo>
                      <a:pt x="9823" y="6388"/>
                      <a:pt x="9867" y="6469"/>
                      <a:pt x="9939" y="6522"/>
                    </a:cubicBezTo>
                    <a:cubicBezTo>
                      <a:pt x="9982" y="6559"/>
                      <a:pt x="10039" y="6575"/>
                      <a:pt x="10099" y="6575"/>
                    </a:cubicBezTo>
                    <a:cubicBezTo>
                      <a:pt x="10126" y="6575"/>
                      <a:pt x="10153" y="6572"/>
                      <a:pt x="10180" y="6567"/>
                    </a:cubicBezTo>
                    <a:cubicBezTo>
                      <a:pt x="10328" y="6530"/>
                      <a:pt x="10483" y="6511"/>
                      <a:pt x="10644" y="6511"/>
                    </a:cubicBezTo>
                    <a:cubicBezTo>
                      <a:pt x="10677" y="6511"/>
                      <a:pt x="10709" y="6512"/>
                      <a:pt x="10742" y="6513"/>
                    </a:cubicBezTo>
                    <a:cubicBezTo>
                      <a:pt x="11545" y="6567"/>
                      <a:pt x="12285" y="7289"/>
                      <a:pt x="12347" y="8092"/>
                    </a:cubicBezTo>
                    <a:lnTo>
                      <a:pt x="12356" y="8119"/>
                    </a:lnTo>
                    <a:cubicBezTo>
                      <a:pt x="12374" y="8387"/>
                      <a:pt x="12285" y="8636"/>
                      <a:pt x="12098" y="8842"/>
                    </a:cubicBezTo>
                    <a:cubicBezTo>
                      <a:pt x="11919" y="9038"/>
                      <a:pt x="11661" y="9145"/>
                      <a:pt x="11393" y="9145"/>
                    </a:cubicBezTo>
                    <a:lnTo>
                      <a:pt x="10447" y="9145"/>
                    </a:lnTo>
                    <a:cubicBezTo>
                      <a:pt x="10296" y="9145"/>
                      <a:pt x="10171" y="9270"/>
                      <a:pt x="10171" y="9421"/>
                    </a:cubicBezTo>
                    <a:cubicBezTo>
                      <a:pt x="10171" y="9582"/>
                      <a:pt x="10296" y="9707"/>
                      <a:pt x="10447" y="9707"/>
                    </a:cubicBezTo>
                    <a:lnTo>
                      <a:pt x="11393" y="9707"/>
                    </a:lnTo>
                    <a:cubicBezTo>
                      <a:pt x="11812" y="9707"/>
                      <a:pt x="12223" y="9529"/>
                      <a:pt x="12508" y="9216"/>
                    </a:cubicBezTo>
                    <a:cubicBezTo>
                      <a:pt x="12794" y="8913"/>
                      <a:pt x="12945" y="8494"/>
                      <a:pt x="12909" y="8074"/>
                    </a:cubicBezTo>
                    <a:lnTo>
                      <a:pt x="12909" y="8048"/>
                    </a:lnTo>
                    <a:cubicBezTo>
                      <a:pt x="12865" y="7530"/>
                      <a:pt x="12615" y="7022"/>
                      <a:pt x="12205" y="6629"/>
                    </a:cubicBezTo>
                    <a:cubicBezTo>
                      <a:pt x="11803" y="6228"/>
                      <a:pt x="11295" y="5996"/>
                      <a:pt x="10777" y="5960"/>
                    </a:cubicBezTo>
                    <a:cubicBezTo>
                      <a:pt x="10722" y="5956"/>
                      <a:pt x="10667" y="5954"/>
                      <a:pt x="10610" y="5954"/>
                    </a:cubicBezTo>
                    <a:cubicBezTo>
                      <a:pt x="10531" y="5954"/>
                      <a:pt x="10451" y="5959"/>
                      <a:pt x="10367" y="5969"/>
                    </a:cubicBezTo>
                    <a:cubicBezTo>
                      <a:pt x="10269" y="4399"/>
                      <a:pt x="9600" y="2954"/>
                      <a:pt x="8485" y="1839"/>
                    </a:cubicBezTo>
                    <a:cubicBezTo>
                      <a:pt x="7280" y="652"/>
                      <a:pt x="5683" y="1"/>
                      <a:pt x="39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4"/>
              <p:cNvSpPr/>
              <p:nvPr/>
            </p:nvSpPr>
            <p:spPr>
              <a:xfrm>
                <a:off x="2621375" y="1763200"/>
                <a:ext cx="14075" cy="49975"/>
              </a:xfrm>
              <a:custGeom>
                <a:avLst/>
                <a:gdLst/>
                <a:ahLst/>
                <a:cxnLst/>
                <a:rect l="l" t="t" r="r" b="b"/>
                <a:pathLst>
                  <a:path w="563" h="1999" extrusionOk="0">
                    <a:moveTo>
                      <a:pt x="286" y="1"/>
                    </a:moveTo>
                    <a:cubicBezTo>
                      <a:pt x="125" y="1"/>
                      <a:pt x="0" y="126"/>
                      <a:pt x="0" y="277"/>
                    </a:cubicBezTo>
                    <a:lnTo>
                      <a:pt x="0" y="1722"/>
                    </a:lnTo>
                    <a:cubicBezTo>
                      <a:pt x="0" y="1874"/>
                      <a:pt x="125" y="1999"/>
                      <a:pt x="286" y="1999"/>
                    </a:cubicBezTo>
                    <a:cubicBezTo>
                      <a:pt x="437" y="1999"/>
                      <a:pt x="562" y="1874"/>
                      <a:pt x="562" y="1722"/>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4"/>
              <p:cNvSpPr/>
              <p:nvPr/>
            </p:nvSpPr>
            <p:spPr>
              <a:xfrm>
                <a:off x="2487325" y="1909500"/>
                <a:ext cx="14075" cy="50000"/>
              </a:xfrm>
              <a:custGeom>
                <a:avLst/>
                <a:gdLst/>
                <a:ahLst/>
                <a:cxnLst/>
                <a:rect l="l" t="t" r="r" b="b"/>
                <a:pathLst>
                  <a:path w="563" h="2000" extrusionOk="0">
                    <a:moveTo>
                      <a:pt x="286" y="1"/>
                    </a:moveTo>
                    <a:cubicBezTo>
                      <a:pt x="126" y="1"/>
                      <a:pt x="1" y="126"/>
                      <a:pt x="1" y="277"/>
                    </a:cubicBezTo>
                    <a:lnTo>
                      <a:pt x="1" y="1723"/>
                    </a:lnTo>
                    <a:cubicBezTo>
                      <a:pt x="1" y="1874"/>
                      <a:pt x="126" y="1999"/>
                      <a:pt x="286" y="1999"/>
                    </a:cubicBezTo>
                    <a:cubicBezTo>
                      <a:pt x="438" y="1999"/>
                      <a:pt x="563" y="1874"/>
                      <a:pt x="563" y="1723"/>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4"/>
              <p:cNvSpPr/>
              <p:nvPr/>
            </p:nvSpPr>
            <p:spPr>
              <a:xfrm>
                <a:off x="2554900" y="1643225"/>
                <a:ext cx="128950" cy="127150"/>
              </a:xfrm>
              <a:custGeom>
                <a:avLst/>
                <a:gdLst/>
                <a:ahLst/>
                <a:cxnLst/>
                <a:rect l="l" t="t" r="r" b="b"/>
                <a:pathLst>
                  <a:path w="5158" h="5086" extrusionOk="0">
                    <a:moveTo>
                      <a:pt x="277" y="0"/>
                    </a:moveTo>
                    <a:cubicBezTo>
                      <a:pt x="126" y="0"/>
                      <a:pt x="1" y="125"/>
                      <a:pt x="1" y="277"/>
                    </a:cubicBezTo>
                    <a:cubicBezTo>
                      <a:pt x="1" y="428"/>
                      <a:pt x="126" y="553"/>
                      <a:pt x="277" y="553"/>
                    </a:cubicBezTo>
                    <a:cubicBezTo>
                      <a:pt x="2624" y="553"/>
                      <a:pt x="4559" y="2462"/>
                      <a:pt x="4595" y="4809"/>
                    </a:cubicBezTo>
                    <a:cubicBezTo>
                      <a:pt x="4595" y="4960"/>
                      <a:pt x="4720" y="5085"/>
                      <a:pt x="4872" y="5085"/>
                    </a:cubicBezTo>
                    <a:lnTo>
                      <a:pt x="4881" y="5085"/>
                    </a:lnTo>
                    <a:cubicBezTo>
                      <a:pt x="5032" y="5085"/>
                      <a:pt x="5157" y="4951"/>
                      <a:pt x="5157" y="4800"/>
                    </a:cubicBezTo>
                    <a:cubicBezTo>
                      <a:pt x="5130" y="3515"/>
                      <a:pt x="4622" y="2311"/>
                      <a:pt x="3703" y="1401"/>
                    </a:cubicBezTo>
                    <a:cubicBezTo>
                      <a:pt x="2784" y="500"/>
                      <a:pt x="1562"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31"/>
        <p:cNvGrpSpPr/>
        <p:nvPr/>
      </p:nvGrpSpPr>
      <p:grpSpPr>
        <a:xfrm>
          <a:off x="0" y="0"/>
          <a:ext cx="0" cy="0"/>
          <a:chOff x="0" y="0"/>
          <a:chExt cx="0" cy="0"/>
        </a:xfrm>
      </p:grpSpPr>
      <p:sp>
        <p:nvSpPr>
          <p:cNvPr id="1532" name="Google Shape;1532;p71"/>
          <p:cNvSpPr/>
          <p:nvPr/>
        </p:nvSpPr>
        <p:spPr>
          <a:xfrm>
            <a:off x="1826025" y="998250"/>
            <a:ext cx="2073844"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533" name="Google Shape;1533;p71"/>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Investment</a:t>
            </a:r>
            <a:endParaRPr/>
          </a:p>
        </p:txBody>
      </p:sp>
      <p:pic>
        <p:nvPicPr>
          <p:cNvPr id="1534" name="Google Shape;1534;p71" title="Chart">
            <a:hlinkClick r:id="rId3"/>
          </p:cNvPr>
          <p:cNvPicPr preferRelativeResize="0"/>
          <p:nvPr/>
        </p:nvPicPr>
        <p:blipFill>
          <a:blip r:embed="rId4">
            <a:alphaModFix/>
          </a:blip>
          <a:stretch>
            <a:fillRect/>
          </a:stretch>
        </p:blipFill>
        <p:spPr>
          <a:xfrm>
            <a:off x="981902" y="1274325"/>
            <a:ext cx="4769349" cy="2949049"/>
          </a:xfrm>
          <a:prstGeom prst="rect">
            <a:avLst/>
          </a:prstGeom>
          <a:noFill/>
          <a:ln>
            <a:noFill/>
          </a:ln>
        </p:spPr>
      </p:pic>
      <p:sp>
        <p:nvSpPr>
          <p:cNvPr id="1535" name="Google Shape;1535;p71"/>
          <p:cNvSpPr txBox="1"/>
          <p:nvPr/>
        </p:nvSpPr>
        <p:spPr>
          <a:xfrm>
            <a:off x="1106225" y="4184075"/>
            <a:ext cx="4261500" cy="42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Poppins"/>
                <a:ea typeface="Poppins"/>
                <a:cs typeface="Poppins"/>
                <a:sym typeface="Poppins"/>
              </a:rPr>
              <a:t>Follow the link in the graph to modify its data and then paste the new one here. </a:t>
            </a:r>
            <a:r>
              <a:rPr lang="en" sz="1000">
                <a:solidFill>
                  <a:schemeClr val="dk1"/>
                </a:solidFill>
                <a:uFill>
                  <a:noFill/>
                </a:uFill>
                <a:latin typeface="Poppins"/>
                <a:ea typeface="Poppins"/>
                <a:cs typeface="Poppins"/>
                <a:sym typeface="Poppins"/>
                <a:hlinkClick r:id="rId5">
                  <a:extLst>
                    <a:ext uri="{A12FA001-AC4F-418D-AE19-62706E023703}">
                      <ahyp:hlinkClr xmlns:ahyp="http://schemas.microsoft.com/office/drawing/2018/hyperlinkcolor" val="tx"/>
                    </a:ext>
                  </a:extLst>
                </a:hlinkClick>
              </a:rPr>
              <a:t>For more info, </a:t>
            </a:r>
            <a:r>
              <a:rPr lang="en" sz="1000" b="1">
                <a:solidFill>
                  <a:schemeClr val="dk1"/>
                </a:solidFill>
                <a:uFill>
                  <a:noFill/>
                </a:uFill>
                <a:latin typeface="Poppins"/>
                <a:ea typeface="Poppins"/>
                <a:cs typeface="Poppins"/>
                <a:sym typeface="Poppins"/>
                <a:hlinkClick r:id="rId5">
                  <a:extLst>
                    <a:ext uri="{A12FA001-AC4F-418D-AE19-62706E023703}">
                      <ahyp:hlinkClr xmlns:ahyp="http://schemas.microsoft.com/office/drawing/2018/hyperlinkcolor" val="tx"/>
                    </a:ext>
                  </a:extLst>
                </a:hlinkClick>
              </a:rPr>
              <a:t>click here</a:t>
            </a:r>
            <a:endParaRPr sz="1000" b="1">
              <a:solidFill>
                <a:schemeClr val="dk1"/>
              </a:solidFill>
              <a:latin typeface="Poppins"/>
              <a:ea typeface="Poppins"/>
              <a:cs typeface="Poppins"/>
              <a:sym typeface="Poppins"/>
            </a:endParaRPr>
          </a:p>
        </p:txBody>
      </p:sp>
      <p:sp>
        <p:nvSpPr>
          <p:cNvPr id="1536" name="Google Shape;1536;p71"/>
          <p:cNvSpPr txBox="1"/>
          <p:nvPr/>
        </p:nvSpPr>
        <p:spPr>
          <a:xfrm>
            <a:off x="5711600" y="1382900"/>
            <a:ext cx="27174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Period 1</a:t>
            </a:r>
            <a:endParaRPr sz="2500" b="1">
              <a:solidFill>
                <a:srgbClr val="000000"/>
              </a:solidFill>
              <a:latin typeface="Abhaya Libre"/>
              <a:ea typeface="Abhaya Libre"/>
              <a:cs typeface="Abhaya Libre"/>
              <a:sym typeface="Abhaya Libre"/>
            </a:endParaRPr>
          </a:p>
        </p:txBody>
      </p:sp>
      <p:sp>
        <p:nvSpPr>
          <p:cNvPr id="1537" name="Google Shape;1537;p71"/>
          <p:cNvSpPr txBox="1"/>
          <p:nvPr/>
        </p:nvSpPr>
        <p:spPr>
          <a:xfrm>
            <a:off x="5711600" y="1687015"/>
            <a:ext cx="27174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Mercury is the closest planet to the Sun</a:t>
            </a:r>
            <a:endParaRPr>
              <a:solidFill>
                <a:srgbClr val="000000"/>
              </a:solidFill>
              <a:latin typeface="Poppins"/>
              <a:ea typeface="Poppins"/>
              <a:cs typeface="Poppins"/>
              <a:sym typeface="Poppins"/>
            </a:endParaRPr>
          </a:p>
        </p:txBody>
      </p:sp>
      <p:sp>
        <p:nvSpPr>
          <p:cNvPr id="1538" name="Google Shape;1538;p71"/>
          <p:cNvSpPr txBox="1"/>
          <p:nvPr/>
        </p:nvSpPr>
        <p:spPr>
          <a:xfrm>
            <a:off x="5711600" y="2563143"/>
            <a:ext cx="27174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Period 2</a:t>
            </a:r>
            <a:endParaRPr sz="2500" b="1">
              <a:solidFill>
                <a:srgbClr val="000000"/>
              </a:solidFill>
              <a:latin typeface="Abhaya Libre"/>
              <a:ea typeface="Abhaya Libre"/>
              <a:cs typeface="Abhaya Libre"/>
              <a:sym typeface="Abhaya Libre"/>
            </a:endParaRPr>
          </a:p>
        </p:txBody>
      </p:sp>
      <p:sp>
        <p:nvSpPr>
          <p:cNvPr id="1539" name="Google Shape;1539;p71"/>
          <p:cNvSpPr txBox="1"/>
          <p:nvPr/>
        </p:nvSpPr>
        <p:spPr>
          <a:xfrm>
            <a:off x="5711600" y="2867257"/>
            <a:ext cx="27174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Jupiter is the biggest planet in the Solar System</a:t>
            </a:r>
            <a:endParaRPr>
              <a:solidFill>
                <a:srgbClr val="000000"/>
              </a:solidFill>
              <a:latin typeface="Poppins"/>
              <a:ea typeface="Poppins"/>
              <a:cs typeface="Poppins"/>
              <a:sym typeface="Poppins"/>
            </a:endParaRPr>
          </a:p>
        </p:txBody>
      </p:sp>
      <p:sp>
        <p:nvSpPr>
          <p:cNvPr id="1540" name="Google Shape;1540;p71"/>
          <p:cNvSpPr txBox="1"/>
          <p:nvPr/>
        </p:nvSpPr>
        <p:spPr>
          <a:xfrm>
            <a:off x="5711600" y="3743385"/>
            <a:ext cx="27174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500" b="1">
                <a:latin typeface="Abhaya Libre"/>
                <a:ea typeface="Abhaya Libre"/>
                <a:cs typeface="Abhaya Libre"/>
                <a:sym typeface="Abhaya Libre"/>
              </a:rPr>
              <a:t>Period 3</a:t>
            </a:r>
            <a:endParaRPr sz="2500" b="1">
              <a:solidFill>
                <a:srgbClr val="000000"/>
              </a:solidFill>
              <a:latin typeface="Abhaya Libre"/>
              <a:ea typeface="Abhaya Libre"/>
              <a:cs typeface="Abhaya Libre"/>
              <a:sym typeface="Abhaya Libre"/>
            </a:endParaRPr>
          </a:p>
        </p:txBody>
      </p:sp>
      <p:sp>
        <p:nvSpPr>
          <p:cNvPr id="1541" name="Google Shape;1541;p71"/>
          <p:cNvSpPr txBox="1"/>
          <p:nvPr/>
        </p:nvSpPr>
        <p:spPr>
          <a:xfrm>
            <a:off x="5711600" y="4047500"/>
            <a:ext cx="2717400" cy="52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Poppins"/>
                <a:ea typeface="Poppins"/>
                <a:cs typeface="Poppins"/>
                <a:sym typeface="Poppins"/>
              </a:rPr>
              <a:t>Neptune is the farthest planet from the Sun</a:t>
            </a:r>
            <a:endParaRPr>
              <a:solidFill>
                <a:srgbClr val="000000"/>
              </a:solidFill>
              <a:latin typeface="Poppins"/>
              <a:ea typeface="Poppins"/>
              <a:cs typeface="Poppins"/>
              <a:sym typeface="Poppins"/>
            </a:endParaRPr>
          </a:p>
        </p:txBody>
      </p:sp>
      <p:sp>
        <p:nvSpPr>
          <p:cNvPr id="1542" name="Google Shape;1542;p71"/>
          <p:cNvSpPr/>
          <p:nvPr/>
        </p:nvSpPr>
        <p:spPr>
          <a:xfrm>
            <a:off x="7425288" y="1978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3" name="Google Shape;1543;p71"/>
          <p:cNvGrpSpPr/>
          <p:nvPr/>
        </p:nvGrpSpPr>
        <p:grpSpPr>
          <a:xfrm rot="471762">
            <a:off x="7790554" y="503061"/>
            <a:ext cx="310988" cy="512263"/>
            <a:chOff x="6217463" y="172938"/>
            <a:chExt cx="310988" cy="512263"/>
          </a:xfrm>
        </p:grpSpPr>
        <p:sp>
          <p:nvSpPr>
            <p:cNvPr id="1544" name="Google Shape;1544;p71"/>
            <p:cNvSpPr/>
            <p:nvPr/>
          </p:nvSpPr>
          <p:spPr>
            <a:xfrm>
              <a:off x="6242075" y="197875"/>
              <a:ext cx="286375" cy="487325"/>
            </a:xfrm>
            <a:custGeom>
              <a:avLst/>
              <a:gdLst/>
              <a:ahLst/>
              <a:cxnLst/>
              <a:rect l="l" t="t" r="r" b="b"/>
              <a:pathLst>
                <a:path w="11455" h="19493" extrusionOk="0">
                  <a:moveTo>
                    <a:pt x="1071" y="0"/>
                  </a:moveTo>
                  <a:cubicBezTo>
                    <a:pt x="473" y="0"/>
                    <a:pt x="0" y="482"/>
                    <a:pt x="0" y="1071"/>
                  </a:cubicBezTo>
                  <a:lnTo>
                    <a:pt x="0" y="2570"/>
                  </a:lnTo>
                  <a:lnTo>
                    <a:pt x="0" y="3123"/>
                  </a:lnTo>
                  <a:lnTo>
                    <a:pt x="0" y="16326"/>
                  </a:lnTo>
                  <a:lnTo>
                    <a:pt x="0" y="16888"/>
                  </a:lnTo>
                  <a:lnTo>
                    <a:pt x="0" y="18422"/>
                  </a:lnTo>
                  <a:cubicBezTo>
                    <a:pt x="0" y="18458"/>
                    <a:pt x="0" y="18494"/>
                    <a:pt x="0" y="18529"/>
                  </a:cubicBezTo>
                  <a:cubicBezTo>
                    <a:pt x="54" y="19074"/>
                    <a:pt x="518" y="19493"/>
                    <a:pt x="1071" y="19493"/>
                  </a:cubicBezTo>
                  <a:lnTo>
                    <a:pt x="10384" y="19493"/>
                  </a:lnTo>
                  <a:cubicBezTo>
                    <a:pt x="10937" y="19493"/>
                    <a:pt x="11392" y="19074"/>
                    <a:pt x="11446" y="18529"/>
                  </a:cubicBezTo>
                  <a:cubicBezTo>
                    <a:pt x="11455" y="18494"/>
                    <a:pt x="11455" y="18458"/>
                    <a:pt x="11455" y="18422"/>
                  </a:cubicBezTo>
                  <a:lnTo>
                    <a:pt x="11455" y="16888"/>
                  </a:lnTo>
                  <a:lnTo>
                    <a:pt x="11455" y="16326"/>
                  </a:lnTo>
                  <a:lnTo>
                    <a:pt x="11455" y="3123"/>
                  </a:lnTo>
                  <a:lnTo>
                    <a:pt x="11455" y="2570"/>
                  </a:lnTo>
                  <a:lnTo>
                    <a:pt x="11455" y="1071"/>
                  </a:lnTo>
                  <a:cubicBezTo>
                    <a:pt x="11455" y="482"/>
                    <a:pt x="10973" y="0"/>
                    <a:pt x="10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 name="Google Shape;1545;p71"/>
            <p:cNvGrpSpPr/>
            <p:nvPr/>
          </p:nvGrpSpPr>
          <p:grpSpPr>
            <a:xfrm>
              <a:off x="6217463" y="172938"/>
              <a:ext cx="285700" cy="476425"/>
              <a:chOff x="5892950" y="1003125"/>
              <a:chExt cx="285700" cy="476425"/>
            </a:xfrm>
          </p:grpSpPr>
          <p:sp>
            <p:nvSpPr>
              <p:cNvPr id="1546" name="Google Shape;1546;p71"/>
              <p:cNvSpPr/>
              <p:nvPr/>
            </p:nvSpPr>
            <p:spPr>
              <a:xfrm>
                <a:off x="5892950" y="1003125"/>
                <a:ext cx="285700" cy="476425"/>
              </a:xfrm>
              <a:custGeom>
                <a:avLst/>
                <a:gdLst/>
                <a:ahLst/>
                <a:cxnLst/>
                <a:rect l="l" t="t" r="r" b="b"/>
                <a:pathLst>
                  <a:path w="11428" h="19057" extrusionOk="0">
                    <a:moveTo>
                      <a:pt x="10134" y="563"/>
                    </a:moveTo>
                    <a:cubicBezTo>
                      <a:pt x="10536" y="563"/>
                      <a:pt x="10866" y="893"/>
                      <a:pt x="10866" y="1294"/>
                    </a:cubicBezTo>
                    <a:lnTo>
                      <a:pt x="10866" y="2445"/>
                    </a:lnTo>
                    <a:lnTo>
                      <a:pt x="562" y="2445"/>
                    </a:lnTo>
                    <a:lnTo>
                      <a:pt x="562" y="1294"/>
                    </a:lnTo>
                    <a:cubicBezTo>
                      <a:pt x="562" y="893"/>
                      <a:pt x="892" y="563"/>
                      <a:pt x="1294" y="563"/>
                    </a:cubicBezTo>
                    <a:close/>
                    <a:moveTo>
                      <a:pt x="1294" y="1"/>
                    </a:moveTo>
                    <a:cubicBezTo>
                      <a:pt x="580" y="1"/>
                      <a:pt x="0" y="581"/>
                      <a:pt x="0" y="1294"/>
                    </a:cubicBezTo>
                    <a:lnTo>
                      <a:pt x="0" y="12249"/>
                    </a:lnTo>
                    <a:cubicBezTo>
                      <a:pt x="0" y="12401"/>
                      <a:pt x="125" y="12526"/>
                      <a:pt x="277" y="12526"/>
                    </a:cubicBezTo>
                    <a:cubicBezTo>
                      <a:pt x="437" y="12526"/>
                      <a:pt x="562" y="12401"/>
                      <a:pt x="562" y="12249"/>
                    </a:cubicBezTo>
                    <a:lnTo>
                      <a:pt x="562" y="2998"/>
                    </a:lnTo>
                    <a:lnTo>
                      <a:pt x="10866" y="2998"/>
                    </a:lnTo>
                    <a:lnTo>
                      <a:pt x="10866" y="16023"/>
                    </a:lnTo>
                    <a:lnTo>
                      <a:pt x="5495" y="16023"/>
                    </a:lnTo>
                    <a:lnTo>
                      <a:pt x="5495" y="5380"/>
                    </a:lnTo>
                    <a:cubicBezTo>
                      <a:pt x="5495" y="5059"/>
                      <a:pt x="5237" y="4800"/>
                      <a:pt x="4916" y="4800"/>
                    </a:cubicBezTo>
                    <a:lnTo>
                      <a:pt x="1981" y="4800"/>
                    </a:lnTo>
                    <a:cubicBezTo>
                      <a:pt x="1659" y="4800"/>
                      <a:pt x="1392" y="5059"/>
                      <a:pt x="1392" y="5380"/>
                    </a:cubicBezTo>
                    <a:lnTo>
                      <a:pt x="1392" y="8503"/>
                    </a:lnTo>
                    <a:cubicBezTo>
                      <a:pt x="1392" y="8654"/>
                      <a:pt x="1517" y="8779"/>
                      <a:pt x="1677" y="8779"/>
                    </a:cubicBezTo>
                    <a:cubicBezTo>
                      <a:pt x="1829" y="8779"/>
                      <a:pt x="1954" y="8654"/>
                      <a:pt x="1954" y="8503"/>
                    </a:cubicBezTo>
                    <a:lnTo>
                      <a:pt x="1954" y="5380"/>
                    </a:lnTo>
                    <a:cubicBezTo>
                      <a:pt x="1954" y="5362"/>
                      <a:pt x="1963" y="5353"/>
                      <a:pt x="1981" y="5353"/>
                    </a:cubicBezTo>
                    <a:lnTo>
                      <a:pt x="4916" y="5353"/>
                    </a:lnTo>
                    <a:cubicBezTo>
                      <a:pt x="4925" y="5353"/>
                      <a:pt x="4942" y="5362"/>
                      <a:pt x="4942" y="5380"/>
                    </a:cubicBezTo>
                    <a:lnTo>
                      <a:pt x="4942" y="16023"/>
                    </a:lnTo>
                    <a:lnTo>
                      <a:pt x="1954" y="16023"/>
                    </a:lnTo>
                    <a:lnTo>
                      <a:pt x="1954" y="9636"/>
                    </a:lnTo>
                    <a:cubicBezTo>
                      <a:pt x="1954" y="9484"/>
                      <a:pt x="1829" y="9359"/>
                      <a:pt x="1677" y="9359"/>
                    </a:cubicBezTo>
                    <a:cubicBezTo>
                      <a:pt x="1517" y="9359"/>
                      <a:pt x="1392" y="9484"/>
                      <a:pt x="1392" y="9636"/>
                    </a:cubicBezTo>
                    <a:lnTo>
                      <a:pt x="1392" y="16023"/>
                    </a:lnTo>
                    <a:lnTo>
                      <a:pt x="562" y="16023"/>
                    </a:lnTo>
                    <a:lnTo>
                      <a:pt x="562" y="13382"/>
                    </a:lnTo>
                    <a:cubicBezTo>
                      <a:pt x="562" y="13231"/>
                      <a:pt x="437" y="13106"/>
                      <a:pt x="277" y="13106"/>
                    </a:cubicBezTo>
                    <a:cubicBezTo>
                      <a:pt x="125" y="13106"/>
                      <a:pt x="0" y="13231"/>
                      <a:pt x="0" y="13382"/>
                    </a:cubicBezTo>
                    <a:lnTo>
                      <a:pt x="0" y="17763"/>
                    </a:lnTo>
                    <a:cubicBezTo>
                      <a:pt x="0" y="18476"/>
                      <a:pt x="580" y="19056"/>
                      <a:pt x="1294" y="19056"/>
                    </a:cubicBezTo>
                    <a:lnTo>
                      <a:pt x="2034" y="19056"/>
                    </a:lnTo>
                    <a:cubicBezTo>
                      <a:pt x="2186" y="19056"/>
                      <a:pt x="2311" y="18931"/>
                      <a:pt x="2311" y="18771"/>
                    </a:cubicBezTo>
                    <a:cubicBezTo>
                      <a:pt x="2311" y="18619"/>
                      <a:pt x="2186" y="18494"/>
                      <a:pt x="2034" y="18494"/>
                    </a:cubicBezTo>
                    <a:lnTo>
                      <a:pt x="1294" y="18494"/>
                    </a:lnTo>
                    <a:cubicBezTo>
                      <a:pt x="892" y="18494"/>
                      <a:pt x="562" y="18164"/>
                      <a:pt x="562" y="17763"/>
                    </a:cubicBezTo>
                    <a:lnTo>
                      <a:pt x="562" y="16585"/>
                    </a:lnTo>
                    <a:lnTo>
                      <a:pt x="10866" y="16585"/>
                    </a:lnTo>
                    <a:lnTo>
                      <a:pt x="10866" y="17763"/>
                    </a:lnTo>
                    <a:cubicBezTo>
                      <a:pt x="10866" y="18164"/>
                      <a:pt x="10536" y="18494"/>
                      <a:pt x="10134" y="18494"/>
                    </a:cubicBezTo>
                    <a:lnTo>
                      <a:pt x="3167" y="18494"/>
                    </a:lnTo>
                    <a:cubicBezTo>
                      <a:pt x="3015" y="18494"/>
                      <a:pt x="2891" y="18619"/>
                      <a:pt x="2891" y="18771"/>
                    </a:cubicBezTo>
                    <a:cubicBezTo>
                      <a:pt x="2891" y="18931"/>
                      <a:pt x="3015" y="19056"/>
                      <a:pt x="3167" y="19056"/>
                    </a:cubicBezTo>
                    <a:lnTo>
                      <a:pt x="10134" y="19056"/>
                    </a:lnTo>
                    <a:cubicBezTo>
                      <a:pt x="10848" y="19056"/>
                      <a:pt x="11428" y="18476"/>
                      <a:pt x="11428" y="17763"/>
                    </a:cubicBezTo>
                    <a:lnTo>
                      <a:pt x="11428" y="1294"/>
                    </a:lnTo>
                    <a:cubicBezTo>
                      <a:pt x="11428" y="581"/>
                      <a:pt x="10848" y="1"/>
                      <a:pt x="101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1"/>
              <p:cNvSpPr/>
              <p:nvPr/>
            </p:nvSpPr>
            <p:spPr>
              <a:xfrm>
                <a:off x="5968100" y="1033700"/>
                <a:ext cx="84775" cy="14075"/>
              </a:xfrm>
              <a:custGeom>
                <a:avLst/>
                <a:gdLst/>
                <a:ahLst/>
                <a:cxnLst/>
                <a:rect l="l" t="t" r="r" b="b"/>
                <a:pathLst>
                  <a:path w="3391" h="563" extrusionOk="0">
                    <a:moveTo>
                      <a:pt x="286" y="0"/>
                    </a:moveTo>
                    <a:cubicBezTo>
                      <a:pt x="125" y="0"/>
                      <a:pt x="1" y="125"/>
                      <a:pt x="1" y="277"/>
                    </a:cubicBezTo>
                    <a:cubicBezTo>
                      <a:pt x="1" y="437"/>
                      <a:pt x="125" y="562"/>
                      <a:pt x="286" y="562"/>
                    </a:cubicBezTo>
                    <a:lnTo>
                      <a:pt x="3105" y="562"/>
                    </a:lnTo>
                    <a:cubicBezTo>
                      <a:pt x="3266" y="562"/>
                      <a:pt x="3390" y="437"/>
                      <a:pt x="3390" y="277"/>
                    </a:cubicBezTo>
                    <a:cubicBezTo>
                      <a:pt x="3390" y="125"/>
                      <a:pt x="3266" y="0"/>
                      <a:pt x="31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1"/>
              <p:cNvSpPr/>
              <p:nvPr/>
            </p:nvSpPr>
            <p:spPr>
              <a:xfrm>
                <a:off x="6089425" y="1033025"/>
                <a:ext cx="13850" cy="15400"/>
              </a:xfrm>
              <a:custGeom>
                <a:avLst/>
                <a:gdLst/>
                <a:ahLst/>
                <a:cxnLst/>
                <a:rect l="l" t="t" r="r" b="b"/>
                <a:pathLst>
                  <a:path w="554" h="616" extrusionOk="0">
                    <a:moveTo>
                      <a:pt x="277" y="0"/>
                    </a:moveTo>
                    <a:cubicBezTo>
                      <a:pt x="125" y="0"/>
                      <a:pt x="1" y="125"/>
                      <a:pt x="1" y="277"/>
                    </a:cubicBezTo>
                    <a:lnTo>
                      <a:pt x="1" y="330"/>
                    </a:lnTo>
                    <a:cubicBezTo>
                      <a:pt x="1" y="491"/>
                      <a:pt x="125" y="616"/>
                      <a:pt x="277" y="616"/>
                    </a:cubicBezTo>
                    <a:cubicBezTo>
                      <a:pt x="429" y="616"/>
                      <a:pt x="554" y="491"/>
                      <a:pt x="554" y="330"/>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1"/>
              <p:cNvSpPr/>
              <p:nvPr/>
            </p:nvSpPr>
            <p:spPr>
              <a:xfrm>
                <a:off x="6070025" y="1033025"/>
                <a:ext cx="13850" cy="15400"/>
              </a:xfrm>
              <a:custGeom>
                <a:avLst/>
                <a:gdLst/>
                <a:ahLst/>
                <a:cxnLst/>
                <a:rect l="l" t="t" r="r" b="b"/>
                <a:pathLst>
                  <a:path w="554" h="616" extrusionOk="0">
                    <a:moveTo>
                      <a:pt x="277" y="0"/>
                    </a:moveTo>
                    <a:cubicBezTo>
                      <a:pt x="125" y="0"/>
                      <a:pt x="0" y="125"/>
                      <a:pt x="0" y="277"/>
                    </a:cubicBezTo>
                    <a:lnTo>
                      <a:pt x="0" y="330"/>
                    </a:lnTo>
                    <a:cubicBezTo>
                      <a:pt x="0" y="491"/>
                      <a:pt x="125" y="616"/>
                      <a:pt x="277" y="616"/>
                    </a:cubicBezTo>
                    <a:cubicBezTo>
                      <a:pt x="429" y="616"/>
                      <a:pt x="554" y="491"/>
                      <a:pt x="554" y="330"/>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1"/>
              <p:cNvSpPr/>
              <p:nvPr/>
            </p:nvSpPr>
            <p:spPr>
              <a:xfrm>
                <a:off x="6008700" y="1434700"/>
                <a:ext cx="54000" cy="13850"/>
              </a:xfrm>
              <a:custGeom>
                <a:avLst/>
                <a:gdLst/>
                <a:ahLst/>
                <a:cxnLst/>
                <a:rect l="l" t="t" r="r" b="b"/>
                <a:pathLst>
                  <a:path w="2160" h="554" extrusionOk="0">
                    <a:moveTo>
                      <a:pt x="286" y="0"/>
                    </a:moveTo>
                    <a:cubicBezTo>
                      <a:pt x="125" y="0"/>
                      <a:pt x="0" y="125"/>
                      <a:pt x="0" y="277"/>
                    </a:cubicBezTo>
                    <a:cubicBezTo>
                      <a:pt x="0" y="428"/>
                      <a:pt x="125" y="553"/>
                      <a:pt x="286" y="553"/>
                    </a:cubicBezTo>
                    <a:lnTo>
                      <a:pt x="1882" y="553"/>
                    </a:lnTo>
                    <a:cubicBezTo>
                      <a:pt x="2034" y="553"/>
                      <a:pt x="2159" y="428"/>
                      <a:pt x="2159" y="277"/>
                    </a:cubicBezTo>
                    <a:cubicBezTo>
                      <a:pt x="2159" y="125"/>
                      <a:pt x="2034" y="0"/>
                      <a:pt x="18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1"/>
              <p:cNvSpPr/>
              <p:nvPr/>
            </p:nvSpPr>
            <p:spPr>
              <a:xfrm>
                <a:off x="6048175" y="1122675"/>
                <a:ext cx="97475" cy="97500"/>
              </a:xfrm>
              <a:custGeom>
                <a:avLst/>
                <a:gdLst/>
                <a:ahLst/>
                <a:cxnLst/>
                <a:rect l="l" t="t" r="r" b="b"/>
                <a:pathLst>
                  <a:path w="3899" h="3900" extrusionOk="0">
                    <a:moveTo>
                      <a:pt x="3319" y="563"/>
                    </a:moveTo>
                    <a:cubicBezTo>
                      <a:pt x="3328" y="563"/>
                      <a:pt x="3346" y="571"/>
                      <a:pt x="3346" y="589"/>
                    </a:cubicBezTo>
                    <a:lnTo>
                      <a:pt x="3346" y="3319"/>
                    </a:lnTo>
                    <a:cubicBezTo>
                      <a:pt x="3346" y="3328"/>
                      <a:pt x="3328" y="3346"/>
                      <a:pt x="3319" y="3346"/>
                    </a:cubicBezTo>
                    <a:lnTo>
                      <a:pt x="589" y="3346"/>
                    </a:lnTo>
                    <a:cubicBezTo>
                      <a:pt x="571" y="3346"/>
                      <a:pt x="562" y="3328"/>
                      <a:pt x="562" y="3319"/>
                    </a:cubicBezTo>
                    <a:lnTo>
                      <a:pt x="562" y="589"/>
                    </a:lnTo>
                    <a:cubicBezTo>
                      <a:pt x="562" y="571"/>
                      <a:pt x="571" y="563"/>
                      <a:pt x="589" y="563"/>
                    </a:cubicBezTo>
                    <a:close/>
                    <a:moveTo>
                      <a:pt x="589" y="1"/>
                    </a:moveTo>
                    <a:cubicBezTo>
                      <a:pt x="268" y="1"/>
                      <a:pt x="0" y="268"/>
                      <a:pt x="0" y="589"/>
                    </a:cubicBezTo>
                    <a:lnTo>
                      <a:pt x="0" y="3319"/>
                    </a:lnTo>
                    <a:cubicBezTo>
                      <a:pt x="0" y="3640"/>
                      <a:pt x="268" y="3899"/>
                      <a:pt x="589" y="3899"/>
                    </a:cubicBezTo>
                    <a:lnTo>
                      <a:pt x="3319" y="3899"/>
                    </a:lnTo>
                    <a:cubicBezTo>
                      <a:pt x="3640" y="3899"/>
                      <a:pt x="3899" y="3640"/>
                      <a:pt x="3899" y="3319"/>
                    </a:cubicBezTo>
                    <a:lnTo>
                      <a:pt x="3899" y="589"/>
                    </a:lnTo>
                    <a:cubicBezTo>
                      <a:pt x="3899" y="268"/>
                      <a:pt x="3640" y="1"/>
                      <a:pt x="33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1"/>
              <p:cNvSpPr/>
              <p:nvPr/>
            </p:nvSpPr>
            <p:spPr>
              <a:xfrm>
                <a:off x="6048175" y="1234850"/>
                <a:ext cx="97475" cy="47100"/>
              </a:xfrm>
              <a:custGeom>
                <a:avLst/>
                <a:gdLst/>
                <a:ahLst/>
                <a:cxnLst/>
                <a:rect l="l" t="t" r="r" b="b"/>
                <a:pathLst>
                  <a:path w="3899" h="1884" extrusionOk="0">
                    <a:moveTo>
                      <a:pt x="3319" y="554"/>
                    </a:moveTo>
                    <a:cubicBezTo>
                      <a:pt x="3328" y="554"/>
                      <a:pt x="3346" y="563"/>
                      <a:pt x="3346" y="581"/>
                    </a:cubicBezTo>
                    <a:lnTo>
                      <a:pt x="3346" y="1303"/>
                    </a:lnTo>
                    <a:cubicBezTo>
                      <a:pt x="3346" y="1321"/>
                      <a:pt x="3328" y="1330"/>
                      <a:pt x="3319" y="1330"/>
                    </a:cubicBezTo>
                    <a:lnTo>
                      <a:pt x="580" y="1330"/>
                    </a:lnTo>
                    <a:cubicBezTo>
                      <a:pt x="571" y="1330"/>
                      <a:pt x="562" y="1321"/>
                      <a:pt x="562" y="1303"/>
                    </a:cubicBezTo>
                    <a:lnTo>
                      <a:pt x="562" y="581"/>
                    </a:lnTo>
                    <a:cubicBezTo>
                      <a:pt x="562" y="563"/>
                      <a:pt x="571" y="554"/>
                      <a:pt x="580" y="554"/>
                    </a:cubicBezTo>
                    <a:close/>
                    <a:moveTo>
                      <a:pt x="580" y="1"/>
                    </a:moveTo>
                    <a:cubicBezTo>
                      <a:pt x="259" y="1"/>
                      <a:pt x="0" y="260"/>
                      <a:pt x="0" y="581"/>
                    </a:cubicBezTo>
                    <a:lnTo>
                      <a:pt x="0" y="1303"/>
                    </a:lnTo>
                    <a:cubicBezTo>
                      <a:pt x="0" y="1624"/>
                      <a:pt x="259" y="1883"/>
                      <a:pt x="580" y="1883"/>
                    </a:cubicBezTo>
                    <a:lnTo>
                      <a:pt x="3319" y="1883"/>
                    </a:lnTo>
                    <a:cubicBezTo>
                      <a:pt x="3640" y="1883"/>
                      <a:pt x="3899" y="1624"/>
                      <a:pt x="3899" y="1303"/>
                    </a:cubicBezTo>
                    <a:lnTo>
                      <a:pt x="3899" y="581"/>
                    </a:lnTo>
                    <a:cubicBezTo>
                      <a:pt x="3899" y="260"/>
                      <a:pt x="3640" y="1"/>
                      <a:pt x="33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1"/>
              <p:cNvSpPr/>
              <p:nvPr/>
            </p:nvSpPr>
            <p:spPr>
              <a:xfrm>
                <a:off x="6048175" y="1297750"/>
                <a:ext cx="97475" cy="13850"/>
              </a:xfrm>
              <a:custGeom>
                <a:avLst/>
                <a:gdLst/>
                <a:ahLst/>
                <a:cxnLst/>
                <a:rect l="l" t="t" r="r" b="b"/>
                <a:pathLst>
                  <a:path w="3899" h="554" extrusionOk="0">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1"/>
              <p:cNvSpPr/>
              <p:nvPr/>
            </p:nvSpPr>
            <p:spPr>
              <a:xfrm>
                <a:off x="6048175" y="1323175"/>
                <a:ext cx="97475" cy="13850"/>
              </a:xfrm>
              <a:custGeom>
                <a:avLst/>
                <a:gdLst/>
                <a:ahLst/>
                <a:cxnLst/>
                <a:rect l="l" t="t" r="r" b="b"/>
                <a:pathLst>
                  <a:path w="3899" h="554" extrusionOk="0">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1"/>
              <p:cNvSpPr/>
              <p:nvPr/>
            </p:nvSpPr>
            <p:spPr>
              <a:xfrm>
                <a:off x="6048175" y="1348600"/>
                <a:ext cx="97475" cy="13850"/>
              </a:xfrm>
              <a:custGeom>
                <a:avLst/>
                <a:gdLst/>
                <a:ahLst/>
                <a:cxnLst/>
                <a:rect l="l" t="t" r="r" b="b"/>
                <a:pathLst>
                  <a:path w="3899" h="554" extrusionOk="0">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1"/>
              <p:cNvSpPr/>
              <p:nvPr/>
            </p:nvSpPr>
            <p:spPr>
              <a:xfrm>
                <a:off x="6048175" y="1374025"/>
                <a:ext cx="97475" cy="13850"/>
              </a:xfrm>
              <a:custGeom>
                <a:avLst/>
                <a:gdLst/>
                <a:ahLst/>
                <a:cxnLst/>
                <a:rect l="l" t="t" r="r" b="b"/>
                <a:pathLst>
                  <a:path w="3899" h="554" extrusionOk="0">
                    <a:moveTo>
                      <a:pt x="286" y="0"/>
                    </a:moveTo>
                    <a:cubicBezTo>
                      <a:pt x="125" y="0"/>
                      <a:pt x="0" y="125"/>
                      <a:pt x="0" y="277"/>
                    </a:cubicBezTo>
                    <a:cubicBezTo>
                      <a:pt x="0" y="429"/>
                      <a:pt x="125" y="554"/>
                      <a:pt x="286" y="554"/>
                    </a:cubicBezTo>
                    <a:lnTo>
                      <a:pt x="3622" y="554"/>
                    </a:lnTo>
                    <a:cubicBezTo>
                      <a:pt x="3774" y="554"/>
                      <a:pt x="3899" y="429"/>
                      <a:pt x="3899" y="277"/>
                    </a:cubicBezTo>
                    <a:cubicBezTo>
                      <a:pt x="3899" y="125"/>
                      <a:pt x="3774" y="0"/>
                      <a:pt x="36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1"/>
              <p:cNvSpPr/>
              <p:nvPr/>
            </p:nvSpPr>
            <p:spPr>
              <a:xfrm>
                <a:off x="6071800" y="1146975"/>
                <a:ext cx="49100" cy="48950"/>
              </a:xfrm>
              <a:custGeom>
                <a:avLst/>
                <a:gdLst/>
                <a:ahLst/>
                <a:cxnLst/>
                <a:rect l="l" t="t" r="r" b="b"/>
                <a:pathLst>
                  <a:path w="1964" h="1958" extrusionOk="0">
                    <a:moveTo>
                      <a:pt x="982" y="929"/>
                    </a:moveTo>
                    <a:lnTo>
                      <a:pt x="1071" y="1116"/>
                    </a:lnTo>
                    <a:lnTo>
                      <a:pt x="893" y="1116"/>
                    </a:lnTo>
                    <a:lnTo>
                      <a:pt x="982" y="929"/>
                    </a:lnTo>
                    <a:close/>
                    <a:moveTo>
                      <a:pt x="982" y="1"/>
                    </a:moveTo>
                    <a:cubicBezTo>
                      <a:pt x="875" y="1"/>
                      <a:pt x="777" y="63"/>
                      <a:pt x="732" y="162"/>
                    </a:cubicBezTo>
                    <a:lnTo>
                      <a:pt x="63" y="1562"/>
                    </a:lnTo>
                    <a:cubicBezTo>
                      <a:pt x="1" y="1696"/>
                      <a:pt x="54" y="1865"/>
                      <a:pt x="197" y="1928"/>
                    </a:cubicBezTo>
                    <a:cubicBezTo>
                      <a:pt x="233" y="1946"/>
                      <a:pt x="277" y="1955"/>
                      <a:pt x="313" y="1955"/>
                    </a:cubicBezTo>
                    <a:cubicBezTo>
                      <a:pt x="420" y="1955"/>
                      <a:pt x="518" y="1901"/>
                      <a:pt x="572" y="1803"/>
                    </a:cubicBezTo>
                    <a:lnTo>
                      <a:pt x="625" y="1678"/>
                    </a:lnTo>
                    <a:lnTo>
                      <a:pt x="1339" y="1678"/>
                    </a:lnTo>
                    <a:lnTo>
                      <a:pt x="1392" y="1803"/>
                    </a:lnTo>
                    <a:cubicBezTo>
                      <a:pt x="1443" y="1899"/>
                      <a:pt x="1540" y="1958"/>
                      <a:pt x="1643" y="1958"/>
                    </a:cubicBezTo>
                    <a:cubicBezTo>
                      <a:pt x="1684" y="1958"/>
                      <a:pt x="1726" y="1948"/>
                      <a:pt x="1767" y="1928"/>
                    </a:cubicBezTo>
                    <a:cubicBezTo>
                      <a:pt x="1910" y="1865"/>
                      <a:pt x="1963" y="1696"/>
                      <a:pt x="1901" y="1562"/>
                    </a:cubicBezTo>
                    <a:lnTo>
                      <a:pt x="1232" y="162"/>
                    </a:lnTo>
                    <a:cubicBezTo>
                      <a:pt x="1187" y="63"/>
                      <a:pt x="1089" y="1"/>
                      <a:pt x="9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61"/>
        <p:cNvGrpSpPr/>
        <p:nvPr/>
      </p:nvGrpSpPr>
      <p:grpSpPr>
        <a:xfrm>
          <a:off x="0" y="0"/>
          <a:ext cx="0" cy="0"/>
          <a:chOff x="0" y="0"/>
          <a:chExt cx="0" cy="0"/>
        </a:xfrm>
      </p:grpSpPr>
      <p:sp>
        <p:nvSpPr>
          <p:cNvPr id="1562" name="Google Shape;1562;p72"/>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By Slidesgo 2xxx</a:t>
            </a:r>
            <a:endParaRPr/>
          </a:p>
        </p:txBody>
      </p:sp>
      <p:sp>
        <p:nvSpPr>
          <p:cNvPr id="1563" name="Google Shape;1563;p72"/>
          <p:cNvSpPr txBox="1">
            <a:spLocks noGrp="1"/>
          </p:cNvSpPr>
          <p:nvPr>
            <p:ph type="title"/>
          </p:nvPr>
        </p:nvSpPr>
        <p:spPr>
          <a:xfrm>
            <a:off x="722375" y="572425"/>
            <a:ext cx="3849600" cy="109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564" name="Google Shape;1564;p72"/>
          <p:cNvSpPr txBox="1">
            <a:spLocks noGrp="1"/>
          </p:cNvSpPr>
          <p:nvPr>
            <p:ph type="subTitle" idx="1"/>
          </p:nvPr>
        </p:nvSpPr>
        <p:spPr>
          <a:xfrm>
            <a:off x="2004400" y="1844672"/>
            <a:ext cx="3849600" cy="101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+91 620 421 838</a:t>
            </a:r>
            <a:endParaRPr/>
          </a:p>
          <a:p>
            <a:pPr marL="0" lvl="0" indent="0" algn="l" rtl="0">
              <a:spcBef>
                <a:spcPts val="0"/>
              </a:spcBef>
              <a:spcAft>
                <a:spcPts val="0"/>
              </a:spcAft>
              <a:buNone/>
            </a:pPr>
            <a:r>
              <a:rPr lang="en"/>
              <a:t>yourcompany.com</a:t>
            </a:r>
            <a:endParaRPr/>
          </a:p>
        </p:txBody>
      </p:sp>
      <p:cxnSp>
        <p:nvCxnSpPr>
          <p:cNvPr id="1565" name="Google Shape;1565;p72"/>
          <p:cNvCxnSpPr/>
          <p:nvPr/>
        </p:nvCxnSpPr>
        <p:spPr>
          <a:xfrm rot="10800000">
            <a:off x="4340600" y="1220625"/>
            <a:ext cx="457800" cy="0"/>
          </a:xfrm>
          <a:prstGeom prst="straightConnector1">
            <a:avLst/>
          </a:prstGeom>
          <a:solidFill>
            <a:schemeClr val="lt2"/>
          </a:solidFill>
          <a:ln w="76200" cap="flat" cmpd="sng">
            <a:solidFill>
              <a:srgbClr val="6178F6"/>
            </a:solidFill>
            <a:prstDash val="solid"/>
            <a:round/>
            <a:headEnd type="none" w="med" len="med"/>
            <a:tailEnd type="none" w="med" len="med"/>
          </a:ln>
        </p:spPr>
      </p:cxnSp>
      <p:sp>
        <p:nvSpPr>
          <p:cNvPr id="1566" name="Google Shape;1566;p72"/>
          <p:cNvSpPr txBox="1"/>
          <p:nvPr/>
        </p:nvSpPr>
        <p:spPr>
          <a:xfrm>
            <a:off x="2004400" y="4391275"/>
            <a:ext cx="3849600" cy="253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Poppins"/>
                <a:ea typeface="Poppins"/>
                <a:cs typeface="Poppins"/>
                <a:sym typeface="Poppins"/>
              </a:rPr>
              <a:t>Please keep this slide for attribution</a:t>
            </a:r>
            <a:endParaRPr sz="1200">
              <a:solidFill>
                <a:schemeClr val="dk1"/>
              </a:solidFill>
              <a:latin typeface="Poppins"/>
              <a:ea typeface="Poppins"/>
              <a:cs typeface="Poppins"/>
              <a:sym typeface="Poppins"/>
            </a:endParaRPr>
          </a:p>
        </p:txBody>
      </p:sp>
      <p:sp>
        <p:nvSpPr>
          <p:cNvPr id="1567" name="Google Shape;1567;p72"/>
          <p:cNvSpPr/>
          <p:nvPr/>
        </p:nvSpPr>
        <p:spPr>
          <a:xfrm>
            <a:off x="2108452" y="3039096"/>
            <a:ext cx="456527" cy="45705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8" name="Google Shape;1568;p72"/>
          <p:cNvGrpSpPr/>
          <p:nvPr/>
        </p:nvGrpSpPr>
        <p:grpSpPr>
          <a:xfrm>
            <a:off x="2702044" y="3039192"/>
            <a:ext cx="457036" cy="456531"/>
            <a:chOff x="3303268" y="3817349"/>
            <a:chExt cx="346056" cy="345674"/>
          </a:xfrm>
        </p:grpSpPr>
        <p:sp>
          <p:nvSpPr>
            <p:cNvPr id="1569" name="Google Shape;1569;p7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72"/>
          <p:cNvGrpSpPr/>
          <p:nvPr/>
        </p:nvGrpSpPr>
        <p:grpSpPr>
          <a:xfrm>
            <a:off x="3295157" y="3039192"/>
            <a:ext cx="457036" cy="456531"/>
            <a:chOff x="3752358" y="3817349"/>
            <a:chExt cx="346056" cy="345674"/>
          </a:xfrm>
        </p:grpSpPr>
        <p:sp>
          <p:nvSpPr>
            <p:cNvPr id="1574" name="Google Shape;1574;p7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72"/>
          <p:cNvGrpSpPr/>
          <p:nvPr/>
        </p:nvGrpSpPr>
        <p:grpSpPr>
          <a:xfrm>
            <a:off x="3888269" y="3039192"/>
            <a:ext cx="456994" cy="456531"/>
            <a:chOff x="4201447" y="3817349"/>
            <a:chExt cx="346024" cy="345674"/>
          </a:xfrm>
        </p:grpSpPr>
        <p:sp>
          <p:nvSpPr>
            <p:cNvPr id="1579" name="Google Shape;1579;p7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 name="Google Shape;1581;p72"/>
          <p:cNvSpPr/>
          <p:nvPr/>
        </p:nvSpPr>
        <p:spPr>
          <a:xfrm>
            <a:off x="6742488" y="7659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 name="Google Shape;1582;p72"/>
          <p:cNvGrpSpPr/>
          <p:nvPr/>
        </p:nvGrpSpPr>
        <p:grpSpPr>
          <a:xfrm rot="-349039">
            <a:off x="7013960" y="1042508"/>
            <a:ext cx="540894" cy="462628"/>
            <a:chOff x="7043863" y="1067763"/>
            <a:chExt cx="511413" cy="437413"/>
          </a:xfrm>
        </p:grpSpPr>
        <p:grpSp>
          <p:nvGrpSpPr>
            <p:cNvPr id="1583" name="Google Shape;1583;p72"/>
            <p:cNvGrpSpPr/>
            <p:nvPr/>
          </p:nvGrpSpPr>
          <p:grpSpPr>
            <a:xfrm>
              <a:off x="7067475" y="1093500"/>
              <a:ext cx="487800" cy="411675"/>
              <a:chOff x="4910275" y="1067425"/>
              <a:chExt cx="487800" cy="411675"/>
            </a:xfrm>
          </p:grpSpPr>
          <p:sp>
            <p:nvSpPr>
              <p:cNvPr id="1584" name="Google Shape;1584;p72"/>
              <p:cNvSpPr/>
              <p:nvPr/>
            </p:nvSpPr>
            <p:spPr>
              <a:xfrm>
                <a:off x="4910275" y="1197400"/>
                <a:ext cx="487800" cy="281700"/>
              </a:xfrm>
              <a:custGeom>
                <a:avLst/>
                <a:gdLst/>
                <a:ahLst/>
                <a:cxnLst/>
                <a:rect l="l" t="t" r="r" b="b"/>
                <a:pathLst>
                  <a:path w="19512" h="11268" extrusionOk="0">
                    <a:moveTo>
                      <a:pt x="9761" y="0"/>
                    </a:moveTo>
                    <a:cubicBezTo>
                      <a:pt x="9636" y="0"/>
                      <a:pt x="9520" y="80"/>
                      <a:pt x="9484" y="205"/>
                    </a:cubicBezTo>
                    <a:cubicBezTo>
                      <a:pt x="6745" y="277"/>
                      <a:pt x="4283" y="1481"/>
                      <a:pt x="2552" y="3372"/>
                    </a:cubicBezTo>
                    <a:cubicBezTo>
                      <a:pt x="2535" y="3369"/>
                      <a:pt x="2516" y="3367"/>
                      <a:pt x="2497" y="3367"/>
                    </a:cubicBezTo>
                    <a:cubicBezTo>
                      <a:pt x="2422" y="3367"/>
                      <a:pt x="2342" y="3395"/>
                      <a:pt x="2285" y="3452"/>
                    </a:cubicBezTo>
                    <a:cubicBezTo>
                      <a:pt x="2204" y="3542"/>
                      <a:pt x="2178" y="3658"/>
                      <a:pt x="2222" y="3765"/>
                    </a:cubicBezTo>
                    <a:cubicBezTo>
                      <a:pt x="902" y="5371"/>
                      <a:pt x="81" y="7404"/>
                      <a:pt x="10" y="9635"/>
                    </a:cubicBezTo>
                    <a:cubicBezTo>
                      <a:pt x="1" y="9804"/>
                      <a:pt x="144" y="9947"/>
                      <a:pt x="313" y="9947"/>
                    </a:cubicBezTo>
                    <a:lnTo>
                      <a:pt x="8494" y="9947"/>
                    </a:lnTo>
                    <a:cubicBezTo>
                      <a:pt x="8494" y="9956"/>
                      <a:pt x="8494" y="9965"/>
                      <a:pt x="8494" y="9974"/>
                    </a:cubicBezTo>
                    <a:cubicBezTo>
                      <a:pt x="8494" y="10687"/>
                      <a:pt x="9074" y="11267"/>
                      <a:pt x="9787" y="11267"/>
                    </a:cubicBezTo>
                    <a:cubicBezTo>
                      <a:pt x="10501" y="11267"/>
                      <a:pt x="11081" y="10687"/>
                      <a:pt x="11081" y="9974"/>
                    </a:cubicBezTo>
                    <a:cubicBezTo>
                      <a:pt x="11081" y="9965"/>
                      <a:pt x="11081" y="9956"/>
                      <a:pt x="11081" y="9947"/>
                    </a:cubicBezTo>
                    <a:lnTo>
                      <a:pt x="19199" y="9947"/>
                    </a:lnTo>
                    <a:cubicBezTo>
                      <a:pt x="19369" y="9947"/>
                      <a:pt x="19511" y="9804"/>
                      <a:pt x="19502" y="9635"/>
                    </a:cubicBezTo>
                    <a:cubicBezTo>
                      <a:pt x="19502" y="9635"/>
                      <a:pt x="19502" y="9635"/>
                      <a:pt x="19502" y="9626"/>
                    </a:cubicBezTo>
                    <a:cubicBezTo>
                      <a:pt x="19493" y="9483"/>
                      <a:pt x="19485" y="9340"/>
                      <a:pt x="19476" y="9198"/>
                    </a:cubicBezTo>
                    <a:cubicBezTo>
                      <a:pt x="19476" y="9162"/>
                      <a:pt x="19467" y="9117"/>
                      <a:pt x="19467" y="9082"/>
                    </a:cubicBezTo>
                    <a:cubicBezTo>
                      <a:pt x="19458" y="8957"/>
                      <a:pt x="19440" y="8841"/>
                      <a:pt x="19431" y="8716"/>
                    </a:cubicBezTo>
                    <a:cubicBezTo>
                      <a:pt x="19422" y="8689"/>
                      <a:pt x="19422" y="8671"/>
                      <a:pt x="19422" y="8645"/>
                    </a:cubicBezTo>
                    <a:cubicBezTo>
                      <a:pt x="19404" y="8511"/>
                      <a:pt x="19377" y="8368"/>
                      <a:pt x="19351" y="8225"/>
                    </a:cubicBezTo>
                    <a:cubicBezTo>
                      <a:pt x="19351" y="8190"/>
                      <a:pt x="19342" y="8154"/>
                      <a:pt x="19333" y="8127"/>
                    </a:cubicBezTo>
                    <a:cubicBezTo>
                      <a:pt x="19315" y="8011"/>
                      <a:pt x="19288" y="7895"/>
                      <a:pt x="19262" y="7788"/>
                    </a:cubicBezTo>
                    <a:cubicBezTo>
                      <a:pt x="19262" y="7752"/>
                      <a:pt x="19253" y="7726"/>
                      <a:pt x="19244" y="7690"/>
                    </a:cubicBezTo>
                    <a:cubicBezTo>
                      <a:pt x="19208" y="7556"/>
                      <a:pt x="19181" y="7422"/>
                      <a:pt x="19137" y="7289"/>
                    </a:cubicBezTo>
                    <a:cubicBezTo>
                      <a:pt x="19128" y="7262"/>
                      <a:pt x="19119" y="7235"/>
                      <a:pt x="19119" y="7208"/>
                    </a:cubicBezTo>
                    <a:cubicBezTo>
                      <a:pt x="19083" y="7092"/>
                      <a:pt x="19047" y="6985"/>
                      <a:pt x="19012" y="6878"/>
                    </a:cubicBezTo>
                    <a:cubicBezTo>
                      <a:pt x="19003" y="6842"/>
                      <a:pt x="18994" y="6807"/>
                      <a:pt x="18976" y="6771"/>
                    </a:cubicBezTo>
                    <a:cubicBezTo>
                      <a:pt x="18931" y="6646"/>
                      <a:pt x="18887" y="6512"/>
                      <a:pt x="18833" y="6388"/>
                    </a:cubicBezTo>
                    <a:cubicBezTo>
                      <a:pt x="18833" y="6370"/>
                      <a:pt x="18824" y="6361"/>
                      <a:pt x="18815" y="6343"/>
                    </a:cubicBezTo>
                    <a:cubicBezTo>
                      <a:pt x="18771" y="6227"/>
                      <a:pt x="18726" y="6111"/>
                      <a:pt x="18673" y="5995"/>
                    </a:cubicBezTo>
                    <a:cubicBezTo>
                      <a:pt x="18655" y="5968"/>
                      <a:pt x="18646" y="5933"/>
                      <a:pt x="18628" y="5897"/>
                    </a:cubicBezTo>
                    <a:cubicBezTo>
                      <a:pt x="18575" y="5781"/>
                      <a:pt x="18521" y="5665"/>
                      <a:pt x="18459" y="5549"/>
                    </a:cubicBezTo>
                    <a:cubicBezTo>
                      <a:pt x="18459" y="5540"/>
                      <a:pt x="18450" y="5531"/>
                      <a:pt x="18450" y="5522"/>
                    </a:cubicBezTo>
                    <a:cubicBezTo>
                      <a:pt x="18387" y="5397"/>
                      <a:pt x="18325" y="5281"/>
                      <a:pt x="18253" y="5165"/>
                    </a:cubicBezTo>
                    <a:cubicBezTo>
                      <a:pt x="18236" y="5130"/>
                      <a:pt x="18218" y="5103"/>
                      <a:pt x="18200" y="5067"/>
                    </a:cubicBezTo>
                    <a:cubicBezTo>
                      <a:pt x="18146" y="4969"/>
                      <a:pt x="18084" y="4871"/>
                      <a:pt x="18021" y="4773"/>
                    </a:cubicBezTo>
                    <a:cubicBezTo>
                      <a:pt x="18013" y="4755"/>
                      <a:pt x="17995" y="4728"/>
                      <a:pt x="17986" y="4710"/>
                    </a:cubicBezTo>
                    <a:cubicBezTo>
                      <a:pt x="17906" y="4594"/>
                      <a:pt x="17834" y="4478"/>
                      <a:pt x="17754" y="4371"/>
                    </a:cubicBezTo>
                    <a:cubicBezTo>
                      <a:pt x="17736" y="4345"/>
                      <a:pt x="17718" y="4318"/>
                      <a:pt x="17700" y="4291"/>
                    </a:cubicBezTo>
                    <a:cubicBezTo>
                      <a:pt x="17638" y="4202"/>
                      <a:pt x="17567" y="4113"/>
                      <a:pt x="17504" y="4023"/>
                    </a:cubicBezTo>
                    <a:cubicBezTo>
                      <a:pt x="17486" y="3997"/>
                      <a:pt x="17459" y="3970"/>
                      <a:pt x="17442" y="3943"/>
                    </a:cubicBezTo>
                    <a:cubicBezTo>
                      <a:pt x="17388" y="3872"/>
                      <a:pt x="17326" y="3800"/>
                      <a:pt x="17272" y="3738"/>
                    </a:cubicBezTo>
                    <a:cubicBezTo>
                      <a:pt x="17299" y="3640"/>
                      <a:pt x="17272" y="3533"/>
                      <a:pt x="17192" y="3452"/>
                    </a:cubicBezTo>
                    <a:cubicBezTo>
                      <a:pt x="17137" y="3398"/>
                      <a:pt x="17062" y="3371"/>
                      <a:pt x="16990" y="3371"/>
                    </a:cubicBezTo>
                    <a:cubicBezTo>
                      <a:pt x="16980" y="3371"/>
                      <a:pt x="16970" y="3371"/>
                      <a:pt x="16960" y="3372"/>
                    </a:cubicBezTo>
                    <a:cubicBezTo>
                      <a:pt x="16942" y="3354"/>
                      <a:pt x="16924" y="3337"/>
                      <a:pt x="16906" y="3319"/>
                    </a:cubicBezTo>
                    <a:cubicBezTo>
                      <a:pt x="16889" y="3292"/>
                      <a:pt x="16862" y="3265"/>
                      <a:pt x="16835" y="3238"/>
                    </a:cubicBezTo>
                    <a:cubicBezTo>
                      <a:pt x="16737" y="3140"/>
                      <a:pt x="16648" y="3042"/>
                      <a:pt x="16550" y="2953"/>
                    </a:cubicBezTo>
                    <a:cubicBezTo>
                      <a:pt x="16541" y="2944"/>
                      <a:pt x="16541" y="2944"/>
                      <a:pt x="16541" y="2935"/>
                    </a:cubicBezTo>
                    <a:cubicBezTo>
                      <a:pt x="16442" y="2846"/>
                      <a:pt x="16344" y="2757"/>
                      <a:pt x="16246" y="2676"/>
                    </a:cubicBezTo>
                    <a:cubicBezTo>
                      <a:pt x="16219" y="2650"/>
                      <a:pt x="16193" y="2623"/>
                      <a:pt x="16166" y="2596"/>
                    </a:cubicBezTo>
                    <a:cubicBezTo>
                      <a:pt x="16077" y="2525"/>
                      <a:pt x="15987" y="2444"/>
                      <a:pt x="15898" y="2373"/>
                    </a:cubicBezTo>
                    <a:cubicBezTo>
                      <a:pt x="15880" y="2355"/>
                      <a:pt x="15863" y="2346"/>
                      <a:pt x="15845" y="2328"/>
                    </a:cubicBezTo>
                    <a:cubicBezTo>
                      <a:pt x="15747" y="2248"/>
                      <a:pt x="15640" y="2168"/>
                      <a:pt x="15533" y="2088"/>
                    </a:cubicBezTo>
                    <a:cubicBezTo>
                      <a:pt x="15497" y="2070"/>
                      <a:pt x="15470" y="2043"/>
                      <a:pt x="15443" y="2025"/>
                    </a:cubicBezTo>
                    <a:cubicBezTo>
                      <a:pt x="15354" y="1963"/>
                      <a:pt x="15265" y="1900"/>
                      <a:pt x="15176" y="1838"/>
                    </a:cubicBezTo>
                    <a:cubicBezTo>
                      <a:pt x="15149" y="1820"/>
                      <a:pt x="15122" y="1802"/>
                      <a:pt x="15086" y="1784"/>
                    </a:cubicBezTo>
                    <a:cubicBezTo>
                      <a:pt x="14979" y="1713"/>
                      <a:pt x="14863" y="1642"/>
                      <a:pt x="14747" y="1570"/>
                    </a:cubicBezTo>
                    <a:cubicBezTo>
                      <a:pt x="14721" y="1552"/>
                      <a:pt x="14694" y="1534"/>
                      <a:pt x="14667" y="1517"/>
                    </a:cubicBezTo>
                    <a:cubicBezTo>
                      <a:pt x="14569" y="1463"/>
                      <a:pt x="14480" y="1419"/>
                      <a:pt x="14382" y="1365"/>
                    </a:cubicBezTo>
                    <a:cubicBezTo>
                      <a:pt x="14355" y="1347"/>
                      <a:pt x="14319" y="1329"/>
                      <a:pt x="14284" y="1311"/>
                    </a:cubicBezTo>
                    <a:cubicBezTo>
                      <a:pt x="14266" y="1294"/>
                      <a:pt x="14239" y="1285"/>
                      <a:pt x="14221" y="1276"/>
                    </a:cubicBezTo>
                    <a:cubicBezTo>
                      <a:pt x="14132" y="1231"/>
                      <a:pt x="14034" y="1178"/>
                      <a:pt x="13936" y="1133"/>
                    </a:cubicBezTo>
                    <a:cubicBezTo>
                      <a:pt x="13909" y="1124"/>
                      <a:pt x="13882" y="1106"/>
                      <a:pt x="13855" y="1097"/>
                    </a:cubicBezTo>
                    <a:cubicBezTo>
                      <a:pt x="13748" y="1044"/>
                      <a:pt x="13632" y="999"/>
                      <a:pt x="13525" y="946"/>
                    </a:cubicBezTo>
                    <a:cubicBezTo>
                      <a:pt x="13507" y="946"/>
                      <a:pt x="13490" y="937"/>
                      <a:pt x="13472" y="928"/>
                    </a:cubicBezTo>
                    <a:cubicBezTo>
                      <a:pt x="13347" y="874"/>
                      <a:pt x="13222" y="830"/>
                      <a:pt x="13097" y="785"/>
                    </a:cubicBezTo>
                    <a:cubicBezTo>
                      <a:pt x="13061" y="767"/>
                      <a:pt x="13035" y="758"/>
                      <a:pt x="13008" y="749"/>
                    </a:cubicBezTo>
                    <a:cubicBezTo>
                      <a:pt x="12874" y="705"/>
                      <a:pt x="12749" y="660"/>
                      <a:pt x="12615" y="625"/>
                    </a:cubicBezTo>
                    <a:cubicBezTo>
                      <a:pt x="12598" y="616"/>
                      <a:pt x="12580" y="607"/>
                      <a:pt x="12562" y="607"/>
                    </a:cubicBezTo>
                    <a:cubicBezTo>
                      <a:pt x="12437" y="571"/>
                      <a:pt x="12312" y="535"/>
                      <a:pt x="12196" y="500"/>
                    </a:cubicBezTo>
                    <a:cubicBezTo>
                      <a:pt x="12169" y="500"/>
                      <a:pt x="12151" y="491"/>
                      <a:pt x="12125" y="482"/>
                    </a:cubicBezTo>
                    <a:cubicBezTo>
                      <a:pt x="11991" y="455"/>
                      <a:pt x="11857" y="419"/>
                      <a:pt x="11723" y="393"/>
                    </a:cubicBezTo>
                    <a:cubicBezTo>
                      <a:pt x="11696" y="393"/>
                      <a:pt x="11670" y="384"/>
                      <a:pt x="11634" y="375"/>
                    </a:cubicBezTo>
                    <a:cubicBezTo>
                      <a:pt x="11500" y="348"/>
                      <a:pt x="11366" y="330"/>
                      <a:pt x="11233" y="303"/>
                    </a:cubicBezTo>
                    <a:lnTo>
                      <a:pt x="11188" y="303"/>
                    </a:lnTo>
                    <a:cubicBezTo>
                      <a:pt x="11054" y="277"/>
                      <a:pt x="10920" y="268"/>
                      <a:pt x="10787" y="250"/>
                    </a:cubicBezTo>
                    <a:cubicBezTo>
                      <a:pt x="10760" y="250"/>
                      <a:pt x="10733" y="241"/>
                      <a:pt x="10706" y="241"/>
                    </a:cubicBezTo>
                    <a:cubicBezTo>
                      <a:pt x="10564" y="232"/>
                      <a:pt x="10421" y="214"/>
                      <a:pt x="10287" y="205"/>
                    </a:cubicBezTo>
                    <a:lnTo>
                      <a:pt x="10198" y="205"/>
                    </a:lnTo>
                    <a:cubicBezTo>
                      <a:pt x="10144" y="205"/>
                      <a:pt x="10091" y="196"/>
                      <a:pt x="10046" y="196"/>
                    </a:cubicBezTo>
                    <a:cubicBezTo>
                      <a:pt x="10001" y="80"/>
                      <a:pt x="9894" y="0"/>
                      <a:pt x="9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2"/>
              <p:cNvSpPr/>
              <p:nvPr/>
            </p:nvSpPr>
            <p:spPr>
              <a:xfrm>
                <a:off x="4988350" y="1067425"/>
                <a:ext cx="331000" cy="46350"/>
              </a:xfrm>
              <a:custGeom>
                <a:avLst/>
                <a:gdLst/>
                <a:ahLst/>
                <a:cxnLst/>
                <a:rect l="l" t="t" r="r" b="b"/>
                <a:pathLst>
                  <a:path w="13240" h="1854" extrusionOk="0">
                    <a:moveTo>
                      <a:pt x="1584" y="0"/>
                    </a:moveTo>
                    <a:cubicBezTo>
                      <a:pt x="1508" y="0"/>
                      <a:pt x="1432" y="29"/>
                      <a:pt x="1374" y="87"/>
                    </a:cubicBezTo>
                    <a:lnTo>
                      <a:pt x="116" y="1345"/>
                    </a:lnTo>
                    <a:cubicBezTo>
                      <a:pt x="27" y="1434"/>
                      <a:pt x="0" y="1559"/>
                      <a:pt x="45" y="1666"/>
                    </a:cubicBezTo>
                    <a:cubicBezTo>
                      <a:pt x="98" y="1782"/>
                      <a:pt x="206" y="1854"/>
                      <a:pt x="322" y="1854"/>
                    </a:cubicBezTo>
                    <a:lnTo>
                      <a:pt x="12945" y="1854"/>
                    </a:lnTo>
                    <a:cubicBezTo>
                      <a:pt x="13105" y="1854"/>
                      <a:pt x="13239" y="1720"/>
                      <a:pt x="13239" y="1559"/>
                    </a:cubicBezTo>
                    <a:cubicBezTo>
                      <a:pt x="13239" y="1399"/>
                      <a:pt x="13105" y="1265"/>
                      <a:pt x="12945" y="1265"/>
                    </a:cubicBezTo>
                    <a:lnTo>
                      <a:pt x="1035" y="1265"/>
                    </a:lnTo>
                    <a:lnTo>
                      <a:pt x="1793" y="498"/>
                    </a:lnTo>
                    <a:cubicBezTo>
                      <a:pt x="1909" y="391"/>
                      <a:pt x="1909" y="203"/>
                      <a:pt x="1793" y="87"/>
                    </a:cubicBezTo>
                    <a:cubicBezTo>
                      <a:pt x="1735" y="29"/>
                      <a:pt x="1660" y="0"/>
                      <a:pt x="1584" y="0"/>
                    </a:cubicBezTo>
                    <a:close/>
                  </a:path>
                </a:pathLst>
              </a:custGeom>
              <a:solidFill>
                <a:srgbClr val="D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2"/>
              <p:cNvSpPr/>
              <p:nvPr/>
            </p:nvSpPr>
            <p:spPr>
              <a:xfrm>
                <a:off x="4989025" y="1129150"/>
                <a:ext cx="330975" cy="46175"/>
              </a:xfrm>
              <a:custGeom>
                <a:avLst/>
                <a:gdLst/>
                <a:ahLst/>
                <a:cxnLst/>
                <a:rect l="l" t="t" r="r" b="b"/>
                <a:pathLst>
                  <a:path w="13239" h="1847" extrusionOk="0">
                    <a:moveTo>
                      <a:pt x="295" y="0"/>
                    </a:moveTo>
                    <a:cubicBezTo>
                      <a:pt x="134" y="0"/>
                      <a:pt x="0" y="134"/>
                      <a:pt x="0" y="295"/>
                    </a:cubicBezTo>
                    <a:cubicBezTo>
                      <a:pt x="0" y="455"/>
                      <a:pt x="134" y="589"/>
                      <a:pt x="295" y="589"/>
                    </a:cubicBezTo>
                    <a:lnTo>
                      <a:pt x="12204" y="589"/>
                    </a:lnTo>
                    <a:lnTo>
                      <a:pt x="11446" y="1347"/>
                    </a:lnTo>
                    <a:cubicBezTo>
                      <a:pt x="11330" y="1463"/>
                      <a:pt x="11330" y="1651"/>
                      <a:pt x="11446" y="1767"/>
                    </a:cubicBezTo>
                    <a:cubicBezTo>
                      <a:pt x="11499" y="1820"/>
                      <a:pt x="11580" y="1847"/>
                      <a:pt x="11651" y="1847"/>
                    </a:cubicBezTo>
                    <a:cubicBezTo>
                      <a:pt x="11731" y="1847"/>
                      <a:pt x="11803" y="1820"/>
                      <a:pt x="11865" y="1767"/>
                    </a:cubicBezTo>
                    <a:lnTo>
                      <a:pt x="13123" y="500"/>
                    </a:lnTo>
                    <a:cubicBezTo>
                      <a:pt x="13212" y="420"/>
                      <a:pt x="13239" y="286"/>
                      <a:pt x="13185" y="179"/>
                    </a:cubicBezTo>
                    <a:cubicBezTo>
                      <a:pt x="13141" y="72"/>
                      <a:pt x="13034" y="0"/>
                      <a:pt x="12918" y="0"/>
                    </a:cubicBezTo>
                    <a:close/>
                  </a:path>
                </a:pathLst>
              </a:custGeom>
              <a:solidFill>
                <a:srgbClr val="D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72"/>
            <p:cNvGrpSpPr/>
            <p:nvPr/>
          </p:nvGrpSpPr>
          <p:grpSpPr>
            <a:xfrm>
              <a:off x="7043863" y="1067763"/>
              <a:ext cx="476175" cy="397225"/>
              <a:chOff x="4657825" y="1041500"/>
              <a:chExt cx="476175" cy="397225"/>
            </a:xfrm>
          </p:grpSpPr>
          <p:sp>
            <p:nvSpPr>
              <p:cNvPr id="1588" name="Google Shape;1588;p72"/>
              <p:cNvSpPr/>
              <p:nvPr/>
            </p:nvSpPr>
            <p:spPr>
              <a:xfrm>
                <a:off x="4804125" y="1162375"/>
                <a:ext cx="228400" cy="53100"/>
              </a:xfrm>
              <a:custGeom>
                <a:avLst/>
                <a:gdLst/>
                <a:ahLst/>
                <a:cxnLst/>
                <a:rect l="l" t="t" r="r" b="b"/>
                <a:pathLst>
                  <a:path w="9136" h="2124" extrusionOk="0">
                    <a:moveTo>
                      <a:pt x="3667" y="0"/>
                    </a:moveTo>
                    <a:cubicBezTo>
                      <a:pt x="2481" y="0"/>
                      <a:pt x="1312" y="223"/>
                      <a:pt x="215" y="652"/>
                    </a:cubicBezTo>
                    <a:cubicBezTo>
                      <a:pt x="72" y="705"/>
                      <a:pt x="1" y="866"/>
                      <a:pt x="54" y="1009"/>
                    </a:cubicBezTo>
                    <a:cubicBezTo>
                      <a:pt x="96" y="1119"/>
                      <a:pt x="201" y="1187"/>
                      <a:pt x="313" y="1187"/>
                    </a:cubicBezTo>
                    <a:cubicBezTo>
                      <a:pt x="346" y="1187"/>
                      <a:pt x="379" y="1181"/>
                      <a:pt x="411" y="1169"/>
                    </a:cubicBezTo>
                    <a:cubicBezTo>
                      <a:pt x="1365" y="794"/>
                      <a:pt x="2374" y="598"/>
                      <a:pt x="3399" y="562"/>
                    </a:cubicBezTo>
                    <a:lnTo>
                      <a:pt x="3399" y="1107"/>
                    </a:lnTo>
                    <a:cubicBezTo>
                      <a:pt x="3399" y="1258"/>
                      <a:pt x="3524" y="1383"/>
                      <a:pt x="3676" y="1383"/>
                    </a:cubicBezTo>
                    <a:cubicBezTo>
                      <a:pt x="3828" y="1383"/>
                      <a:pt x="3953" y="1258"/>
                      <a:pt x="3953" y="1107"/>
                    </a:cubicBezTo>
                    <a:lnTo>
                      <a:pt x="3953" y="562"/>
                    </a:lnTo>
                    <a:cubicBezTo>
                      <a:pt x="5639" y="616"/>
                      <a:pt x="7262" y="1142"/>
                      <a:pt x="8663" y="2079"/>
                    </a:cubicBezTo>
                    <a:cubicBezTo>
                      <a:pt x="8708" y="2106"/>
                      <a:pt x="8761" y="2124"/>
                      <a:pt x="8815" y="2124"/>
                    </a:cubicBezTo>
                    <a:cubicBezTo>
                      <a:pt x="8904" y="2124"/>
                      <a:pt x="8993" y="2079"/>
                      <a:pt x="9047" y="1999"/>
                    </a:cubicBezTo>
                    <a:cubicBezTo>
                      <a:pt x="9136" y="1874"/>
                      <a:pt x="9100" y="1704"/>
                      <a:pt x="8975" y="1615"/>
                    </a:cubicBezTo>
                    <a:cubicBezTo>
                      <a:pt x="7405" y="562"/>
                      <a:pt x="5567" y="0"/>
                      <a:pt x="36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2"/>
              <p:cNvSpPr/>
              <p:nvPr/>
            </p:nvSpPr>
            <p:spPr>
              <a:xfrm>
                <a:off x="5039650" y="1219025"/>
                <a:ext cx="94350" cy="188475"/>
              </a:xfrm>
              <a:custGeom>
                <a:avLst/>
                <a:gdLst/>
                <a:ahLst/>
                <a:cxnLst/>
                <a:rect l="l" t="t" r="r" b="b"/>
                <a:pathLst>
                  <a:path w="3774" h="7539" extrusionOk="0">
                    <a:moveTo>
                      <a:pt x="309" y="1"/>
                    </a:moveTo>
                    <a:cubicBezTo>
                      <a:pt x="230" y="1"/>
                      <a:pt x="152" y="35"/>
                      <a:pt x="98" y="99"/>
                    </a:cubicBezTo>
                    <a:cubicBezTo>
                      <a:pt x="0" y="215"/>
                      <a:pt x="9" y="384"/>
                      <a:pt x="125" y="491"/>
                    </a:cubicBezTo>
                    <a:cubicBezTo>
                      <a:pt x="375" y="705"/>
                      <a:pt x="616" y="937"/>
                      <a:pt x="839" y="1178"/>
                    </a:cubicBezTo>
                    <a:lnTo>
                      <a:pt x="402" y="1615"/>
                    </a:lnTo>
                    <a:cubicBezTo>
                      <a:pt x="295" y="1722"/>
                      <a:pt x="295" y="1901"/>
                      <a:pt x="402" y="2008"/>
                    </a:cubicBezTo>
                    <a:cubicBezTo>
                      <a:pt x="455" y="2061"/>
                      <a:pt x="527" y="2088"/>
                      <a:pt x="598" y="2088"/>
                    </a:cubicBezTo>
                    <a:cubicBezTo>
                      <a:pt x="669" y="2088"/>
                      <a:pt x="741" y="2061"/>
                      <a:pt x="794" y="2008"/>
                    </a:cubicBezTo>
                    <a:lnTo>
                      <a:pt x="1205" y="1597"/>
                    </a:lnTo>
                    <a:cubicBezTo>
                      <a:pt x="2436" y="3114"/>
                      <a:pt x="3149" y="5005"/>
                      <a:pt x="3212" y="6986"/>
                    </a:cubicBezTo>
                    <a:lnTo>
                      <a:pt x="1205" y="6986"/>
                    </a:lnTo>
                    <a:cubicBezTo>
                      <a:pt x="1053" y="6986"/>
                      <a:pt x="928" y="7110"/>
                      <a:pt x="928" y="7262"/>
                    </a:cubicBezTo>
                    <a:cubicBezTo>
                      <a:pt x="928" y="7414"/>
                      <a:pt x="1053" y="7539"/>
                      <a:pt x="1205" y="7539"/>
                    </a:cubicBezTo>
                    <a:lnTo>
                      <a:pt x="3497" y="7539"/>
                    </a:lnTo>
                    <a:cubicBezTo>
                      <a:pt x="3649" y="7539"/>
                      <a:pt x="3774" y="7414"/>
                      <a:pt x="3774" y="7262"/>
                    </a:cubicBezTo>
                    <a:cubicBezTo>
                      <a:pt x="3774" y="4497"/>
                      <a:pt x="2578" y="1883"/>
                      <a:pt x="491" y="72"/>
                    </a:cubicBezTo>
                    <a:cubicBezTo>
                      <a:pt x="439" y="24"/>
                      <a:pt x="374" y="1"/>
                      <a:pt x="3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2"/>
              <p:cNvSpPr/>
              <p:nvPr/>
            </p:nvSpPr>
            <p:spPr>
              <a:xfrm>
                <a:off x="4657825" y="1190975"/>
                <a:ext cx="390550" cy="247750"/>
              </a:xfrm>
              <a:custGeom>
                <a:avLst/>
                <a:gdLst/>
                <a:ahLst/>
                <a:cxnLst/>
                <a:rect l="l" t="t" r="r" b="b"/>
                <a:pathLst>
                  <a:path w="15622" h="9910" extrusionOk="0">
                    <a:moveTo>
                      <a:pt x="9555" y="7465"/>
                    </a:moveTo>
                    <a:cubicBezTo>
                      <a:pt x="9796" y="7465"/>
                      <a:pt x="10037" y="7554"/>
                      <a:pt x="10215" y="7742"/>
                    </a:cubicBezTo>
                    <a:cubicBezTo>
                      <a:pt x="10590" y="8108"/>
                      <a:pt x="10590" y="8705"/>
                      <a:pt x="10215" y="9080"/>
                    </a:cubicBezTo>
                    <a:cubicBezTo>
                      <a:pt x="10032" y="9263"/>
                      <a:pt x="9791" y="9354"/>
                      <a:pt x="9550" y="9354"/>
                    </a:cubicBezTo>
                    <a:cubicBezTo>
                      <a:pt x="9309" y="9354"/>
                      <a:pt x="9069" y="9263"/>
                      <a:pt x="8886" y="9080"/>
                    </a:cubicBezTo>
                    <a:cubicBezTo>
                      <a:pt x="8511" y="8705"/>
                      <a:pt x="8511" y="8108"/>
                      <a:pt x="8886" y="7742"/>
                    </a:cubicBezTo>
                    <a:cubicBezTo>
                      <a:pt x="9064" y="7554"/>
                      <a:pt x="9305" y="7465"/>
                      <a:pt x="9555" y="7465"/>
                    </a:cubicBezTo>
                    <a:close/>
                    <a:moveTo>
                      <a:pt x="5069" y="0"/>
                    </a:moveTo>
                    <a:cubicBezTo>
                      <a:pt x="5023" y="0"/>
                      <a:pt x="4976" y="11"/>
                      <a:pt x="4934" y="34"/>
                    </a:cubicBezTo>
                    <a:cubicBezTo>
                      <a:pt x="1892" y="1711"/>
                      <a:pt x="0" y="4914"/>
                      <a:pt x="0" y="8384"/>
                    </a:cubicBezTo>
                    <a:cubicBezTo>
                      <a:pt x="0" y="8536"/>
                      <a:pt x="125" y="8661"/>
                      <a:pt x="277" y="8661"/>
                    </a:cubicBezTo>
                    <a:lnTo>
                      <a:pt x="8074" y="8661"/>
                    </a:lnTo>
                    <a:cubicBezTo>
                      <a:pt x="8119" y="8955"/>
                      <a:pt x="8261" y="9241"/>
                      <a:pt x="8484" y="9472"/>
                    </a:cubicBezTo>
                    <a:cubicBezTo>
                      <a:pt x="8779" y="9767"/>
                      <a:pt x="9162" y="9910"/>
                      <a:pt x="9555" y="9910"/>
                    </a:cubicBezTo>
                    <a:cubicBezTo>
                      <a:pt x="9938" y="9910"/>
                      <a:pt x="10322" y="9767"/>
                      <a:pt x="10616" y="9472"/>
                    </a:cubicBezTo>
                    <a:cubicBezTo>
                      <a:pt x="10839" y="9241"/>
                      <a:pt x="10982" y="8955"/>
                      <a:pt x="11036" y="8661"/>
                    </a:cubicBezTo>
                    <a:lnTo>
                      <a:pt x="15336" y="8661"/>
                    </a:lnTo>
                    <a:cubicBezTo>
                      <a:pt x="15496" y="8661"/>
                      <a:pt x="15621" y="8536"/>
                      <a:pt x="15621" y="8384"/>
                    </a:cubicBezTo>
                    <a:cubicBezTo>
                      <a:pt x="15621" y="8224"/>
                      <a:pt x="15496" y="8099"/>
                      <a:pt x="15336" y="8099"/>
                    </a:cubicBezTo>
                    <a:lnTo>
                      <a:pt x="11018" y="8099"/>
                    </a:lnTo>
                    <a:cubicBezTo>
                      <a:pt x="10982" y="7911"/>
                      <a:pt x="10902" y="7724"/>
                      <a:pt x="10795" y="7563"/>
                    </a:cubicBezTo>
                    <a:lnTo>
                      <a:pt x="12668" y="5690"/>
                    </a:lnTo>
                    <a:cubicBezTo>
                      <a:pt x="12775" y="5583"/>
                      <a:pt x="12775" y="5404"/>
                      <a:pt x="12668" y="5297"/>
                    </a:cubicBezTo>
                    <a:cubicBezTo>
                      <a:pt x="12610" y="5239"/>
                      <a:pt x="12539" y="5210"/>
                      <a:pt x="12468" y="5210"/>
                    </a:cubicBezTo>
                    <a:cubicBezTo>
                      <a:pt x="12396" y="5210"/>
                      <a:pt x="12325" y="5239"/>
                      <a:pt x="12267" y="5297"/>
                    </a:cubicBezTo>
                    <a:lnTo>
                      <a:pt x="10402" y="7171"/>
                    </a:lnTo>
                    <a:cubicBezTo>
                      <a:pt x="10145" y="6995"/>
                      <a:pt x="9846" y="6907"/>
                      <a:pt x="9548" y="6907"/>
                    </a:cubicBezTo>
                    <a:cubicBezTo>
                      <a:pt x="9164" y="6907"/>
                      <a:pt x="8780" y="7053"/>
                      <a:pt x="8484" y="7349"/>
                    </a:cubicBezTo>
                    <a:cubicBezTo>
                      <a:pt x="8270" y="7563"/>
                      <a:pt x="8136" y="7822"/>
                      <a:pt x="8083" y="8099"/>
                    </a:cubicBezTo>
                    <a:lnTo>
                      <a:pt x="562" y="8099"/>
                    </a:lnTo>
                    <a:cubicBezTo>
                      <a:pt x="625" y="6118"/>
                      <a:pt x="1339" y="4245"/>
                      <a:pt x="2552" y="2737"/>
                    </a:cubicBezTo>
                    <a:lnTo>
                      <a:pt x="2944" y="3130"/>
                    </a:lnTo>
                    <a:cubicBezTo>
                      <a:pt x="2998" y="3183"/>
                      <a:pt x="3069" y="3210"/>
                      <a:pt x="3141" y="3210"/>
                    </a:cubicBezTo>
                    <a:cubicBezTo>
                      <a:pt x="3212" y="3210"/>
                      <a:pt x="3283" y="3183"/>
                      <a:pt x="3337" y="3130"/>
                    </a:cubicBezTo>
                    <a:cubicBezTo>
                      <a:pt x="3444" y="3023"/>
                      <a:pt x="3444" y="2844"/>
                      <a:pt x="3337" y="2737"/>
                    </a:cubicBezTo>
                    <a:lnTo>
                      <a:pt x="2918" y="2318"/>
                    </a:lnTo>
                    <a:cubicBezTo>
                      <a:pt x="3569" y="1604"/>
                      <a:pt x="4336" y="998"/>
                      <a:pt x="5201" y="525"/>
                    </a:cubicBezTo>
                    <a:cubicBezTo>
                      <a:pt x="5335" y="444"/>
                      <a:pt x="5389" y="275"/>
                      <a:pt x="5308" y="141"/>
                    </a:cubicBezTo>
                    <a:cubicBezTo>
                      <a:pt x="5260" y="50"/>
                      <a:pt x="5166" y="0"/>
                      <a:pt x="50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2"/>
              <p:cNvSpPr/>
              <p:nvPr/>
            </p:nvSpPr>
            <p:spPr>
              <a:xfrm>
                <a:off x="4738775" y="1041500"/>
                <a:ext cx="313600" cy="43950"/>
              </a:xfrm>
              <a:custGeom>
                <a:avLst/>
                <a:gdLst/>
                <a:ahLst/>
                <a:cxnLst/>
                <a:rect l="l" t="t" r="r" b="b"/>
                <a:pathLst>
                  <a:path w="12544" h="1758" extrusionOk="0">
                    <a:moveTo>
                      <a:pt x="1499" y="0"/>
                    </a:moveTo>
                    <a:cubicBezTo>
                      <a:pt x="1428" y="0"/>
                      <a:pt x="1357" y="27"/>
                      <a:pt x="1303" y="81"/>
                    </a:cubicBezTo>
                    <a:lnTo>
                      <a:pt x="99" y="1285"/>
                    </a:lnTo>
                    <a:cubicBezTo>
                      <a:pt x="19" y="1365"/>
                      <a:pt x="1" y="1481"/>
                      <a:pt x="45" y="1588"/>
                    </a:cubicBezTo>
                    <a:cubicBezTo>
                      <a:pt x="81" y="1686"/>
                      <a:pt x="188" y="1758"/>
                      <a:pt x="295" y="1758"/>
                    </a:cubicBezTo>
                    <a:lnTo>
                      <a:pt x="12267" y="1758"/>
                    </a:lnTo>
                    <a:cubicBezTo>
                      <a:pt x="12419" y="1758"/>
                      <a:pt x="12544" y="1633"/>
                      <a:pt x="12544" y="1481"/>
                    </a:cubicBezTo>
                    <a:cubicBezTo>
                      <a:pt x="12544" y="1321"/>
                      <a:pt x="12419" y="1196"/>
                      <a:pt x="12267" y="1196"/>
                    </a:cubicBezTo>
                    <a:lnTo>
                      <a:pt x="973" y="1196"/>
                    </a:lnTo>
                    <a:lnTo>
                      <a:pt x="1696" y="482"/>
                    </a:lnTo>
                    <a:cubicBezTo>
                      <a:pt x="1803" y="366"/>
                      <a:pt x="1803" y="188"/>
                      <a:pt x="1696" y="81"/>
                    </a:cubicBezTo>
                    <a:cubicBezTo>
                      <a:pt x="1642" y="27"/>
                      <a:pt x="1571" y="0"/>
                      <a:pt x="14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2"/>
              <p:cNvSpPr/>
              <p:nvPr/>
            </p:nvSpPr>
            <p:spPr>
              <a:xfrm>
                <a:off x="4739225" y="1099925"/>
                <a:ext cx="313825" cy="43975"/>
              </a:xfrm>
              <a:custGeom>
                <a:avLst/>
                <a:gdLst/>
                <a:ahLst/>
                <a:cxnLst/>
                <a:rect l="l" t="t" r="r" b="b"/>
                <a:pathLst>
                  <a:path w="12553" h="1759" extrusionOk="0">
                    <a:moveTo>
                      <a:pt x="277" y="1"/>
                    </a:moveTo>
                    <a:cubicBezTo>
                      <a:pt x="125" y="1"/>
                      <a:pt x="1" y="125"/>
                      <a:pt x="1" y="286"/>
                    </a:cubicBezTo>
                    <a:cubicBezTo>
                      <a:pt x="1" y="438"/>
                      <a:pt x="125" y="563"/>
                      <a:pt x="277" y="563"/>
                    </a:cubicBezTo>
                    <a:lnTo>
                      <a:pt x="11580" y="563"/>
                    </a:lnTo>
                    <a:lnTo>
                      <a:pt x="10857" y="1285"/>
                    </a:lnTo>
                    <a:cubicBezTo>
                      <a:pt x="10741" y="1392"/>
                      <a:pt x="10741" y="1571"/>
                      <a:pt x="10857" y="1678"/>
                    </a:cubicBezTo>
                    <a:cubicBezTo>
                      <a:pt x="10911" y="1731"/>
                      <a:pt x="10982" y="1758"/>
                      <a:pt x="11054" y="1758"/>
                    </a:cubicBezTo>
                    <a:cubicBezTo>
                      <a:pt x="11125" y="1758"/>
                      <a:pt x="11196" y="1731"/>
                      <a:pt x="11250" y="1678"/>
                    </a:cubicBezTo>
                    <a:lnTo>
                      <a:pt x="12445" y="482"/>
                    </a:lnTo>
                    <a:cubicBezTo>
                      <a:pt x="12526" y="402"/>
                      <a:pt x="12552" y="277"/>
                      <a:pt x="12508" y="179"/>
                    </a:cubicBezTo>
                    <a:cubicBezTo>
                      <a:pt x="12463" y="72"/>
                      <a:pt x="12365" y="1"/>
                      <a:pt x="122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2"/>
              <p:cNvSpPr/>
              <p:nvPr/>
            </p:nvSpPr>
            <p:spPr>
              <a:xfrm>
                <a:off x="4731875" y="1351725"/>
                <a:ext cx="14075" cy="14750"/>
              </a:xfrm>
              <a:custGeom>
                <a:avLst/>
                <a:gdLst/>
                <a:ahLst/>
                <a:cxnLst/>
                <a:rect l="l" t="t" r="r" b="b"/>
                <a:pathLst>
                  <a:path w="563" h="590" extrusionOk="0">
                    <a:moveTo>
                      <a:pt x="277" y="0"/>
                    </a:moveTo>
                    <a:cubicBezTo>
                      <a:pt x="125" y="0"/>
                      <a:pt x="0" y="125"/>
                      <a:pt x="0" y="277"/>
                    </a:cubicBezTo>
                    <a:lnTo>
                      <a:pt x="0" y="313"/>
                    </a:lnTo>
                    <a:cubicBezTo>
                      <a:pt x="0" y="464"/>
                      <a:pt x="125" y="589"/>
                      <a:pt x="277" y="589"/>
                    </a:cubicBezTo>
                    <a:cubicBezTo>
                      <a:pt x="437" y="589"/>
                      <a:pt x="562" y="464"/>
                      <a:pt x="562" y="313"/>
                    </a:cubicBezTo>
                    <a:lnTo>
                      <a:pt x="562" y="277"/>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2"/>
              <p:cNvSpPr/>
              <p:nvPr/>
            </p:nvSpPr>
            <p:spPr>
              <a:xfrm>
                <a:off x="4760850" y="1351725"/>
                <a:ext cx="14075" cy="14750"/>
              </a:xfrm>
              <a:custGeom>
                <a:avLst/>
                <a:gdLst/>
                <a:ahLst/>
                <a:cxnLst/>
                <a:rect l="l" t="t" r="r" b="b"/>
                <a:pathLst>
                  <a:path w="563" h="590" extrusionOk="0">
                    <a:moveTo>
                      <a:pt x="277" y="0"/>
                    </a:moveTo>
                    <a:cubicBezTo>
                      <a:pt x="126" y="0"/>
                      <a:pt x="1" y="125"/>
                      <a:pt x="1" y="277"/>
                    </a:cubicBezTo>
                    <a:lnTo>
                      <a:pt x="1" y="313"/>
                    </a:lnTo>
                    <a:cubicBezTo>
                      <a:pt x="1" y="464"/>
                      <a:pt x="126" y="589"/>
                      <a:pt x="277" y="589"/>
                    </a:cubicBezTo>
                    <a:cubicBezTo>
                      <a:pt x="438" y="589"/>
                      <a:pt x="563" y="464"/>
                      <a:pt x="563" y="313"/>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2"/>
              <p:cNvSpPr/>
              <p:nvPr/>
            </p:nvSpPr>
            <p:spPr>
              <a:xfrm>
                <a:off x="4789850" y="1351725"/>
                <a:ext cx="14075" cy="14750"/>
              </a:xfrm>
              <a:custGeom>
                <a:avLst/>
                <a:gdLst/>
                <a:ahLst/>
                <a:cxnLst/>
                <a:rect l="l" t="t" r="r" b="b"/>
                <a:pathLst>
                  <a:path w="563" h="590" extrusionOk="0">
                    <a:moveTo>
                      <a:pt x="286" y="0"/>
                    </a:moveTo>
                    <a:cubicBezTo>
                      <a:pt x="126" y="0"/>
                      <a:pt x="1" y="125"/>
                      <a:pt x="1" y="277"/>
                    </a:cubicBezTo>
                    <a:lnTo>
                      <a:pt x="1" y="313"/>
                    </a:lnTo>
                    <a:cubicBezTo>
                      <a:pt x="1" y="464"/>
                      <a:pt x="126"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2"/>
              <p:cNvSpPr/>
              <p:nvPr/>
            </p:nvSpPr>
            <p:spPr>
              <a:xfrm>
                <a:off x="4987675" y="1351725"/>
                <a:ext cx="14075" cy="14750"/>
              </a:xfrm>
              <a:custGeom>
                <a:avLst/>
                <a:gdLst/>
                <a:ahLst/>
                <a:cxnLst/>
                <a:rect l="l" t="t" r="r" b="b"/>
                <a:pathLst>
                  <a:path w="563" h="590" extrusionOk="0">
                    <a:moveTo>
                      <a:pt x="286" y="0"/>
                    </a:moveTo>
                    <a:cubicBezTo>
                      <a:pt x="125" y="0"/>
                      <a:pt x="1" y="125"/>
                      <a:pt x="1" y="277"/>
                    </a:cubicBezTo>
                    <a:lnTo>
                      <a:pt x="1" y="313"/>
                    </a:lnTo>
                    <a:cubicBezTo>
                      <a:pt x="1" y="464"/>
                      <a:pt x="125"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2"/>
              <p:cNvSpPr/>
              <p:nvPr/>
            </p:nvSpPr>
            <p:spPr>
              <a:xfrm>
                <a:off x="5016900" y="1351725"/>
                <a:ext cx="13850" cy="14750"/>
              </a:xfrm>
              <a:custGeom>
                <a:avLst/>
                <a:gdLst/>
                <a:ahLst/>
                <a:cxnLst/>
                <a:rect l="l" t="t" r="r" b="b"/>
                <a:pathLst>
                  <a:path w="554" h="590" extrusionOk="0">
                    <a:moveTo>
                      <a:pt x="277" y="0"/>
                    </a:moveTo>
                    <a:cubicBezTo>
                      <a:pt x="125" y="0"/>
                      <a:pt x="0" y="125"/>
                      <a:pt x="0" y="277"/>
                    </a:cubicBezTo>
                    <a:lnTo>
                      <a:pt x="0" y="313"/>
                    </a:lnTo>
                    <a:cubicBezTo>
                      <a:pt x="0" y="464"/>
                      <a:pt x="125" y="589"/>
                      <a:pt x="277" y="589"/>
                    </a:cubicBezTo>
                    <a:cubicBezTo>
                      <a:pt x="428" y="589"/>
                      <a:pt x="553" y="464"/>
                      <a:pt x="553" y="313"/>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2"/>
              <p:cNvSpPr/>
              <p:nvPr/>
            </p:nvSpPr>
            <p:spPr>
              <a:xfrm>
                <a:off x="5045875" y="1351725"/>
                <a:ext cx="14075" cy="14750"/>
              </a:xfrm>
              <a:custGeom>
                <a:avLst/>
                <a:gdLst/>
                <a:ahLst/>
                <a:cxnLst/>
                <a:rect l="l" t="t" r="r" b="b"/>
                <a:pathLst>
                  <a:path w="563" h="590" extrusionOk="0">
                    <a:moveTo>
                      <a:pt x="278" y="0"/>
                    </a:moveTo>
                    <a:cubicBezTo>
                      <a:pt x="126" y="0"/>
                      <a:pt x="1" y="125"/>
                      <a:pt x="1" y="277"/>
                    </a:cubicBezTo>
                    <a:lnTo>
                      <a:pt x="1" y="313"/>
                    </a:lnTo>
                    <a:cubicBezTo>
                      <a:pt x="1" y="464"/>
                      <a:pt x="126" y="589"/>
                      <a:pt x="278" y="589"/>
                    </a:cubicBezTo>
                    <a:cubicBezTo>
                      <a:pt x="438" y="589"/>
                      <a:pt x="563" y="464"/>
                      <a:pt x="563" y="313"/>
                    </a:cubicBezTo>
                    <a:lnTo>
                      <a:pt x="563" y="277"/>
                    </a:lnTo>
                    <a:cubicBezTo>
                      <a:pt x="563" y="125"/>
                      <a:pt x="438"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599" name="Google Shape;1599;p72"/>
          <p:cNvCxnSpPr/>
          <p:nvPr/>
        </p:nvCxnSpPr>
        <p:spPr>
          <a:xfrm rot="10800000">
            <a:off x="844450" y="2010725"/>
            <a:ext cx="1067100" cy="0"/>
          </a:xfrm>
          <a:prstGeom prst="straightConnector1">
            <a:avLst/>
          </a:prstGeom>
          <a:solidFill>
            <a:schemeClr val="lt2"/>
          </a:solidFill>
          <a:ln w="76200" cap="flat" cmpd="sng">
            <a:solidFill>
              <a:srgbClr val="95FFD4"/>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603"/>
        <p:cNvGrpSpPr/>
        <p:nvPr/>
      </p:nvGrpSpPr>
      <p:grpSpPr>
        <a:xfrm>
          <a:off x="0" y="0"/>
          <a:ext cx="0" cy="0"/>
          <a:chOff x="0" y="0"/>
          <a:chExt cx="0" cy="0"/>
        </a:xfrm>
      </p:grpSpPr>
      <p:sp>
        <p:nvSpPr>
          <p:cNvPr id="1604" name="Google Shape;1604;p73"/>
          <p:cNvSpPr/>
          <p:nvPr/>
        </p:nvSpPr>
        <p:spPr>
          <a:xfrm>
            <a:off x="2702025" y="998250"/>
            <a:ext cx="1036223"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605" name="Google Shape;1605;p73"/>
          <p:cNvSpPr txBox="1">
            <a:spLocks noGrp="1"/>
          </p:cNvSpPr>
          <p:nvPr>
            <p:ph type="title"/>
          </p:nvPr>
        </p:nvSpPr>
        <p:spPr>
          <a:xfrm>
            <a:off x="17322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1606" name="Google Shape;1606;p73"/>
          <p:cNvGrpSpPr/>
          <p:nvPr/>
        </p:nvGrpSpPr>
        <p:grpSpPr>
          <a:xfrm>
            <a:off x="1132650" y="1410838"/>
            <a:ext cx="423325" cy="476250"/>
            <a:chOff x="505300" y="1002625"/>
            <a:chExt cx="423325" cy="476250"/>
          </a:xfrm>
        </p:grpSpPr>
        <p:sp>
          <p:nvSpPr>
            <p:cNvPr id="1607" name="Google Shape;1607;p73"/>
            <p:cNvSpPr/>
            <p:nvPr/>
          </p:nvSpPr>
          <p:spPr>
            <a:xfrm>
              <a:off x="505300" y="1002625"/>
              <a:ext cx="423325" cy="476250"/>
            </a:xfrm>
            <a:custGeom>
              <a:avLst/>
              <a:gdLst/>
              <a:ahLst/>
              <a:cxnLst/>
              <a:rect l="l" t="t" r="r" b="b"/>
              <a:pathLst>
                <a:path w="16933" h="19050" extrusionOk="0">
                  <a:moveTo>
                    <a:pt x="8466" y="1"/>
                  </a:moveTo>
                  <a:cubicBezTo>
                    <a:pt x="8337" y="1"/>
                    <a:pt x="8208" y="34"/>
                    <a:pt x="8092" y="101"/>
                  </a:cubicBezTo>
                  <a:lnTo>
                    <a:pt x="375" y="4597"/>
                  </a:lnTo>
                  <a:cubicBezTo>
                    <a:pt x="143" y="4731"/>
                    <a:pt x="0" y="4972"/>
                    <a:pt x="0" y="5249"/>
                  </a:cubicBezTo>
                  <a:cubicBezTo>
                    <a:pt x="0" y="5516"/>
                    <a:pt x="143" y="5757"/>
                    <a:pt x="375" y="5891"/>
                  </a:cubicBezTo>
                  <a:lnTo>
                    <a:pt x="2935" y="7381"/>
                  </a:lnTo>
                  <a:lnTo>
                    <a:pt x="375" y="8879"/>
                  </a:lnTo>
                  <a:cubicBezTo>
                    <a:pt x="143" y="9013"/>
                    <a:pt x="0" y="9254"/>
                    <a:pt x="0" y="9522"/>
                  </a:cubicBezTo>
                  <a:cubicBezTo>
                    <a:pt x="0" y="9789"/>
                    <a:pt x="143" y="10030"/>
                    <a:pt x="375" y="10173"/>
                  </a:cubicBezTo>
                  <a:lnTo>
                    <a:pt x="2935" y="11663"/>
                  </a:lnTo>
                  <a:lnTo>
                    <a:pt x="375" y="13162"/>
                  </a:lnTo>
                  <a:cubicBezTo>
                    <a:pt x="143" y="13295"/>
                    <a:pt x="0" y="13536"/>
                    <a:pt x="0" y="13804"/>
                  </a:cubicBezTo>
                  <a:cubicBezTo>
                    <a:pt x="0" y="14071"/>
                    <a:pt x="143" y="14312"/>
                    <a:pt x="375" y="14446"/>
                  </a:cubicBezTo>
                  <a:lnTo>
                    <a:pt x="8092" y="18942"/>
                  </a:lnTo>
                  <a:cubicBezTo>
                    <a:pt x="8208" y="19014"/>
                    <a:pt x="8333" y="19049"/>
                    <a:pt x="8466" y="19049"/>
                  </a:cubicBezTo>
                  <a:cubicBezTo>
                    <a:pt x="8600" y="19049"/>
                    <a:pt x="8725" y="19014"/>
                    <a:pt x="8841" y="18942"/>
                  </a:cubicBezTo>
                  <a:lnTo>
                    <a:pt x="12766" y="16659"/>
                  </a:lnTo>
                  <a:cubicBezTo>
                    <a:pt x="12900" y="16587"/>
                    <a:pt x="12945" y="16409"/>
                    <a:pt x="12865" y="16284"/>
                  </a:cubicBezTo>
                  <a:cubicBezTo>
                    <a:pt x="12810" y="16193"/>
                    <a:pt x="12714" y="16143"/>
                    <a:pt x="12616" y="16143"/>
                  </a:cubicBezTo>
                  <a:cubicBezTo>
                    <a:pt x="12570" y="16143"/>
                    <a:pt x="12524" y="16154"/>
                    <a:pt x="12481" y="16177"/>
                  </a:cubicBezTo>
                  <a:lnTo>
                    <a:pt x="8565" y="18461"/>
                  </a:lnTo>
                  <a:cubicBezTo>
                    <a:pt x="8533" y="18478"/>
                    <a:pt x="8500" y="18487"/>
                    <a:pt x="8466" y="18487"/>
                  </a:cubicBezTo>
                  <a:cubicBezTo>
                    <a:pt x="8433" y="18487"/>
                    <a:pt x="8400" y="18478"/>
                    <a:pt x="8368" y="18461"/>
                  </a:cubicBezTo>
                  <a:lnTo>
                    <a:pt x="652" y="13964"/>
                  </a:lnTo>
                  <a:cubicBezTo>
                    <a:pt x="571" y="13920"/>
                    <a:pt x="562" y="13840"/>
                    <a:pt x="562" y="13804"/>
                  </a:cubicBezTo>
                  <a:cubicBezTo>
                    <a:pt x="562" y="13768"/>
                    <a:pt x="571" y="13688"/>
                    <a:pt x="652" y="13643"/>
                  </a:cubicBezTo>
                  <a:lnTo>
                    <a:pt x="3489" y="11984"/>
                  </a:lnTo>
                  <a:lnTo>
                    <a:pt x="4693" y="12689"/>
                  </a:lnTo>
                  <a:cubicBezTo>
                    <a:pt x="4737" y="12715"/>
                    <a:pt x="4791" y="12724"/>
                    <a:pt x="4836" y="12724"/>
                  </a:cubicBezTo>
                  <a:cubicBezTo>
                    <a:pt x="4934" y="12724"/>
                    <a:pt x="5023" y="12680"/>
                    <a:pt x="5076" y="12591"/>
                  </a:cubicBezTo>
                  <a:cubicBezTo>
                    <a:pt x="5157" y="12457"/>
                    <a:pt x="5112" y="12287"/>
                    <a:pt x="4978" y="12207"/>
                  </a:cubicBezTo>
                  <a:lnTo>
                    <a:pt x="652" y="9691"/>
                  </a:lnTo>
                  <a:cubicBezTo>
                    <a:pt x="571" y="9638"/>
                    <a:pt x="562" y="9557"/>
                    <a:pt x="562" y="9522"/>
                  </a:cubicBezTo>
                  <a:cubicBezTo>
                    <a:pt x="562" y="9495"/>
                    <a:pt x="571" y="9406"/>
                    <a:pt x="652" y="9361"/>
                  </a:cubicBezTo>
                  <a:lnTo>
                    <a:pt x="3489" y="7711"/>
                  </a:lnTo>
                  <a:lnTo>
                    <a:pt x="4613" y="8362"/>
                  </a:lnTo>
                  <a:cubicBezTo>
                    <a:pt x="4655" y="8385"/>
                    <a:pt x="4702" y="8396"/>
                    <a:pt x="4748" y="8396"/>
                  </a:cubicBezTo>
                  <a:cubicBezTo>
                    <a:pt x="4846" y="8396"/>
                    <a:pt x="4942" y="8346"/>
                    <a:pt x="4996" y="8255"/>
                  </a:cubicBezTo>
                  <a:cubicBezTo>
                    <a:pt x="5068" y="8121"/>
                    <a:pt x="5023" y="7952"/>
                    <a:pt x="4889" y="7880"/>
                  </a:cubicBezTo>
                  <a:lnTo>
                    <a:pt x="652" y="5409"/>
                  </a:lnTo>
                  <a:cubicBezTo>
                    <a:pt x="571" y="5356"/>
                    <a:pt x="562" y="5275"/>
                    <a:pt x="562" y="5249"/>
                  </a:cubicBezTo>
                  <a:cubicBezTo>
                    <a:pt x="562" y="5213"/>
                    <a:pt x="571" y="5133"/>
                    <a:pt x="652" y="5079"/>
                  </a:cubicBezTo>
                  <a:lnTo>
                    <a:pt x="8368" y="583"/>
                  </a:lnTo>
                  <a:cubicBezTo>
                    <a:pt x="8400" y="565"/>
                    <a:pt x="8433" y="556"/>
                    <a:pt x="8466" y="556"/>
                  </a:cubicBezTo>
                  <a:cubicBezTo>
                    <a:pt x="8500" y="556"/>
                    <a:pt x="8533" y="565"/>
                    <a:pt x="8565" y="583"/>
                  </a:cubicBezTo>
                  <a:lnTo>
                    <a:pt x="16281" y="5079"/>
                  </a:lnTo>
                  <a:cubicBezTo>
                    <a:pt x="16362" y="5133"/>
                    <a:pt x="16371" y="5213"/>
                    <a:pt x="16371" y="5249"/>
                  </a:cubicBezTo>
                  <a:cubicBezTo>
                    <a:pt x="16371" y="5275"/>
                    <a:pt x="16362" y="5356"/>
                    <a:pt x="16281" y="5409"/>
                  </a:cubicBezTo>
                  <a:lnTo>
                    <a:pt x="8565" y="9905"/>
                  </a:lnTo>
                  <a:cubicBezTo>
                    <a:pt x="8533" y="9923"/>
                    <a:pt x="8500" y="9932"/>
                    <a:pt x="8466" y="9932"/>
                  </a:cubicBezTo>
                  <a:cubicBezTo>
                    <a:pt x="8433" y="9932"/>
                    <a:pt x="8400" y="9923"/>
                    <a:pt x="8368" y="9905"/>
                  </a:cubicBezTo>
                  <a:lnTo>
                    <a:pt x="5906" y="8469"/>
                  </a:lnTo>
                  <a:cubicBezTo>
                    <a:pt x="5863" y="8443"/>
                    <a:pt x="5816" y="8431"/>
                    <a:pt x="5769" y="8431"/>
                  </a:cubicBezTo>
                  <a:cubicBezTo>
                    <a:pt x="5673" y="8431"/>
                    <a:pt x="5580" y="8483"/>
                    <a:pt x="5531" y="8567"/>
                  </a:cubicBezTo>
                  <a:cubicBezTo>
                    <a:pt x="5451" y="8701"/>
                    <a:pt x="5496" y="8871"/>
                    <a:pt x="5630" y="8951"/>
                  </a:cubicBezTo>
                  <a:lnTo>
                    <a:pt x="8092" y="10387"/>
                  </a:lnTo>
                  <a:cubicBezTo>
                    <a:pt x="8208" y="10458"/>
                    <a:pt x="8333" y="10485"/>
                    <a:pt x="8466" y="10485"/>
                  </a:cubicBezTo>
                  <a:cubicBezTo>
                    <a:pt x="8600" y="10485"/>
                    <a:pt x="8725" y="10458"/>
                    <a:pt x="8841" y="10387"/>
                  </a:cubicBezTo>
                  <a:lnTo>
                    <a:pt x="13444" y="7711"/>
                  </a:lnTo>
                  <a:lnTo>
                    <a:pt x="16281" y="9361"/>
                  </a:lnTo>
                  <a:cubicBezTo>
                    <a:pt x="16362" y="9406"/>
                    <a:pt x="16371" y="9495"/>
                    <a:pt x="16371" y="9522"/>
                  </a:cubicBezTo>
                  <a:cubicBezTo>
                    <a:pt x="16371" y="9557"/>
                    <a:pt x="16362" y="9638"/>
                    <a:pt x="16281" y="9691"/>
                  </a:cubicBezTo>
                  <a:lnTo>
                    <a:pt x="8565" y="14187"/>
                  </a:lnTo>
                  <a:cubicBezTo>
                    <a:pt x="8533" y="14205"/>
                    <a:pt x="8500" y="14214"/>
                    <a:pt x="8466" y="14214"/>
                  </a:cubicBezTo>
                  <a:cubicBezTo>
                    <a:pt x="8433" y="14214"/>
                    <a:pt x="8400" y="14205"/>
                    <a:pt x="8368" y="14187"/>
                  </a:cubicBezTo>
                  <a:lnTo>
                    <a:pt x="5995" y="12796"/>
                  </a:lnTo>
                  <a:cubicBezTo>
                    <a:pt x="5953" y="12773"/>
                    <a:pt x="5906" y="12762"/>
                    <a:pt x="5860" y="12762"/>
                  </a:cubicBezTo>
                  <a:cubicBezTo>
                    <a:pt x="5762" y="12762"/>
                    <a:pt x="5666" y="12812"/>
                    <a:pt x="5612" y="12903"/>
                  </a:cubicBezTo>
                  <a:cubicBezTo>
                    <a:pt x="5531" y="13037"/>
                    <a:pt x="5585" y="13206"/>
                    <a:pt x="5710" y="13277"/>
                  </a:cubicBezTo>
                  <a:lnTo>
                    <a:pt x="8092" y="14669"/>
                  </a:lnTo>
                  <a:cubicBezTo>
                    <a:pt x="8208" y="14732"/>
                    <a:pt x="8333" y="14767"/>
                    <a:pt x="8466" y="14767"/>
                  </a:cubicBezTo>
                  <a:cubicBezTo>
                    <a:pt x="8600" y="14767"/>
                    <a:pt x="8725" y="14732"/>
                    <a:pt x="8841" y="14669"/>
                  </a:cubicBezTo>
                  <a:lnTo>
                    <a:pt x="13444" y="11984"/>
                  </a:lnTo>
                  <a:lnTo>
                    <a:pt x="16281" y="13643"/>
                  </a:lnTo>
                  <a:cubicBezTo>
                    <a:pt x="16362" y="13688"/>
                    <a:pt x="16371" y="13768"/>
                    <a:pt x="16371" y="13804"/>
                  </a:cubicBezTo>
                  <a:cubicBezTo>
                    <a:pt x="16371" y="13840"/>
                    <a:pt x="16362" y="13920"/>
                    <a:pt x="16281" y="13964"/>
                  </a:cubicBezTo>
                  <a:lnTo>
                    <a:pt x="13498" y="15588"/>
                  </a:lnTo>
                  <a:cubicBezTo>
                    <a:pt x="13364" y="15668"/>
                    <a:pt x="13320" y="15838"/>
                    <a:pt x="13400" y="15972"/>
                  </a:cubicBezTo>
                  <a:cubicBezTo>
                    <a:pt x="13453" y="16061"/>
                    <a:pt x="13543" y="16105"/>
                    <a:pt x="13641" y="16105"/>
                  </a:cubicBezTo>
                  <a:cubicBezTo>
                    <a:pt x="13685" y="16105"/>
                    <a:pt x="13739" y="16097"/>
                    <a:pt x="13783" y="16070"/>
                  </a:cubicBezTo>
                  <a:lnTo>
                    <a:pt x="16558" y="14446"/>
                  </a:lnTo>
                  <a:cubicBezTo>
                    <a:pt x="16790" y="14312"/>
                    <a:pt x="16933" y="14071"/>
                    <a:pt x="16933" y="13804"/>
                  </a:cubicBezTo>
                  <a:cubicBezTo>
                    <a:pt x="16933" y="13536"/>
                    <a:pt x="16790" y="13295"/>
                    <a:pt x="16558" y="13162"/>
                  </a:cubicBezTo>
                  <a:lnTo>
                    <a:pt x="13998" y="11663"/>
                  </a:lnTo>
                  <a:lnTo>
                    <a:pt x="16558" y="10173"/>
                  </a:lnTo>
                  <a:cubicBezTo>
                    <a:pt x="16790" y="10030"/>
                    <a:pt x="16933" y="9789"/>
                    <a:pt x="16933" y="9522"/>
                  </a:cubicBezTo>
                  <a:cubicBezTo>
                    <a:pt x="16933" y="9254"/>
                    <a:pt x="16790" y="9013"/>
                    <a:pt x="16558" y="8879"/>
                  </a:cubicBezTo>
                  <a:lnTo>
                    <a:pt x="13998" y="7381"/>
                  </a:lnTo>
                  <a:lnTo>
                    <a:pt x="16558" y="5891"/>
                  </a:lnTo>
                  <a:cubicBezTo>
                    <a:pt x="16790" y="5757"/>
                    <a:pt x="16933" y="5516"/>
                    <a:pt x="16933" y="5249"/>
                  </a:cubicBezTo>
                  <a:cubicBezTo>
                    <a:pt x="16933" y="4972"/>
                    <a:pt x="16790" y="4731"/>
                    <a:pt x="16558" y="4597"/>
                  </a:cubicBezTo>
                  <a:lnTo>
                    <a:pt x="8841" y="101"/>
                  </a:lnTo>
                  <a:cubicBezTo>
                    <a:pt x="8725" y="34"/>
                    <a:pt x="8596" y="1"/>
                    <a:pt x="84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3"/>
            <p:cNvSpPr/>
            <p:nvPr/>
          </p:nvSpPr>
          <p:spPr>
            <a:xfrm>
              <a:off x="678800" y="1084750"/>
              <a:ext cx="27475" cy="25900"/>
            </a:xfrm>
            <a:custGeom>
              <a:avLst/>
              <a:gdLst/>
              <a:ahLst/>
              <a:cxnLst/>
              <a:rect l="l" t="t" r="r" b="b"/>
              <a:pathLst>
                <a:path w="1099" h="1036" extrusionOk="0">
                  <a:moveTo>
                    <a:pt x="313" y="1"/>
                  </a:moveTo>
                  <a:cubicBezTo>
                    <a:pt x="242" y="1"/>
                    <a:pt x="170" y="28"/>
                    <a:pt x="117" y="81"/>
                  </a:cubicBezTo>
                  <a:cubicBezTo>
                    <a:pt x="1" y="188"/>
                    <a:pt x="1" y="367"/>
                    <a:pt x="117" y="474"/>
                  </a:cubicBezTo>
                  <a:lnTo>
                    <a:pt x="590" y="956"/>
                  </a:lnTo>
                  <a:cubicBezTo>
                    <a:pt x="643" y="1009"/>
                    <a:pt x="715" y="1036"/>
                    <a:pt x="786" y="1036"/>
                  </a:cubicBezTo>
                  <a:cubicBezTo>
                    <a:pt x="857" y="1036"/>
                    <a:pt x="929" y="1009"/>
                    <a:pt x="982" y="956"/>
                  </a:cubicBezTo>
                  <a:cubicBezTo>
                    <a:pt x="1098" y="848"/>
                    <a:pt x="1098" y="670"/>
                    <a:pt x="982" y="563"/>
                  </a:cubicBezTo>
                  <a:lnTo>
                    <a:pt x="509" y="81"/>
                  </a:lnTo>
                  <a:cubicBezTo>
                    <a:pt x="456" y="28"/>
                    <a:pt x="385"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3"/>
            <p:cNvSpPr/>
            <p:nvPr/>
          </p:nvSpPr>
          <p:spPr>
            <a:xfrm>
              <a:off x="679475" y="1125800"/>
              <a:ext cx="74975" cy="13850"/>
            </a:xfrm>
            <a:custGeom>
              <a:avLst/>
              <a:gdLst/>
              <a:ahLst/>
              <a:cxnLst/>
              <a:rect l="l" t="t" r="r" b="b"/>
              <a:pathLst>
                <a:path w="2999" h="554" extrusionOk="0">
                  <a:moveTo>
                    <a:pt x="286" y="0"/>
                  </a:moveTo>
                  <a:cubicBezTo>
                    <a:pt x="126" y="0"/>
                    <a:pt x="1" y="125"/>
                    <a:pt x="1" y="277"/>
                  </a:cubicBezTo>
                  <a:cubicBezTo>
                    <a:pt x="1" y="429"/>
                    <a:pt x="126" y="554"/>
                    <a:pt x="286" y="554"/>
                  </a:cubicBezTo>
                  <a:lnTo>
                    <a:pt x="2713" y="554"/>
                  </a:lnTo>
                  <a:cubicBezTo>
                    <a:pt x="2873" y="554"/>
                    <a:pt x="2998" y="429"/>
                    <a:pt x="2998" y="277"/>
                  </a:cubicBezTo>
                  <a:cubicBezTo>
                    <a:pt x="2998" y="125"/>
                    <a:pt x="2873" y="0"/>
                    <a:pt x="27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3"/>
            <p:cNvSpPr/>
            <p:nvPr/>
          </p:nvSpPr>
          <p:spPr>
            <a:xfrm>
              <a:off x="679475" y="1150100"/>
              <a:ext cx="74975" cy="13850"/>
            </a:xfrm>
            <a:custGeom>
              <a:avLst/>
              <a:gdLst/>
              <a:ahLst/>
              <a:cxnLst/>
              <a:rect l="l" t="t" r="r" b="b"/>
              <a:pathLst>
                <a:path w="2999" h="554" extrusionOk="0">
                  <a:moveTo>
                    <a:pt x="286" y="1"/>
                  </a:moveTo>
                  <a:cubicBezTo>
                    <a:pt x="126" y="1"/>
                    <a:pt x="1" y="126"/>
                    <a:pt x="1" y="277"/>
                  </a:cubicBezTo>
                  <a:cubicBezTo>
                    <a:pt x="1" y="429"/>
                    <a:pt x="126" y="554"/>
                    <a:pt x="286" y="554"/>
                  </a:cubicBezTo>
                  <a:lnTo>
                    <a:pt x="2713" y="554"/>
                  </a:lnTo>
                  <a:cubicBezTo>
                    <a:pt x="2873" y="554"/>
                    <a:pt x="2998" y="429"/>
                    <a:pt x="2998" y="277"/>
                  </a:cubicBezTo>
                  <a:cubicBezTo>
                    <a:pt x="2998" y="126"/>
                    <a:pt x="2873" y="1"/>
                    <a:pt x="27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73"/>
          <p:cNvGrpSpPr/>
          <p:nvPr/>
        </p:nvGrpSpPr>
        <p:grpSpPr>
          <a:xfrm>
            <a:off x="5364238" y="3913425"/>
            <a:ext cx="476425" cy="474175"/>
            <a:chOff x="5051075" y="3860200"/>
            <a:chExt cx="476425" cy="474175"/>
          </a:xfrm>
        </p:grpSpPr>
        <p:sp>
          <p:nvSpPr>
            <p:cNvPr id="1612" name="Google Shape;1612;p73"/>
            <p:cNvSpPr/>
            <p:nvPr/>
          </p:nvSpPr>
          <p:spPr>
            <a:xfrm>
              <a:off x="5051075" y="3860200"/>
              <a:ext cx="248475" cy="238650"/>
            </a:xfrm>
            <a:custGeom>
              <a:avLst/>
              <a:gdLst/>
              <a:ahLst/>
              <a:cxnLst/>
              <a:rect l="l" t="t" r="r" b="b"/>
              <a:pathLst>
                <a:path w="9939" h="9546" extrusionOk="0">
                  <a:moveTo>
                    <a:pt x="9377" y="6709"/>
                  </a:moveTo>
                  <a:lnTo>
                    <a:pt x="9377" y="7298"/>
                  </a:lnTo>
                  <a:cubicBezTo>
                    <a:pt x="9377" y="7334"/>
                    <a:pt x="9350" y="7351"/>
                    <a:pt x="9323" y="7351"/>
                  </a:cubicBezTo>
                  <a:lnTo>
                    <a:pt x="616" y="7351"/>
                  </a:lnTo>
                  <a:cubicBezTo>
                    <a:pt x="590" y="7351"/>
                    <a:pt x="563" y="7334"/>
                    <a:pt x="563" y="7298"/>
                  </a:cubicBezTo>
                  <a:lnTo>
                    <a:pt x="563" y="6709"/>
                  </a:lnTo>
                  <a:close/>
                  <a:moveTo>
                    <a:pt x="1036" y="0"/>
                  </a:moveTo>
                  <a:cubicBezTo>
                    <a:pt x="465" y="0"/>
                    <a:pt x="1" y="464"/>
                    <a:pt x="1" y="1035"/>
                  </a:cubicBezTo>
                  <a:lnTo>
                    <a:pt x="1" y="4434"/>
                  </a:lnTo>
                  <a:cubicBezTo>
                    <a:pt x="1" y="4595"/>
                    <a:pt x="126" y="4720"/>
                    <a:pt x="286" y="4720"/>
                  </a:cubicBezTo>
                  <a:cubicBezTo>
                    <a:pt x="438" y="4720"/>
                    <a:pt x="563" y="4595"/>
                    <a:pt x="563" y="4434"/>
                  </a:cubicBezTo>
                  <a:lnTo>
                    <a:pt x="563" y="1035"/>
                  </a:lnTo>
                  <a:cubicBezTo>
                    <a:pt x="563" y="777"/>
                    <a:pt x="777" y="563"/>
                    <a:pt x="1036" y="563"/>
                  </a:cubicBezTo>
                  <a:lnTo>
                    <a:pt x="8904" y="563"/>
                  </a:lnTo>
                  <a:cubicBezTo>
                    <a:pt x="9163" y="563"/>
                    <a:pt x="9377" y="777"/>
                    <a:pt x="9377" y="1035"/>
                  </a:cubicBezTo>
                  <a:lnTo>
                    <a:pt x="9377" y="6147"/>
                  </a:lnTo>
                  <a:lnTo>
                    <a:pt x="563" y="6147"/>
                  </a:lnTo>
                  <a:lnTo>
                    <a:pt x="563" y="5576"/>
                  </a:lnTo>
                  <a:cubicBezTo>
                    <a:pt x="563" y="5424"/>
                    <a:pt x="438" y="5300"/>
                    <a:pt x="286" y="5300"/>
                  </a:cubicBezTo>
                  <a:cubicBezTo>
                    <a:pt x="126" y="5300"/>
                    <a:pt x="1" y="5424"/>
                    <a:pt x="1" y="5576"/>
                  </a:cubicBezTo>
                  <a:lnTo>
                    <a:pt x="1" y="7298"/>
                  </a:lnTo>
                  <a:cubicBezTo>
                    <a:pt x="1" y="7637"/>
                    <a:pt x="277" y="7913"/>
                    <a:pt x="616" y="7913"/>
                  </a:cubicBezTo>
                  <a:lnTo>
                    <a:pt x="3409" y="7913"/>
                  </a:lnTo>
                  <a:cubicBezTo>
                    <a:pt x="3302" y="8199"/>
                    <a:pt x="3114" y="8520"/>
                    <a:pt x="2793" y="8761"/>
                  </a:cubicBezTo>
                  <a:cubicBezTo>
                    <a:pt x="2650" y="8868"/>
                    <a:pt x="2588" y="9064"/>
                    <a:pt x="2650" y="9252"/>
                  </a:cubicBezTo>
                  <a:cubicBezTo>
                    <a:pt x="2704" y="9430"/>
                    <a:pt x="2873" y="9546"/>
                    <a:pt x="3061" y="9546"/>
                  </a:cubicBezTo>
                  <a:lnTo>
                    <a:pt x="3837" y="9546"/>
                  </a:lnTo>
                  <a:cubicBezTo>
                    <a:pt x="3989" y="9546"/>
                    <a:pt x="4113" y="9421"/>
                    <a:pt x="4113" y="9269"/>
                  </a:cubicBezTo>
                  <a:cubicBezTo>
                    <a:pt x="4113" y="9118"/>
                    <a:pt x="3989" y="8993"/>
                    <a:pt x="3837" y="8993"/>
                  </a:cubicBezTo>
                  <a:lnTo>
                    <a:pt x="3373" y="8993"/>
                  </a:lnTo>
                  <a:cubicBezTo>
                    <a:pt x="3712" y="8654"/>
                    <a:pt x="3890" y="8252"/>
                    <a:pt x="3997" y="7913"/>
                  </a:cubicBezTo>
                  <a:lnTo>
                    <a:pt x="5942" y="7913"/>
                  </a:lnTo>
                  <a:cubicBezTo>
                    <a:pt x="6049" y="8252"/>
                    <a:pt x="6228" y="8654"/>
                    <a:pt x="6567" y="8993"/>
                  </a:cubicBezTo>
                  <a:lnTo>
                    <a:pt x="4979" y="8993"/>
                  </a:lnTo>
                  <a:cubicBezTo>
                    <a:pt x="4818" y="8993"/>
                    <a:pt x="4693" y="9118"/>
                    <a:pt x="4693" y="9269"/>
                  </a:cubicBezTo>
                  <a:cubicBezTo>
                    <a:pt x="4693" y="9421"/>
                    <a:pt x="4818" y="9546"/>
                    <a:pt x="4979" y="9546"/>
                  </a:cubicBezTo>
                  <a:lnTo>
                    <a:pt x="6879" y="9546"/>
                  </a:lnTo>
                  <a:cubicBezTo>
                    <a:pt x="7066" y="9546"/>
                    <a:pt x="7236" y="9430"/>
                    <a:pt x="7289" y="9252"/>
                  </a:cubicBezTo>
                  <a:cubicBezTo>
                    <a:pt x="7352" y="9064"/>
                    <a:pt x="7289" y="8868"/>
                    <a:pt x="7138" y="8761"/>
                  </a:cubicBezTo>
                  <a:cubicBezTo>
                    <a:pt x="6825" y="8520"/>
                    <a:pt x="6638" y="8199"/>
                    <a:pt x="6531" y="7913"/>
                  </a:cubicBezTo>
                  <a:lnTo>
                    <a:pt x="9323" y="7913"/>
                  </a:lnTo>
                  <a:cubicBezTo>
                    <a:pt x="9662" y="7913"/>
                    <a:pt x="9939" y="7637"/>
                    <a:pt x="9939" y="7298"/>
                  </a:cubicBezTo>
                  <a:lnTo>
                    <a:pt x="9939" y="1035"/>
                  </a:lnTo>
                  <a:cubicBezTo>
                    <a:pt x="9939" y="464"/>
                    <a:pt x="9475" y="0"/>
                    <a:pt x="89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3"/>
            <p:cNvSpPr/>
            <p:nvPr/>
          </p:nvSpPr>
          <p:spPr>
            <a:xfrm>
              <a:off x="5133825" y="3940500"/>
              <a:ext cx="13850" cy="15400"/>
            </a:xfrm>
            <a:custGeom>
              <a:avLst/>
              <a:gdLst/>
              <a:ahLst/>
              <a:cxnLst/>
              <a:rect l="l" t="t" r="r" b="b"/>
              <a:pathLst>
                <a:path w="554" h="616" extrusionOk="0">
                  <a:moveTo>
                    <a:pt x="277" y="0"/>
                  </a:moveTo>
                  <a:cubicBezTo>
                    <a:pt x="125" y="0"/>
                    <a:pt x="1" y="125"/>
                    <a:pt x="1" y="277"/>
                  </a:cubicBezTo>
                  <a:lnTo>
                    <a:pt x="1" y="339"/>
                  </a:lnTo>
                  <a:cubicBezTo>
                    <a:pt x="1" y="491"/>
                    <a:pt x="125" y="616"/>
                    <a:pt x="277" y="616"/>
                  </a:cubicBezTo>
                  <a:cubicBezTo>
                    <a:pt x="429" y="616"/>
                    <a:pt x="554" y="491"/>
                    <a:pt x="554" y="339"/>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3"/>
            <p:cNvSpPr/>
            <p:nvPr/>
          </p:nvSpPr>
          <p:spPr>
            <a:xfrm>
              <a:off x="5168400" y="3940500"/>
              <a:ext cx="13850" cy="15400"/>
            </a:xfrm>
            <a:custGeom>
              <a:avLst/>
              <a:gdLst/>
              <a:ahLst/>
              <a:cxnLst/>
              <a:rect l="l" t="t" r="r" b="b"/>
              <a:pathLst>
                <a:path w="554" h="616" extrusionOk="0">
                  <a:moveTo>
                    <a:pt x="277" y="0"/>
                  </a:moveTo>
                  <a:cubicBezTo>
                    <a:pt x="125" y="0"/>
                    <a:pt x="0" y="125"/>
                    <a:pt x="0" y="277"/>
                  </a:cubicBezTo>
                  <a:lnTo>
                    <a:pt x="0" y="339"/>
                  </a:lnTo>
                  <a:cubicBezTo>
                    <a:pt x="0" y="491"/>
                    <a:pt x="125" y="616"/>
                    <a:pt x="277" y="616"/>
                  </a:cubicBezTo>
                  <a:cubicBezTo>
                    <a:pt x="429" y="616"/>
                    <a:pt x="553" y="491"/>
                    <a:pt x="553" y="339"/>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3"/>
            <p:cNvSpPr/>
            <p:nvPr/>
          </p:nvSpPr>
          <p:spPr>
            <a:xfrm>
              <a:off x="5202975" y="3940500"/>
              <a:ext cx="13850" cy="15400"/>
            </a:xfrm>
            <a:custGeom>
              <a:avLst/>
              <a:gdLst/>
              <a:ahLst/>
              <a:cxnLst/>
              <a:rect l="l" t="t" r="r" b="b"/>
              <a:pathLst>
                <a:path w="554" h="616" extrusionOk="0">
                  <a:moveTo>
                    <a:pt x="277" y="0"/>
                  </a:moveTo>
                  <a:cubicBezTo>
                    <a:pt x="125" y="0"/>
                    <a:pt x="0" y="125"/>
                    <a:pt x="0" y="277"/>
                  </a:cubicBezTo>
                  <a:lnTo>
                    <a:pt x="0" y="339"/>
                  </a:lnTo>
                  <a:cubicBezTo>
                    <a:pt x="0" y="491"/>
                    <a:pt x="125" y="616"/>
                    <a:pt x="277" y="616"/>
                  </a:cubicBezTo>
                  <a:cubicBezTo>
                    <a:pt x="428" y="616"/>
                    <a:pt x="553" y="491"/>
                    <a:pt x="553" y="339"/>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3"/>
            <p:cNvSpPr/>
            <p:nvPr/>
          </p:nvSpPr>
          <p:spPr>
            <a:xfrm>
              <a:off x="5279025" y="4095725"/>
              <a:ext cx="248475" cy="238650"/>
            </a:xfrm>
            <a:custGeom>
              <a:avLst/>
              <a:gdLst/>
              <a:ahLst/>
              <a:cxnLst/>
              <a:rect l="l" t="t" r="r" b="b"/>
              <a:pathLst>
                <a:path w="9939" h="9546" extrusionOk="0">
                  <a:moveTo>
                    <a:pt x="9376" y="6700"/>
                  </a:moveTo>
                  <a:lnTo>
                    <a:pt x="9376" y="7297"/>
                  </a:lnTo>
                  <a:cubicBezTo>
                    <a:pt x="9376" y="7324"/>
                    <a:pt x="9349" y="7351"/>
                    <a:pt x="9323" y="7351"/>
                  </a:cubicBezTo>
                  <a:lnTo>
                    <a:pt x="616" y="7351"/>
                  </a:lnTo>
                  <a:cubicBezTo>
                    <a:pt x="589" y="7351"/>
                    <a:pt x="562" y="7324"/>
                    <a:pt x="562" y="7297"/>
                  </a:cubicBezTo>
                  <a:lnTo>
                    <a:pt x="562" y="6700"/>
                  </a:lnTo>
                  <a:close/>
                  <a:moveTo>
                    <a:pt x="5942" y="7913"/>
                  </a:moveTo>
                  <a:cubicBezTo>
                    <a:pt x="6049" y="8252"/>
                    <a:pt x="6227" y="8645"/>
                    <a:pt x="6557" y="8984"/>
                  </a:cubicBezTo>
                  <a:lnTo>
                    <a:pt x="3372" y="8984"/>
                  </a:lnTo>
                  <a:cubicBezTo>
                    <a:pt x="3711" y="8645"/>
                    <a:pt x="3890" y="8234"/>
                    <a:pt x="3988" y="7913"/>
                  </a:cubicBezTo>
                  <a:close/>
                  <a:moveTo>
                    <a:pt x="1035" y="0"/>
                  </a:moveTo>
                  <a:cubicBezTo>
                    <a:pt x="464" y="0"/>
                    <a:pt x="0" y="464"/>
                    <a:pt x="0" y="1035"/>
                  </a:cubicBezTo>
                  <a:lnTo>
                    <a:pt x="0" y="7297"/>
                  </a:lnTo>
                  <a:cubicBezTo>
                    <a:pt x="0" y="7636"/>
                    <a:pt x="277" y="7913"/>
                    <a:pt x="616" y="7913"/>
                  </a:cubicBezTo>
                  <a:lnTo>
                    <a:pt x="3399" y="7913"/>
                  </a:lnTo>
                  <a:cubicBezTo>
                    <a:pt x="3301" y="8190"/>
                    <a:pt x="3114" y="8511"/>
                    <a:pt x="2792" y="8752"/>
                  </a:cubicBezTo>
                  <a:cubicBezTo>
                    <a:pt x="2641" y="8868"/>
                    <a:pt x="2587" y="9064"/>
                    <a:pt x="2641" y="9242"/>
                  </a:cubicBezTo>
                  <a:cubicBezTo>
                    <a:pt x="2703" y="9421"/>
                    <a:pt x="2873" y="9546"/>
                    <a:pt x="3060" y="9546"/>
                  </a:cubicBezTo>
                  <a:lnTo>
                    <a:pt x="6878" y="9546"/>
                  </a:lnTo>
                  <a:cubicBezTo>
                    <a:pt x="7066" y="9546"/>
                    <a:pt x="7235" y="9421"/>
                    <a:pt x="7289" y="9242"/>
                  </a:cubicBezTo>
                  <a:cubicBezTo>
                    <a:pt x="7351" y="9064"/>
                    <a:pt x="7289" y="8868"/>
                    <a:pt x="7137" y="8752"/>
                  </a:cubicBezTo>
                  <a:cubicBezTo>
                    <a:pt x="6825" y="8511"/>
                    <a:pt x="6637" y="8198"/>
                    <a:pt x="6530" y="7913"/>
                  </a:cubicBezTo>
                  <a:lnTo>
                    <a:pt x="9323" y="7913"/>
                  </a:lnTo>
                  <a:cubicBezTo>
                    <a:pt x="9662" y="7913"/>
                    <a:pt x="9929" y="7636"/>
                    <a:pt x="9929" y="7297"/>
                  </a:cubicBezTo>
                  <a:lnTo>
                    <a:pt x="9929" y="1035"/>
                  </a:lnTo>
                  <a:cubicBezTo>
                    <a:pt x="9938" y="464"/>
                    <a:pt x="9465" y="0"/>
                    <a:pt x="8894" y="0"/>
                  </a:cubicBezTo>
                  <a:lnTo>
                    <a:pt x="7717" y="0"/>
                  </a:lnTo>
                  <a:cubicBezTo>
                    <a:pt x="7556" y="0"/>
                    <a:pt x="7431" y="125"/>
                    <a:pt x="7431" y="277"/>
                  </a:cubicBezTo>
                  <a:cubicBezTo>
                    <a:pt x="7431" y="428"/>
                    <a:pt x="7556" y="553"/>
                    <a:pt x="7717" y="553"/>
                  </a:cubicBezTo>
                  <a:lnTo>
                    <a:pt x="8894" y="553"/>
                  </a:lnTo>
                  <a:cubicBezTo>
                    <a:pt x="9162" y="553"/>
                    <a:pt x="9376" y="767"/>
                    <a:pt x="9376" y="1035"/>
                  </a:cubicBezTo>
                  <a:lnTo>
                    <a:pt x="9376" y="6147"/>
                  </a:lnTo>
                  <a:lnTo>
                    <a:pt x="562" y="6147"/>
                  </a:lnTo>
                  <a:lnTo>
                    <a:pt x="562" y="1035"/>
                  </a:lnTo>
                  <a:cubicBezTo>
                    <a:pt x="562" y="767"/>
                    <a:pt x="776" y="553"/>
                    <a:pt x="1035" y="553"/>
                  </a:cubicBezTo>
                  <a:lnTo>
                    <a:pt x="6575" y="553"/>
                  </a:lnTo>
                  <a:cubicBezTo>
                    <a:pt x="6727" y="553"/>
                    <a:pt x="6852" y="428"/>
                    <a:pt x="6852" y="277"/>
                  </a:cubicBezTo>
                  <a:cubicBezTo>
                    <a:pt x="6852" y="125"/>
                    <a:pt x="6727" y="0"/>
                    <a:pt x="65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3"/>
            <p:cNvSpPr/>
            <p:nvPr/>
          </p:nvSpPr>
          <p:spPr>
            <a:xfrm>
              <a:off x="5361750" y="4175775"/>
              <a:ext cx="13850" cy="15650"/>
            </a:xfrm>
            <a:custGeom>
              <a:avLst/>
              <a:gdLst/>
              <a:ahLst/>
              <a:cxnLst/>
              <a:rect l="l" t="t" r="r" b="b"/>
              <a:pathLst>
                <a:path w="554" h="626" extrusionOk="0">
                  <a:moveTo>
                    <a:pt x="277" y="1"/>
                  </a:moveTo>
                  <a:cubicBezTo>
                    <a:pt x="126" y="1"/>
                    <a:pt x="1" y="126"/>
                    <a:pt x="1" y="286"/>
                  </a:cubicBezTo>
                  <a:lnTo>
                    <a:pt x="1" y="340"/>
                  </a:lnTo>
                  <a:cubicBezTo>
                    <a:pt x="1" y="500"/>
                    <a:pt x="126" y="625"/>
                    <a:pt x="277" y="625"/>
                  </a:cubicBezTo>
                  <a:cubicBezTo>
                    <a:pt x="429" y="625"/>
                    <a:pt x="554" y="500"/>
                    <a:pt x="554" y="340"/>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3"/>
            <p:cNvSpPr/>
            <p:nvPr/>
          </p:nvSpPr>
          <p:spPr>
            <a:xfrm>
              <a:off x="5396325" y="4175775"/>
              <a:ext cx="13850" cy="15650"/>
            </a:xfrm>
            <a:custGeom>
              <a:avLst/>
              <a:gdLst/>
              <a:ahLst/>
              <a:cxnLst/>
              <a:rect l="l" t="t" r="r" b="b"/>
              <a:pathLst>
                <a:path w="554" h="626" extrusionOk="0">
                  <a:moveTo>
                    <a:pt x="277" y="1"/>
                  </a:moveTo>
                  <a:cubicBezTo>
                    <a:pt x="126" y="1"/>
                    <a:pt x="1" y="126"/>
                    <a:pt x="1" y="286"/>
                  </a:cubicBezTo>
                  <a:lnTo>
                    <a:pt x="1" y="340"/>
                  </a:lnTo>
                  <a:cubicBezTo>
                    <a:pt x="1" y="500"/>
                    <a:pt x="126" y="625"/>
                    <a:pt x="277" y="625"/>
                  </a:cubicBezTo>
                  <a:cubicBezTo>
                    <a:pt x="429" y="625"/>
                    <a:pt x="554" y="500"/>
                    <a:pt x="554" y="340"/>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3"/>
            <p:cNvSpPr/>
            <p:nvPr/>
          </p:nvSpPr>
          <p:spPr>
            <a:xfrm>
              <a:off x="5430675" y="4175775"/>
              <a:ext cx="14075" cy="15650"/>
            </a:xfrm>
            <a:custGeom>
              <a:avLst/>
              <a:gdLst/>
              <a:ahLst/>
              <a:cxnLst/>
              <a:rect l="l" t="t" r="r" b="b"/>
              <a:pathLst>
                <a:path w="563" h="626" extrusionOk="0">
                  <a:moveTo>
                    <a:pt x="286" y="1"/>
                  </a:moveTo>
                  <a:cubicBezTo>
                    <a:pt x="125" y="1"/>
                    <a:pt x="0" y="126"/>
                    <a:pt x="0" y="286"/>
                  </a:cubicBezTo>
                  <a:lnTo>
                    <a:pt x="0" y="340"/>
                  </a:lnTo>
                  <a:cubicBezTo>
                    <a:pt x="0" y="500"/>
                    <a:pt x="125" y="625"/>
                    <a:pt x="286" y="625"/>
                  </a:cubicBezTo>
                  <a:cubicBezTo>
                    <a:pt x="438" y="625"/>
                    <a:pt x="562" y="500"/>
                    <a:pt x="562" y="340"/>
                  </a:cubicBezTo>
                  <a:lnTo>
                    <a:pt x="562" y="286"/>
                  </a:lnTo>
                  <a:cubicBezTo>
                    <a:pt x="562"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3"/>
            <p:cNvSpPr/>
            <p:nvPr/>
          </p:nvSpPr>
          <p:spPr>
            <a:xfrm>
              <a:off x="5317600" y="3955425"/>
              <a:ext cx="25225" cy="14075"/>
            </a:xfrm>
            <a:custGeom>
              <a:avLst/>
              <a:gdLst/>
              <a:ahLst/>
              <a:cxnLst/>
              <a:rect l="l" t="t" r="r" b="b"/>
              <a:pathLst>
                <a:path w="1009" h="563" extrusionOk="0">
                  <a:moveTo>
                    <a:pt x="277" y="1"/>
                  </a:moveTo>
                  <a:cubicBezTo>
                    <a:pt x="125" y="1"/>
                    <a:pt x="0" y="126"/>
                    <a:pt x="0" y="286"/>
                  </a:cubicBezTo>
                  <a:cubicBezTo>
                    <a:pt x="0" y="438"/>
                    <a:pt x="125"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3"/>
            <p:cNvSpPr/>
            <p:nvPr/>
          </p:nvSpPr>
          <p:spPr>
            <a:xfrm>
              <a:off x="5351275" y="3955425"/>
              <a:ext cx="25225" cy="14075"/>
            </a:xfrm>
            <a:custGeom>
              <a:avLst/>
              <a:gdLst/>
              <a:ahLst/>
              <a:cxnLst/>
              <a:rect l="l" t="t" r="r" b="b"/>
              <a:pathLst>
                <a:path w="1009" h="563" extrusionOk="0">
                  <a:moveTo>
                    <a:pt x="277" y="1"/>
                  </a:moveTo>
                  <a:cubicBezTo>
                    <a:pt x="125" y="1"/>
                    <a:pt x="1" y="126"/>
                    <a:pt x="1" y="286"/>
                  </a:cubicBezTo>
                  <a:cubicBezTo>
                    <a:pt x="1" y="438"/>
                    <a:pt x="125"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3"/>
            <p:cNvSpPr/>
            <p:nvPr/>
          </p:nvSpPr>
          <p:spPr>
            <a:xfrm>
              <a:off x="5384950" y="3955425"/>
              <a:ext cx="25225" cy="14075"/>
            </a:xfrm>
            <a:custGeom>
              <a:avLst/>
              <a:gdLst/>
              <a:ahLst/>
              <a:cxnLst/>
              <a:rect l="l" t="t" r="r" b="b"/>
              <a:pathLst>
                <a:path w="1009" h="563" extrusionOk="0">
                  <a:moveTo>
                    <a:pt x="277" y="1"/>
                  </a:moveTo>
                  <a:cubicBezTo>
                    <a:pt x="126" y="1"/>
                    <a:pt x="1" y="126"/>
                    <a:pt x="1" y="286"/>
                  </a:cubicBezTo>
                  <a:cubicBezTo>
                    <a:pt x="1" y="438"/>
                    <a:pt x="126" y="563"/>
                    <a:pt x="277" y="563"/>
                  </a:cubicBezTo>
                  <a:lnTo>
                    <a:pt x="732" y="563"/>
                  </a:lnTo>
                  <a:cubicBezTo>
                    <a:pt x="884" y="563"/>
                    <a:pt x="1009" y="438"/>
                    <a:pt x="1009" y="286"/>
                  </a:cubicBezTo>
                  <a:cubicBezTo>
                    <a:pt x="1009" y="126"/>
                    <a:pt x="884" y="1"/>
                    <a:pt x="73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3"/>
            <p:cNvSpPr/>
            <p:nvPr/>
          </p:nvSpPr>
          <p:spPr>
            <a:xfrm>
              <a:off x="5396325" y="3977075"/>
              <a:ext cx="13850" cy="25450"/>
            </a:xfrm>
            <a:custGeom>
              <a:avLst/>
              <a:gdLst/>
              <a:ahLst/>
              <a:cxnLst/>
              <a:rect l="l" t="t" r="r" b="b"/>
              <a:pathLst>
                <a:path w="554" h="1018" extrusionOk="0">
                  <a:moveTo>
                    <a:pt x="277" y="0"/>
                  </a:moveTo>
                  <a:cubicBezTo>
                    <a:pt x="126" y="0"/>
                    <a:pt x="1" y="125"/>
                    <a:pt x="1" y="286"/>
                  </a:cubicBezTo>
                  <a:lnTo>
                    <a:pt x="1" y="741"/>
                  </a:lnTo>
                  <a:cubicBezTo>
                    <a:pt x="1" y="892"/>
                    <a:pt x="126" y="1017"/>
                    <a:pt x="277" y="1017"/>
                  </a:cubicBezTo>
                  <a:cubicBezTo>
                    <a:pt x="429" y="1017"/>
                    <a:pt x="554" y="892"/>
                    <a:pt x="554" y="741"/>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3"/>
            <p:cNvSpPr/>
            <p:nvPr/>
          </p:nvSpPr>
          <p:spPr>
            <a:xfrm>
              <a:off x="5396325" y="4012300"/>
              <a:ext cx="13850" cy="25450"/>
            </a:xfrm>
            <a:custGeom>
              <a:avLst/>
              <a:gdLst/>
              <a:ahLst/>
              <a:cxnLst/>
              <a:rect l="l" t="t" r="r" b="b"/>
              <a:pathLst>
                <a:path w="554" h="1018" extrusionOk="0">
                  <a:moveTo>
                    <a:pt x="277" y="1"/>
                  </a:moveTo>
                  <a:cubicBezTo>
                    <a:pt x="126" y="1"/>
                    <a:pt x="1" y="126"/>
                    <a:pt x="1" y="277"/>
                  </a:cubicBezTo>
                  <a:lnTo>
                    <a:pt x="1" y="732"/>
                  </a:lnTo>
                  <a:cubicBezTo>
                    <a:pt x="1" y="893"/>
                    <a:pt x="126" y="1018"/>
                    <a:pt x="277" y="1018"/>
                  </a:cubicBezTo>
                  <a:cubicBezTo>
                    <a:pt x="429" y="1018"/>
                    <a:pt x="554" y="893"/>
                    <a:pt x="554" y="73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3"/>
            <p:cNvSpPr/>
            <p:nvPr/>
          </p:nvSpPr>
          <p:spPr>
            <a:xfrm>
              <a:off x="5396325" y="4047550"/>
              <a:ext cx="13850" cy="25225"/>
            </a:xfrm>
            <a:custGeom>
              <a:avLst/>
              <a:gdLst/>
              <a:ahLst/>
              <a:cxnLst/>
              <a:rect l="l" t="t" r="r" b="b"/>
              <a:pathLst>
                <a:path w="554" h="1009" extrusionOk="0">
                  <a:moveTo>
                    <a:pt x="277" y="0"/>
                  </a:moveTo>
                  <a:cubicBezTo>
                    <a:pt x="126" y="0"/>
                    <a:pt x="1" y="125"/>
                    <a:pt x="1" y="277"/>
                  </a:cubicBezTo>
                  <a:lnTo>
                    <a:pt x="1" y="732"/>
                  </a:lnTo>
                  <a:cubicBezTo>
                    <a:pt x="1" y="883"/>
                    <a:pt x="126" y="1008"/>
                    <a:pt x="277" y="1008"/>
                  </a:cubicBezTo>
                  <a:cubicBezTo>
                    <a:pt x="429" y="1008"/>
                    <a:pt x="554" y="883"/>
                    <a:pt x="554" y="73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3"/>
            <p:cNvSpPr/>
            <p:nvPr/>
          </p:nvSpPr>
          <p:spPr>
            <a:xfrm>
              <a:off x="5237975" y="4227525"/>
              <a:ext cx="25225" cy="14075"/>
            </a:xfrm>
            <a:custGeom>
              <a:avLst/>
              <a:gdLst/>
              <a:ahLst/>
              <a:cxnLst/>
              <a:rect l="l" t="t" r="r" b="b"/>
              <a:pathLst>
                <a:path w="1009" h="563" extrusionOk="0">
                  <a:moveTo>
                    <a:pt x="277" y="0"/>
                  </a:moveTo>
                  <a:cubicBezTo>
                    <a:pt x="126" y="0"/>
                    <a:pt x="1" y="125"/>
                    <a:pt x="1" y="277"/>
                  </a:cubicBezTo>
                  <a:cubicBezTo>
                    <a:pt x="1" y="438"/>
                    <a:pt x="126"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3"/>
            <p:cNvSpPr/>
            <p:nvPr/>
          </p:nvSpPr>
          <p:spPr>
            <a:xfrm>
              <a:off x="5204300" y="4227525"/>
              <a:ext cx="25225" cy="14075"/>
            </a:xfrm>
            <a:custGeom>
              <a:avLst/>
              <a:gdLst/>
              <a:ahLst/>
              <a:cxnLst/>
              <a:rect l="l" t="t" r="r" b="b"/>
              <a:pathLst>
                <a:path w="1009" h="563" extrusionOk="0">
                  <a:moveTo>
                    <a:pt x="277" y="0"/>
                  </a:moveTo>
                  <a:cubicBezTo>
                    <a:pt x="125" y="0"/>
                    <a:pt x="1" y="125"/>
                    <a:pt x="1" y="277"/>
                  </a:cubicBezTo>
                  <a:cubicBezTo>
                    <a:pt x="1" y="438"/>
                    <a:pt x="125"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3"/>
            <p:cNvSpPr/>
            <p:nvPr/>
          </p:nvSpPr>
          <p:spPr>
            <a:xfrm>
              <a:off x="5170625" y="4227525"/>
              <a:ext cx="25225" cy="14075"/>
            </a:xfrm>
            <a:custGeom>
              <a:avLst/>
              <a:gdLst/>
              <a:ahLst/>
              <a:cxnLst/>
              <a:rect l="l" t="t" r="r" b="b"/>
              <a:pathLst>
                <a:path w="1009" h="563" extrusionOk="0">
                  <a:moveTo>
                    <a:pt x="277" y="0"/>
                  </a:moveTo>
                  <a:cubicBezTo>
                    <a:pt x="125" y="0"/>
                    <a:pt x="1" y="125"/>
                    <a:pt x="1" y="277"/>
                  </a:cubicBezTo>
                  <a:cubicBezTo>
                    <a:pt x="1" y="438"/>
                    <a:pt x="125" y="562"/>
                    <a:pt x="277" y="562"/>
                  </a:cubicBezTo>
                  <a:lnTo>
                    <a:pt x="732" y="562"/>
                  </a:lnTo>
                  <a:cubicBezTo>
                    <a:pt x="884" y="562"/>
                    <a:pt x="1009" y="438"/>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3"/>
            <p:cNvSpPr/>
            <p:nvPr/>
          </p:nvSpPr>
          <p:spPr>
            <a:xfrm>
              <a:off x="5170625" y="4194525"/>
              <a:ext cx="13850" cy="25450"/>
            </a:xfrm>
            <a:custGeom>
              <a:avLst/>
              <a:gdLst/>
              <a:ahLst/>
              <a:cxnLst/>
              <a:rect l="l" t="t" r="r" b="b"/>
              <a:pathLst>
                <a:path w="554" h="1018" extrusionOk="0">
                  <a:moveTo>
                    <a:pt x="277" y="0"/>
                  </a:moveTo>
                  <a:cubicBezTo>
                    <a:pt x="125" y="0"/>
                    <a:pt x="1" y="125"/>
                    <a:pt x="1" y="277"/>
                  </a:cubicBezTo>
                  <a:lnTo>
                    <a:pt x="1" y="732"/>
                  </a:lnTo>
                  <a:cubicBezTo>
                    <a:pt x="1" y="892"/>
                    <a:pt x="125" y="1017"/>
                    <a:pt x="277" y="1017"/>
                  </a:cubicBezTo>
                  <a:cubicBezTo>
                    <a:pt x="429" y="1017"/>
                    <a:pt x="554" y="892"/>
                    <a:pt x="554" y="73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3"/>
            <p:cNvSpPr/>
            <p:nvPr/>
          </p:nvSpPr>
          <p:spPr>
            <a:xfrm>
              <a:off x="5170625" y="4159275"/>
              <a:ext cx="13850" cy="25450"/>
            </a:xfrm>
            <a:custGeom>
              <a:avLst/>
              <a:gdLst/>
              <a:ahLst/>
              <a:cxnLst/>
              <a:rect l="l" t="t" r="r" b="b"/>
              <a:pathLst>
                <a:path w="554" h="1018" extrusionOk="0">
                  <a:moveTo>
                    <a:pt x="277" y="1"/>
                  </a:moveTo>
                  <a:cubicBezTo>
                    <a:pt x="125" y="1"/>
                    <a:pt x="1" y="125"/>
                    <a:pt x="1" y="286"/>
                  </a:cubicBezTo>
                  <a:lnTo>
                    <a:pt x="1" y="741"/>
                  </a:lnTo>
                  <a:cubicBezTo>
                    <a:pt x="1" y="893"/>
                    <a:pt x="125" y="1018"/>
                    <a:pt x="277" y="1018"/>
                  </a:cubicBezTo>
                  <a:cubicBezTo>
                    <a:pt x="429" y="1018"/>
                    <a:pt x="554" y="893"/>
                    <a:pt x="554" y="741"/>
                  </a:cubicBezTo>
                  <a:lnTo>
                    <a:pt x="554" y="286"/>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3"/>
            <p:cNvSpPr/>
            <p:nvPr/>
          </p:nvSpPr>
          <p:spPr>
            <a:xfrm>
              <a:off x="5170625" y="4124250"/>
              <a:ext cx="13850" cy="25250"/>
            </a:xfrm>
            <a:custGeom>
              <a:avLst/>
              <a:gdLst/>
              <a:ahLst/>
              <a:cxnLst/>
              <a:rect l="l" t="t" r="r" b="b"/>
              <a:pathLst>
                <a:path w="554" h="1010" extrusionOk="0">
                  <a:moveTo>
                    <a:pt x="277" y="1"/>
                  </a:moveTo>
                  <a:cubicBezTo>
                    <a:pt x="125" y="1"/>
                    <a:pt x="1" y="126"/>
                    <a:pt x="1" y="278"/>
                  </a:cubicBezTo>
                  <a:lnTo>
                    <a:pt x="1" y="732"/>
                  </a:lnTo>
                  <a:cubicBezTo>
                    <a:pt x="1" y="884"/>
                    <a:pt x="125" y="1009"/>
                    <a:pt x="277" y="1009"/>
                  </a:cubicBezTo>
                  <a:cubicBezTo>
                    <a:pt x="429" y="1009"/>
                    <a:pt x="554" y="884"/>
                    <a:pt x="554" y="732"/>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 name="Google Shape;1632;p73"/>
          <p:cNvSpPr/>
          <p:nvPr/>
        </p:nvSpPr>
        <p:spPr>
          <a:xfrm>
            <a:off x="6023725" y="3912300"/>
            <a:ext cx="470400" cy="476425"/>
          </a:xfrm>
          <a:custGeom>
            <a:avLst/>
            <a:gdLst/>
            <a:ahLst/>
            <a:cxnLst/>
            <a:rect l="l" t="t" r="r" b="b"/>
            <a:pathLst>
              <a:path w="18816" h="19057" extrusionOk="0">
                <a:moveTo>
                  <a:pt x="6691" y="563"/>
                </a:moveTo>
                <a:lnTo>
                  <a:pt x="2481" y="2989"/>
                </a:lnTo>
                <a:lnTo>
                  <a:pt x="2481" y="563"/>
                </a:lnTo>
                <a:close/>
                <a:moveTo>
                  <a:pt x="3498" y="6567"/>
                </a:moveTo>
                <a:lnTo>
                  <a:pt x="3498" y="8030"/>
                </a:lnTo>
                <a:lnTo>
                  <a:pt x="563" y="8030"/>
                </a:lnTo>
                <a:lnTo>
                  <a:pt x="563" y="6567"/>
                </a:lnTo>
                <a:close/>
                <a:moveTo>
                  <a:pt x="8422" y="6567"/>
                </a:moveTo>
                <a:lnTo>
                  <a:pt x="8422" y="8030"/>
                </a:lnTo>
                <a:lnTo>
                  <a:pt x="5478" y="8030"/>
                </a:lnTo>
                <a:lnTo>
                  <a:pt x="5478" y="6567"/>
                </a:lnTo>
                <a:close/>
                <a:moveTo>
                  <a:pt x="13338" y="6567"/>
                </a:moveTo>
                <a:lnTo>
                  <a:pt x="13338" y="8030"/>
                </a:lnTo>
                <a:lnTo>
                  <a:pt x="10394" y="8030"/>
                </a:lnTo>
                <a:lnTo>
                  <a:pt x="10394" y="6567"/>
                </a:lnTo>
                <a:close/>
                <a:moveTo>
                  <a:pt x="3498" y="12169"/>
                </a:moveTo>
                <a:lnTo>
                  <a:pt x="3498" y="13632"/>
                </a:lnTo>
                <a:lnTo>
                  <a:pt x="563" y="13632"/>
                </a:lnTo>
                <a:lnTo>
                  <a:pt x="563" y="12169"/>
                </a:lnTo>
                <a:close/>
                <a:moveTo>
                  <a:pt x="13338" y="12169"/>
                </a:moveTo>
                <a:lnTo>
                  <a:pt x="13338" y="13632"/>
                </a:lnTo>
                <a:lnTo>
                  <a:pt x="10394" y="13632"/>
                </a:lnTo>
                <a:lnTo>
                  <a:pt x="10394" y="12169"/>
                </a:lnTo>
                <a:close/>
                <a:moveTo>
                  <a:pt x="13338" y="17031"/>
                </a:moveTo>
                <a:lnTo>
                  <a:pt x="13338" y="17495"/>
                </a:lnTo>
                <a:lnTo>
                  <a:pt x="10394" y="17495"/>
                </a:lnTo>
                <a:lnTo>
                  <a:pt x="10394" y="17031"/>
                </a:lnTo>
                <a:close/>
                <a:moveTo>
                  <a:pt x="18253" y="17031"/>
                </a:moveTo>
                <a:lnTo>
                  <a:pt x="18253" y="17495"/>
                </a:lnTo>
                <a:lnTo>
                  <a:pt x="15318" y="17495"/>
                </a:lnTo>
                <a:lnTo>
                  <a:pt x="15318" y="17031"/>
                </a:lnTo>
                <a:close/>
                <a:moveTo>
                  <a:pt x="13338" y="18057"/>
                </a:moveTo>
                <a:lnTo>
                  <a:pt x="13338" y="18494"/>
                </a:lnTo>
                <a:lnTo>
                  <a:pt x="10394" y="18494"/>
                </a:lnTo>
                <a:lnTo>
                  <a:pt x="10394" y="18057"/>
                </a:lnTo>
                <a:close/>
                <a:moveTo>
                  <a:pt x="18253" y="18057"/>
                </a:moveTo>
                <a:lnTo>
                  <a:pt x="18253" y="18494"/>
                </a:lnTo>
                <a:lnTo>
                  <a:pt x="15318" y="18494"/>
                </a:lnTo>
                <a:lnTo>
                  <a:pt x="15318" y="18057"/>
                </a:lnTo>
                <a:close/>
                <a:moveTo>
                  <a:pt x="2204" y="1"/>
                </a:moveTo>
                <a:cubicBezTo>
                  <a:pt x="2053" y="1"/>
                  <a:pt x="1928" y="126"/>
                  <a:pt x="1928" y="286"/>
                </a:cubicBezTo>
                <a:lnTo>
                  <a:pt x="1928" y="3471"/>
                </a:lnTo>
                <a:cubicBezTo>
                  <a:pt x="1928" y="3623"/>
                  <a:pt x="2053" y="3748"/>
                  <a:pt x="2204" y="3748"/>
                </a:cubicBezTo>
                <a:lnTo>
                  <a:pt x="4684" y="3748"/>
                </a:lnTo>
                <a:lnTo>
                  <a:pt x="4684" y="4702"/>
                </a:lnTo>
                <a:lnTo>
                  <a:pt x="1954" y="4702"/>
                </a:lnTo>
                <a:cubicBezTo>
                  <a:pt x="1794" y="4702"/>
                  <a:pt x="1669" y="4827"/>
                  <a:pt x="1669" y="4979"/>
                </a:cubicBezTo>
                <a:lnTo>
                  <a:pt x="1669" y="6014"/>
                </a:lnTo>
                <a:lnTo>
                  <a:pt x="277" y="6014"/>
                </a:lnTo>
                <a:cubicBezTo>
                  <a:pt x="126" y="6014"/>
                  <a:pt x="1" y="6139"/>
                  <a:pt x="1" y="6290"/>
                </a:cubicBezTo>
                <a:lnTo>
                  <a:pt x="1" y="8306"/>
                </a:lnTo>
                <a:cubicBezTo>
                  <a:pt x="1" y="8458"/>
                  <a:pt x="126" y="8583"/>
                  <a:pt x="277" y="8583"/>
                </a:cubicBezTo>
                <a:lnTo>
                  <a:pt x="1669" y="8583"/>
                </a:lnTo>
                <a:lnTo>
                  <a:pt x="1669" y="11616"/>
                </a:lnTo>
                <a:lnTo>
                  <a:pt x="277" y="11616"/>
                </a:lnTo>
                <a:cubicBezTo>
                  <a:pt x="126" y="11616"/>
                  <a:pt x="1" y="11741"/>
                  <a:pt x="1" y="11893"/>
                </a:cubicBezTo>
                <a:lnTo>
                  <a:pt x="1" y="13909"/>
                </a:lnTo>
                <a:cubicBezTo>
                  <a:pt x="1" y="14069"/>
                  <a:pt x="126" y="14194"/>
                  <a:pt x="277" y="14194"/>
                </a:cubicBezTo>
                <a:lnTo>
                  <a:pt x="3783" y="14194"/>
                </a:lnTo>
                <a:cubicBezTo>
                  <a:pt x="3935" y="14194"/>
                  <a:pt x="4060" y="14069"/>
                  <a:pt x="4060" y="13909"/>
                </a:cubicBezTo>
                <a:lnTo>
                  <a:pt x="4060" y="11893"/>
                </a:lnTo>
                <a:cubicBezTo>
                  <a:pt x="4060" y="11741"/>
                  <a:pt x="3935" y="11616"/>
                  <a:pt x="3783" y="11616"/>
                </a:cubicBezTo>
                <a:lnTo>
                  <a:pt x="2231" y="11616"/>
                </a:lnTo>
                <a:lnTo>
                  <a:pt x="2231" y="10867"/>
                </a:lnTo>
                <a:lnTo>
                  <a:pt x="6593" y="10867"/>
                </a:lnTo>
                <a:lnTo>
                  <a:pt x="6593" y="11616"/>
                </a:lnTo>
                <a:lnTo>
                  <a:pt x="5202" y="11616"/>
                </a:lnTo>
                <a:cubicBezTo>
                  <a:pt x="5041" y="11616"/>
                  <a:pt x="4916" y="11741"/>
                  <a:pt x="4916" y="11893"/>
                </a:cubicBezTo>
                <a:lnTo>
                  <a:pt x="4916" y="13909"/>
                </a:lnTo>
                <a:cubicBezTo>
                  <a:pt x="4916" y="14069"/>
                  <a:pt x="5041" y="14194"/>
                  <a:pt x="5202" y="14194"/>
                </a:cubicBezTo>
                <a:lnTo>
                  <a:pt x="5826" y="14194"/>
                </a:lnTo>
                <a:cubicBezTo>
                  <a:pt x="5978" y="14194"/>
                  <a:pt x="6103" y="14069"/>
                  <a:pt x="6103" y="13909"/>
                </a:cubicBezTo>
                <a:cubicBezTo>
                  <a:pt x="6103" y="13757"/>
                  <a:pt x="5978" y="13632"/>
                  <a:pt x="5826" y="13632"/>
                </a:cubicBezTo>
                <a:lnTo>
                  <a:pt x="5478" y="13632"/>
                </a:lnTo>
                <a:lnTo>
                  <a:pt x="5478" y="12169"/>
                </a:lnTo>
                <a:lnTo>
                  <a:pt x="8422" y="12169"/>
                </a:lnTo>
                <a:lnTo>
                  <a:pt x="8422" y="13632"/>
                </a:lnTo>
                <a:lnTo>
                  <a:pt x="6968" y="13632"/>
                </a:lnTo>
                <a:cubicBezTo>
                  <a:pt x="6807" y="13632"/>
                  <a:pt x="6683" y="13757"/>
                  <a:pt x="6683" y="13909"/>
                </a:cubicBezTo>
                <a:cubicBezTo>
                  <a:pt x="6683" y="14069"/>
                  <a:pt x="6807" y="14194"/>
                  <a:pt x="6968" y="14194"/>
                </a:cubicBezTo>
                <a:lnTo>
                  <a:pt x="8699" y="14194"/>
                </a:lnTo>
                <a:cubicBezTo>
                  <a:pt x="8850" y="14194"/>
                  <a:pt x="8975" y="14069"/>
                  <a:pt x="8975" y="13909"/>
                </a:cubicBezTo>
                <a:lnTo>
                  <a:pt x="8975" y="11893"/>
                </a:lnTo>
                <a:cubicBezTo>
                  <a:pt x="8975" y="11741"/>
                  <a:pt x="8850" y="11616"/>
                  <a:pt x="8699" y="11616"/>
                </a:cubicBezTo>
                <a:lnTo>
                  <a:pt x="7146" y="11616"/>
                </a:lnTo>
                <a:lnTo>
                  <a:pt x="7146" y="10867"/>
                </a:lnTo>
                <a:lnTo>
                  <a:pt x="11509" y="10867"/>
                </a:lnTo>
                <a:lnTo>
                  <a:pt x="11509" y="11616"/>
                </a:lnTo>
                <a:lnTo>
                  <a:pt x="10117" y="11616"/>
                </a:lnTo>
                <a:cubicBezTo>
                  <a:pt x="9965" y="11616"/>
                  <a:pt x="9841" y="11741"/>
                  <a:pt x="9841" y="11893"/>
                </a:cubicBezTo>
                <a:lnTo>
                  <a:pt x="9841" y="13909"/>
                </a:lnTo>
                <a:cubicBezTo>
                  <a:pt x="9841" y="14069"/>
                  <a:pt x="9965" y="14194"/>
                  <a:pt x="10117" y="14194"/>
                </a:cubicBezTo>
                <a:lnTo>
                  <a:pt x="11509" y="14194"/>
                </a:lnTo>
                <a:lnTo>
                  <a:pt x="11509" y="16478"/>
                </a:lnTo>
                <a:lnTo>
                  <a:pt x="10117" y="16478"/>
                </a:lnTo>
                <a:cubicBezTo>
                  <a:pt x="9965" y="16478"/>
                  <a:pt x="9841" y="16603"/>
                  <a:pt x="9841" y="16755"/>
                </a:cubicBezTo>
                <a:lnTo>
                  <a:pt x="9841" y="18771"/>
                </a:lnTo>
                <a:cubicBezTo>
                  <a:pt x="9841" y="18931"/>
                  <a:pt x="9965" y="19056"/>
                  <a:pt x="10117" y="19056"/>
                </a:cubicBezTo>
                <a:lnTo>
                  <a:pt x="13614" y="19056"/>
                </a:lnTo>
                <a:cubicBezTo>
                  <a:pt x="13775" y="19056"/>
                  <a:pt x="13900" y="18931"/>
                  <a:pt x="13900" y="18771"/>
                </a:cubicBezTo>
                <a:lnTo>
                  <a:pt x="13900" y="16755"/>
                </a:lnTo>
                <a:cubicBezTo>
                  <a:pt x="13900" y="16603"/>
                  <a:pt x="13775" y="16478"/>
                  <a:pt x="13614" y="16478"/>
                </a:cubicBezTo>
                <a:lnTo>
                  <a:pt x="12062" y="16478"/>
                </a:lnTo>
                <a:lnTo>
                  <a:pt x="12062" y="15729"/>
                </a:lnTo>
                <a:lnTo>
                  <a:pt x="16424" y="15729"/>
                </a:lnTo>
                <a:lnTo>
                  <a:pt x="16424" y="16478"/>
                </a:lnTo>
                <a:lnTo>
                  <a:pt x="15033" y="16478"/>
                </a:lnTo>
                <a:cubicBezTo>
                  <a:pt x="14881" y="16478"/>
                  <a:pt x="14756" y="16603"/>
                  <a:pt x="14756" y="16755"/>
                </a:cubicBezTo>
                <a:lnTo>
                  <a:pt x="14756" y="18771"/>
                </a:lnTo>
                <a:cubicBezTo>
                  <a:pt x="14756" y="18931"/>
                  <a:pt x="14881" y="19056"/>
                  <a:pt x="15033" y="19056"/>
                </a:cubicBezTo>
                <a:lnTo>
                  <a:pt x="18539" y="19056"/>
                </a:lnTo>
                <a:cubicBezTo>
                  <a:pt x="18690" y="19056"/>
                  <a:pt x="18815" y="18931"/>
                  <a:pt x="18815" y="18771"/>
                </a:cubicBezTo>
                <a:lnTo>
                  <a:pt x="18815" y="16755"/>
                </a:lnTo>
                <a:cubicBezTo>
                  <a:pt x="18815" y="16603"/>
                  <a:pt x="18690" y="16478"/>
                  <a:pt x="18539" y="16478"/>
                </a:cubicBezTo>
                <a:lnTo>
                  <a:pt x="16986" y="16478"/>
                </a:lnTo>
                <a:lnTo>
                  <a:pt x="16986" y="15443"/>
                </a:lnTo>
                <a:cubicBezTo>
                  <a:pt x="16986" y="15291"/>
                  <a:pt x="16861" y="15167"/>
                  <a:pt x="16710" y="15167"/>
                </a:cubicBezTo>
                <a:lnTo>
                  <a:pt x="12062" y="15167"/>
                </a:lnTo>
                <a:lnTo>
                  <a:pt x="12062" y="14194"/>
                </a:lnTo>
                <a:lnTo>
                  <a:pt x="13614" y="14194"/>
                </a:lnTo>
                <a:cubicBezTo>
                  <a:pt x="13775" y="14194"/>
                  <a:pt x="13900" y="14069"/>
                  <a:pt x="13900" y="13909"/>
                </a:cubicBezTo>
                <a:lnTo>
                  <a:pt x="13900" y="11893"/>
                </a:lnTo>
                <a:cubicBezTo>
                  <a:pt x="13900" y="11741"/>
                  <a:pt x="13775" y="11616"/>
                  <a:pt x="13614" y="11616"/>
                </a:cubicBezTo>
                <a:lnTo>
                  <a:pt x="12062" y="11616"/>
                </a:lnTo>
                <a:lnTo>
                  <a:pt x="12062" y="10581"/>
                </a:lnTo>
                <a:cubicBezTo>
                  <a:pt x="12062" y="10430"/>
                  <a:pt x="11937" y="10305"/>
                  <a:pt x="11785" y="10305"/>
                </a:cubicBezTo>
                <a:lnTo>
                  <a:pt x="2231" y="10305"/>
                </a:lnTo>
                <a:lnTo>
                  <a:pt x="2231" y="8583"/>
                </a:lnTo>
                <a:lnTo>
                  <a:pt x="3783" y="8583"/>
                </a:lnTo>
                <a:cubicBezTo>
                  <a:pt x="3935" y="8583"/>
                  <a:pt x="4060" y="8458"/>
                  <a:pt x="4060" y="8306"/>
                </a:cubicBezTo>
                <a:lnTo>
                  <a:pt x="4060" y="6290"/>
                </a:lnTo>
                <a:cubicBezTo>
                  <a:pt x="4060" y="6139"/>
                  <a:pt x="3935" y="6014"/>
                  <a:pt x="3783" y="6014"/>
                </a:cubicBezTo>
                <a:lnTo>
                  <a:pt x="2231" y="6014"/>
                </a:lnTo>
                <a:lnTo>
                  <a:pt x="2231" y="5255"/>
                </a:lnTo>
                <a:lnTo>
                  <a:pt x="6593" y="5255"/>
                </a:lnTo>
                <a:lnTo>
                  <a:pt x="6593" y="6014"/>
                </a:lnTo>
                <a:lnTo>
                  <a:pt x="5202" y="6014"/>
                </a:lnTo>
                <a:cubicBezTo>
                  <a:pt x="5041" y="6014"/>
                  <a:pt x="4916" y="6139"/>
                  <a:pt x="4916" y="6290"/>
                </a:cubicBezTo>
                <a:lnTo>
                  <a:pt x="4916" y="8306"/>
                </a:lnTo>
                <a:cubicBezTo>
                  <a:pt x="4916" y="8458"/>
                  <a:pt x="5041" y="8583"/>
                  <a:pt x="5202" y="8583"/>
                </a:cubicBezTo>
                <a:lnTo>
                  <a:pt x="8699" y="8583"/>
                </a:lnTo>
                <a:cubicBezTo>
                  <a:pt x="8850" y="8583"/>
                  <a:pt x="8975" y="8458"/>
                  <a:pt x="8975" y="8306"/>
                </a:cubicBezTo>
                <a:lnTo>
                  <a:pt x="8975" y="6290"/>
                </a:lnTo>
                <a:cubicBezTo>
                  <a:pt x="8975" y="6139"/>
                  <a:pt x="8850" y="6014"/>
                  <a:pt x="8699" y="6014"/>
                </a:cubicBezTo>
                <a:lnTo>
                  <a:pt x="7146" y="6014"/>
                </a:lnTo>
                <a:lnTo>
                  <a:pt x="7146" y="5255"/>
                </a:lnTo>
                <a:lnTo>
                  <a:pt x="11509" y="5255"/>
                </a:lnTo>
                <a:lnTo>
                  <a:pt x="11509" y="6014"/>
                </a:lnTo>
                <a:lnTo>
                  <a:pt x="10117" y="6014"/>
                </a:lnTo>
                <a:cubicBezTo>
                  <a:pt x="9965" y="6014"/>
                  <a:pt x="9841" y="6139"/>
                  <a:pt x="9841" y="6290"/>
                </a:cubicBezTo>
                <a:lnTo>
                  <a:pt x="9841" y="8306"/>
                </a:lnTo>
                <a:cubicBezTo>
                  <a:pt x="9841" y="8458"/>
                  <a:pt x="9965" y="8583"/>
                  <a:pt x="10117" y="8583"/>
                </a:cubicBezTo>
                <a:lnTo>
                  <a:pt x="13614" y="8583"/>
                </a:lnTo>
                <a:cubicBezTo>
                  <a:pt x="13775" y="8583"/>
                  <a:pt x="13900" y="8458"/>
                  <a:pt x="13900" y="8306"/>
                </a:cubicBezTo>
                <a:lnTo>
                  <a:pt x="13900" y="6290"/>
                </a:lnTo>
                <a:cubicBezTo>
                  <a:pt x="13900" y="6139"/>
                  <a:pt x="13775" y="6014"/>
                  <a:pt x="13614" y="6014"/>
                </a:cubicBezTo>
                <a:lnTo>
                  <a:pt x="12062" y="6014"/>
                </a:lnTo>
                <a:lnTo>
                  <a:pt x="12062" y="5255"/>
                </a:lnTo>
                <a:lnTo>
                  <a:pt x="16424" y="5255"/>
                </a:lnTo>
                <a:lnTo>
                  <a:pt x="16424" y="6014"/>
                </a:lnTo>
                <a:lnTo>
                  <a:pt x="15033" y="6014"/>
                </a:lnTo>
                <a:cubicBezTo>
                  <a:pt x="14881" y="6014"/>
                  <a:pt x="14756" y="6139"/>
                  <a:pt x="14756" y="6290"/>
                </a:cubicBezTo>
                <a:lnTo>
                  <a:pt x="14756" y="8306"/>
                </a:lnTo>
                <a:cubicBezTo>
                  <a:pt x="14756" y="8458"/>
                  <a:pt x="14881" y="8583"/>
                  <a:pt x="15033" y="8583"/>
                </a:cubicBezTo>
                <a:lnTo>
                  <a:pt x="15398" y="8583"/>
                </a:lnTo>
                <a:cubicBezTo>
                  <a:pt x="15550" y="8583"/>
                  <a:pt x="15675" y="8458"/>
                  <a:pt x="15675" y="8306"/>
                </a:cubicBezTo>
                <a:cubicBezTo>
                  <a:pt x="15675" y="8155"/>
                  <a:pt x="15550" y="8030"/>
                  <a:pt x="15398" y="8030"/>
                </a:cubicBezTo>
                <a:lnTo>
                  <a:pt x="15318" y="8030"/>
                </a:lnTo>
                <a:lnTo>
                  <a:pt x="15318" y="6567"/>
                </a:lnTo>
                <a:lnTo>
                  <a:pt x="18253" y="6567"/>
                </a:lnTo>
                <a:lnTo>
                  <a:pt x="18253" y="8030"/>
                </a:lnTo>
                <a:lnTo>
                  <a:pt x="16540" y="8030"/>
                </a:lnTo>
                <a:cubicBezTo>
                  <a:pt x="16380" y="8030"/>
                  <a:pt x="16255" y="8155"/>
                  <a:pt x="16255" y="8306"/>
                </a:cubicBezTo>
                <a:cubicBezTo>
                  <a:pt x="16255" y="8458"/>
                  <a:pt x="16380" y="8583"/>
                  <a:pt x="16540" y="8583"/>
                </a:cubicBezTo>
                <a:lnTo>
                  <a:pt x="18539" y="8583"/>
                </a:lnTo>
                <a:cubicBezTo>
                  <a:pt x="18690" y="8583"/>
                  <a:pt x="18815" y="8458"/>
                  <a:pt x="18815" y="8306"/>
                </a:cubicBezTo>
                <a:lnTo>
                  <a:pt x="18815" y="6290"/>
                </a:lnTo>
                <a:cubicBezTo>
                  <a:pt x="18815" y="6139"/>
                  <a:pt x="18690" y="6014"/>
                  <a:pt x="18539" y="6014"/>
                </a:cubicBezTo>
                <a:lnTo>
                  <a:pt x="16986" y="6014"/>
                </a:lnTo>
                <a:lnTo>
                  <a:pt x="16986" y="4979"/>
                </a:lnTo>
                <a:cubicBezTo>
                  <a:pt x="16986" y="4827"/>
                  <a:pt x="16861" y="4702"/>
                  <a:pt x="16710" y="4702"/>
                </a:cubicBezTo>
                <a:lnTo>
                  <a:pt x="5246" y="4702"/>
                </a:lnTo>
                <a:lnTo>
                  <a:pt x="5246" y="3748"/>
                </a:lnTo>
                <a:lnTo>
                  <a:pt x="7726" y="3748"/>
                </a:lnTo>
                <a:cubicBezTo>
                  <a:pt x="7887" y="3748"/>
                  <a:pt x="8012" y="3623"/>
                  <a:pt x="8012" y="3471"/>
                </a:cubicBezTo>
                <a:lnTo>
                  <a:pt x="8012" y="2668"/>
                </a:lnTo>
                <a:cubicBezTo>
                  <a:pt x="8012" y="2517"/>
                  <a:pt x="7887" y="2392"/>
                  <a:pt x="7726" y="2392"/>
                </a:cubicBezTo>
                <a:cubicBezTo>
                  <a:pt x="7575" y="2392"/>
                  <a:pt x="7450" y="2517"/>
                  <a:pt x="7450" y="2668"/>
                </a:cubicBezTo>
                <a:lnTo>
                  <a:pt x="7450" y="3195"/>
                </a:lnTo>
                <a:lnTo>
                  <a:pt x="3248" y="3195"/>
                </a:lnTo>
                <a:lnTo>
                  <a:pt x="7450" y="768"/>
                </a:lnTo>
                <a:lnTo>
                  <a:pt x="7450" y="1535"/>
                </a:lnTo>
                <a:cubicBezTo>
                  <a:pt x="7450" y="1687"/>
                  <a:pt x="7575" y="1812"/>
                  <a:pt x="7726" y="1812"/>
                </a:cubicBezTo>
                <a:cubicBezTo>
                  <a:pt x="7887" y="1812"/>
                  <a:pt x="8012" y="1687"/>
                  <a:pt x="8012" y="1535"/>
                </a:cubicBezTo>
                <a:lnTo>
                  <a:pt x="8012" y="286"/>
                </a:lnTo>
                <a:cubicBezTo>
                  <a:pt x="8012" y="135"/>
                  <a:pt x="7878" y="1"/>
                  <a:pt x="77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3" name="Google Shape;1633;p73"/>
          <p:cNvGrpSpPr/>
          <p:nvPr/>
        </p:nvGrpSpPr>
        <p:grpSpPr>
          <a:xfrm>
            <a:off x="4762075" y="3943200"/>
            <a:ext cx="476400" cy="414625"/>
            <a:chOff x="4460075" y="3837450"/>
            <a:chExt cx="476400" cy="414625"/>
          </a:xfrm>
        </p:grpSpPr>
        <p:sp>
          <p:nvSpPr>
            <p:cNvPr id="1634" name="Google Shape;1634;p73"/>
            <p:cNvSpPr/>
            <p:nvPr/>
          </p:nvSpPr>
          <p:spPr>
            <a:xfrm>
              <a:off x="4460075" y="3837450"/>
              <a:ext cx="171975" cy="414625"/>
            </a:xfrm>
            <a:custGeom>
              <a:avLst/>
              <a:gdLst/>
              <a:ahLst/>
              <a:cxnLst/>
              <a:rect l="l" t="t" r="r" b="b"/>
              <a:pathLst>
                <a:path w="6879" h="16585" extrusionOk="0">
                  <a:moveTo>
                    <a:pt x="651" y="1"/>
                  </a:moveTo>
                  <a:cubicBezTo>
                    <a:pt x="294" y="1"/>
                    <a:pt x="0" y="295"/>
                    <a:pt x="0" y="652"/>
                  </a:cubicBezTo>
                  <a:lnTo>
                    <a:pt x="0" y="15933"/>
                  </a:lnTo>
                  <a:cubicBezTo>
                    <a:pt x="0" y="16290"/>
                    <a:pt x="294" y="16585"/>
                    <a:pt x="651" y="16585"/>
                  </a:cubicBezTo>
                  <a:lnTo>
                    <a:pt x="6227" y="16585"/>
                  </a:lnTo>
                  <a:cubicBezTo>
                    <a:pt x="6593" y="16585"/>
                    <a:pt x="6878" y="16290"/>
                    <a:pt x="6878" y="15933"/>
                  </a:cubicBezTo>
                  <a:lnTo>
                    <a:pt x="6878" y="6593"/>
                  </a:lnTo>
                  <a:cubicBezTo>
                    <a:pt x="6878" y="6442"/>
                    <a:pt x="6753" y="6317"/>
                    <a:pt x="6602" y="6317"/>
                  </a:cubicBezTo>
                  <a:cubicBezTo>
                    <a:pt x="6450" y="6317"/>
                    <a:pt x="6325" y="6442"/>
                    <a:pt x="6325" y="6593"/>
                  </a:cubicBezTo>
                  <a:lnTo>
                    <a:pt x="6325" y="15933"/>
                  </a:lnTo>
                  <a:cubicBezTo>
                    <a:pt x="6325" y="15978"/>
                    <a:pt x="6280" y="16023"/>
                    <a:pt x="6227" y="16023"/>
                  </a:cubicBezTo>
                  <a:lnTo>
                    <a:pt x="651" y="16023"/>
                  </a:lnTo>
                  <a:cubicBezTo>
                    <a:pt x="607" y="16023"/>
                    <a:pt x="562" y="15978"/>
                    <a:pt x="562" y="15933"/>
                  </a:cubicBezTo>
                  <a:lnTo>
                    <a:pt x="562" y="652"/>
                  </a:lnTo>
                  <a:cubicBezTo>
                    <a:pt x="562" y="607"/>
                    <a:pt x="607" y="563"/>
                    <a:pt x="651" y="563"/>
                  </a:cubicBezTo>
                  <a:lnTo>
                    <a:pt x="6227" y="563"/>
                  </a:lnTo>
                  <a:cubicBezTo>
                    <a:pt x="6280" y="563"/>
                    <a:pt x="6325" y="607"/>
                    <a:pt x="6325" y="652"/>
                  </a:cubicBezTo>
                  <a:lnTo>
                    <a:pt x="6325" y="5451"/>
                  </a:lnTo>
                  <a:cubicBezTo>
                    <a:pt x="6325" y="5612"/>
                    <a:pt x="6450" y="5737"/>
                    <a:pt x="6602" y="5737"/>
                  </a:cubicBezTo>
                  <a:cubicBezTo>
                    <a:pt x="6753" y="5737"/>
                    <a:pt x="6878" y="5612"/>
                    <a:pt x="6878" y="5451"/>
                  </a:cubicBezTo>
                  <a:lnTo>
                    <a:pt x="6878" y="652"/>
                  </a:lnTo>
                  <a:cubicBezTo>
                    <a:pt x="6878" y="295"/>
                    <a:pt x="6593" y="1"/>
                    <a:pt x="62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3"/>
            <p:cNvSpPr/>
            <p:nvPr/>
          </p:nvSpPr>
          <p:spPr>
            <a:xfrm>
              <a:off x="4664800" y="3837450"/>
              <a:ext cx="271675" cy="105525"/>
            </a:xfrm>
            <a:custGeom>
              <a:avLst/>
              <a:gdLst/>
              <a:ahLst/>
              <a:cxnLst/>
              <a:rect l="l" t="t" r="r" b="b"/>
              <a:pathLst>
                <a:path w="10867" h="4221" extrusionOk="0">
                  <a:moveTo>
                    <a:pt x="652" y="1"/>
                  </a:moveTo>
                  <a:cubicBezTo>
                    <a:pt x="295" y="1"/>
                    <a:pt x="1" y="295"/>
                    <a:pt x="1" y="652"/>
                  </a:cubicBezTo>
                  <a:lnTo>
                    <a:pt x="1" y="3569"/>
                  </a:lnTo>
                  <a:cubicBezTo>
                    <a:pt x="1" y="3926"/>
                    <a:pt x="295" y="4220"/>
                    <a:pt x="652" y="4220"/>
                  </a:cubicBezTo>
                  <a:lnTo>
                    <a:pt x="10206" y="4220"/>
                  </a:lnTo>
                  <a:cubicBezTo>
                    <a:pt x="10572" y="4220"/>
                    <a:pt x="10866" y="3926"/>
                    <a:pt x="10866" y="3569"/>
                  </a:cubicBezTo>
                  <a:lnTo>
                    <a:pt x="10866" y="652"/>
                  </a:lnTo>
                  <a:cubicBezTo>
                    <a:pt x="10866" y="295"/>
                    <a:pt x="10572" y="1"/>
                    <a:pt x="10206" y="1"/>
                  </a:cubicBezTo>
                  <a:lnTo>
                    <a:pt x="9412" y="1"/>
                  </a:lnTo>
                  <a:cubicBezTo>
                    <a:pt x="9252" y="1"/>
                    <a:pt x="9127" y="125"/>
                    <a:pt x="9127" y="286"/>
                  </a:cubicBezTo>
                  <a:cubicBezTo>
                    <a:pt x="9127" y="438"/>
                    <a:pt x="9252" y="563"/>
                    <a:pt x="9412" y="563"/>
                  </a:cubicBezTo>
                  <a:lnTo>
                    <a:pt x="10206" y="563"/>
                  </a:lnTo>
                  <a:cubicBezTo>
                    <a:pt x="10260" y="563"/>
                    <a:pt x="10304" y="607"/>
                    <a:pt x="10304" y="652"/>
                  </a:cubicBezTo>
                  <a:lnTo>
                    <a:pt x="10304" y="3569"/>
                  </a:lnTo>
                  <a:cubicBezTo>
                    <a:pt x="10304" y="3622"/>
                    <a:pt x="10260" y="3658"/>
                    <a:pt x="10206" y="3658"/>
                  </a:cubicBezTo>
                  <a:lnTo>
                    <a:pt x="652" y="3658"/>
                  </a:lnTo>
                  <a:cubicBezTo>
                    <a:pt x="598" y="3658"/>
                    <a:pt x="554" y="3622"/>
                    <a:pt x="554" y="3569"/>
                  </a:cubicBezTo>
                  <a:lnTo>
                    <a:pt x="554" y="652"/>
                  </a:lnTo>
                  <a:cubicBezTo>
                    <a:pt x="554" y="607"/>
                    <a:pt x="598" y="563"/>
                    <a:pt x="652" y="563"/>
                  </a:cubicBezTo>
                  <a:lnTo>
                    <a:pt x="8270" y="563"/>
                  </a:lnTo>
                  <a:cubicBezTo>
                    <a:pt x="8422" y="563"/>
                    <a:pt x="8547" y="438"/>
                    <a:pt x="8547" y="286"/>
                  </a:cubicBezTo>
                  <a:cubicBezTo>
                    <a:pt x="8547" y="125"/>
                    <a:pt x="8422" y="1"/>
                    <a:pt x="8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3"/>
            <p:cNvSpPr/>
            <p:nvPr/>
          </p:nvSpPr>
          <p:spPr>
            <a:xfrm>
              <a:off x="4664800" y="3968150"/>
              <a:ext cx="264525" cy="13850"/>
            </a:xfrm>
            <a:custGeom>
              <a:avLst/>
              <a:gdLst/>
              <a:ahLst/>
              <a:cxnLst/>
              <a:rect l="l" t="t" r="r" b="b"/>
              <a:pathLst>
                <a:path w="10581" h="554" extrusionOk="0">
                  <a:moveTo>
                    <a:pt x="277" y="0"/>
                  </a:moveTo>
                  <a:cubicBezTo>
                    <a:pt x="125" y="0"/>
                    <a:pt x="1" y="125"/>
                    <a:pt x="1" y="277"/>
                  </a:cubicBezTo>
                  <a:cubicBezTo>
                    <a:pt x="1" y="428"/>
                    <a:pt x="125" y="553"/>
                    <a:pt x="277" y="553"/>
                  </a:cubicBezTo>
                  <a:lnTo>
                    <a:pt x="10304" y="553"/>
                  </a:lnTo>
                  <a:cubicBezTo>
                    <a:pt x="10456" y="553"/>
                    <a:pt x="10581" y="428"/>
                    <a:pt x="10581" y="277"/>
                  </a:cubicBezTo>
                  <a:cubicBezTo>
                    <a:pt x="10581" y="125"/>
                    <a:pt x="10456" y="0"/>
                    <a:pt x="10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3"/>
            <p:cNvSpPr/>
            <p:nvPr/>
          </p:nvSpPr>
          <p:spPr>
            <a:xfrm>
              <a:off x="4664800" y="4008075"/>
              <a:ext cx="264525" cy="13850"/>
            </a:xfrm>
            <a:custGeom>
              <a:avLst/>
              <a:gdLst/>
              <a:ahLst/>
              <a:cxnLst/>
              <a:rect l="l" t="t" r="r" b="b"/>
              <a:pathLst>
                <a:path w="10581" h="554" extrusionOk="0">
                  <a:moveTo>
                    <a:pt x="277" y="0"/>
                  </a:moveTo>
                  <a:cubicBezTo>
                    <a:pt x="125" y="0"/>
                    <a:pt x="1" y="125"/>
                    <a:pt x="1" y="277"/>
                  </a:cubicBezTo>
                  <a:cubicBezTo>
                    <a:pt x="1" y="428"/>
                    <a:pt x="125" y="553"/>
                    <a:pt x="277" y="553"/>
                  </a:cubicBezTo>
                  <a:lnTo>
                    <a:pt x="10304" y="553"/>
                  </a:lnTo>
                  <a:cubicBezTo>
                    <a:pt x="10456" y="553"/>
                    <a:pt x="10581" y="428"/>
                    <a:pt x="10581" y="277"/>
                  </a:cubicBezTo>
                  <a:cubicBezTo>
                    <a:pt x="10581" y="125"/>
                    <a:pt x="10456" y="0"/>
                    <a:pt x="10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3"/>
            <p:cNvSpPr/>
            <p:nvPr/>
          </p:nvSpPr>
          <p:spPr>
            <a:xfrm>
              <a:off x="4664800" y="4047775"/>
              <a:ext cx="264525" cy="14075"/>
            </a:xfrm>
            <a:custGeom>
              <a:avLst/>
              <a:gdLst/>
              <a:ahLst/>
              <a:cxnLst/>
              <a:rect l="l" t="t" r="r" b="b"/>
              <a:pathLst>
                <a:path w="10581" h="563" extrusionOk="0">
                  <a:moveTo>
                    <a:pt x="277" y="0"/>
                  </a:moveTo>
                  <a:cubicBezTo>
                    <a:pt x="125" y="0"/>
                    <a:pt x="1" y="125"/>
                    <a:pt x="1" y="286"/>
                  </a:cubicBezTo>
                  <a:cubicBezTo>
                    <a:pt x="1" y="437"/>
                    <a:pt x="125" y="562"/>
                    <a:pt x="277" y="562"/>
                  </a:cubicBezTo>
                  <a:lnTo>
                    <a:pt x="10304" y="562"/>
                  </a:lnTo>
                  <a:cubicBezTo>
                    <a:pt x="10456" y="562"/>
                    <a:pt x="10581" y="437"/>
                    <a:pt x="10581" y="286"/>
                  </a:cubicBezTo>
                  <a:cubicBezTo>
                    <a:pt x="10581" y="125"/>
                    <a:pt x="10456" y="0"/>
                    <a:pt x="10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3"/>
            <p:cNvSpPr/>
            <p:nvPr/>
          </p:nvSpPr>
          <p:spPr>
            <a:xfrm>
              <a:off x="4664800" y="4087675"/>
              <a:ext cx="264525" cy="14075"/>
            </a:xfrm>
            <a:custGeom>
              <a:avLst/>
              <a:gdLst/>
              <a:ahLst/>
              <a:cxnLst/>
              <a:rect l="l" t="t" r="r" b="b"/>
              <a:pathLst>
                <a:path w="10581" h="563" extrusionOk="0">
                  <a:moveTo>
                    <a:pt x="277" y="1"/>
                  </a:moveTo>
                  <a:cubicBezTo>
                    <a:pt x="125" y="1"/>
                    <a:pt x="1" y="126"/>
                    <a:pt x="1" y="286"/>
                  </a:cubicBezTo>
                  <a:cubicBezTo>
                    <a:pt x="1" y="438"/>
                    <a:pt x="125" y="563"/>
                    <a:pt x="277" y="563"/>
                  </a:cubicBezTo>
                  <a:lnTo>
                    <a:pt x="10304" y="563"/>
                  </a:lnTo>
                  <a:cubicBezTo>
                    <a:pt x="10456" y="563"/>
                    <a:pt x="10581" y="438"/>
                    <a:pt x="10581" y="286"/>
                  </a:cubicBezTo>
                  <a:cubicBezTo>
                    <a:pt x="10581" y="126"/>
                    <a:pt x="10456" y="1"/>
                    <a:pt x="10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3"/>
            <p:cNvSpPr/>
            <p:nvPr/>
          </p:nvSpPr>
          <p:spPr>
            <a:xfrm>
              <a:off x="4662800" y="4125375"/>
              <a:ext cx="126475" cy="126700"/>
            </a:xfrm>
            <a:custGeom>
              <a:avLst/>
              <a:gdLst/>
              <a:ahLst/>
              <a:cxnLst/>
              <a:rect l="l" t="t" r="r" b="b"/>
              <a:pathLst>
                <a:path w="5059" h="5068" extrusionOk="0">
                  <a:moveTo>
                    <a:pt x="4407" y="563"/>
                  </a:moveTo>
                  <a:cubicBezTo>
                    <a:pt x="4461" y="563"/>
                    <a:pt x="4496" y="598"/>
                    <a:pt x="4496" y="652"/>
                  </a:cubicBezTo>
                  <a:lnTo>
                    <a:pt x="4496" y="4095"/>
                  </a:lnTo>
                  <a:lnTo>
                    <a:pt x="964" y="563"/>
                  </a:lnTo>
                  <a:close/>
                  <a:moveTo>
                    <a:pt x="652" y="1"/>
                  </a:moveTo>
                  <a:cubicBezTo>
                    <a:pt x="286" y="1"/>
                    <a:pt x="0" y="295"/>
                    <a:pt x="0" y="652"/>
                  </a:cubicBezTo>
                  <a:lnTo>
                    <a:pt x="0" y="4416"/>
                  </a:lnTo>
                  <a:cubicBezTo>
                    <a:pt x="0" y="4773"/>
                    <a:pt x="286" y="5068"/>
                    <a:pt x="652" y="5068"/>
                  </a:cubicBezTo>
                  <a:lnTo>
                    <a:pt x="1231" y="5068"/>
                  </a:lnTo>
                  <a:cubicBezTo>
                    <a:pt x="1383" y="5068"/>
                    <a:pt x="1508" y="4943"/>
                    <a:pt x="1508" y="4782"/>
                  </a:cubicBezTo>
                  <a:cubicBezTo>
                    <a:pt x="1508" y="4631"/>
                    <a:pt x="1383" y="4506"/>
                    <a:pt x="1231" y="4506"/>
                  </a:cubicBezTo>
                  <a:lnTo>
                    <a:pt x="652" y="4506"/>
                  </a:lnTo>
                  <a:cubicBezTo>
                    <a:pt x="598" y="4506"/>
                    <a:pt x="553" y="4461"/>
                    <a:pt x="553" y="4416"/>
                  </a:cubicBezTo>
                  <a:lnTo>
                    <a:pt x="553" y="937"/>
                  </a:lnTo>
                  <a:lnTo>
                    <a:pt x="4122" y="4506"/>
                  </a:lnTo>
                  <a:lnTo>
                    <a:pt x="2373" y="4506"/>
                  </a:lnTo>
                  <a:cubicBezTo>
                    <a:pt x="2222" y="4506"/>
                    <a:pt x="2097" y="4631"/>
                    <a:pt x="2097" y="4782"/>
                  </a:cubicBezTo>
                  <a:cubicBezTo>
                    <a:pt x="2097" y="4943"/>
                    <a:pt x="2222" y="5068"/>
                    <a:pt x="2373" y="5068"/>
                  </a:cubicBezTo>
                  <a:lnTo>
                    <a:pt x="4407" y="5068"/>
                  </a:lnTo>
                  <a:cubicBezTo>
                    <a:pt x="4764" y="5068"/>
                    <a:pt x="5059" y="4773"/>
                    <a:pt x="5059" y="4416"/>
                  </a:cubicBezTo>
                  <a:lnTo>
                    <a:pt x="5059" y="652"/>
                  </a:lnTo>
                  <a:cubicBezTo>
                    <a:pt x="5059" y="295"/>
                    <a:pt x="4764" y="1"/>
                    <a:pt x="44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3"/>
            <p:cNvSpPr/>
            <p:nvPr/>
          </p:nvSpPr>
          <p:spPr>
            <a:xfrm>
              <a:off x="4809775" y="4125375"/>
              <a:ext cx="126700" cy="126700"/>
            </a:xfrm>
            <a:custGeom>
              <a:avLst/>
              <a:gdLst/>
              <a:ahLst/>
              <a:cxnLst/>
              <a:rect l="l" t="t" r="r" b="b"/>
              <a:pathLst>
                <a:path w="5068" h="5068" extrusionOk="0">
                  <a:moveTo>
                    <a:pt x="4407" y="563"/>
                  </a:moveTo>
                  <a:cubicBezTo>
                    <a:pt x="4461" y="563"/>
                    <a:pt x="4505" y="598"/>
                    <a:pt x="4505" y="652"/>
                  </a:cubicBezTo>
                  <a:lnTo>
                    <a:pt x="4505" y="4416"/>
                  </a:lnTo>
                  <a:cubicBezTo>
                    <a:pt x="4505" y="4461"/>
                    <a:pt x="4461" y="4506"/>
                    <a:pt x="4407" y="4506"/>
                  </a:cubicBezTo>
                  <a:lnTo>
                    <a:pt x="651" y="4506"/>
                  </a:lnTo>
                  <a:cubicBezTo>
                    <a:pt x="598" y="4506"/>
                    <a:pt x="562" y="4461"/>
                    <a:pt x="562" y="4416"/>
                  </a:cubicBezTo>
                  <a:lnTo>
                    <a:pt x="562" y="652"/>
                  </a:lnTo>
                  <a:cubicBezTo>
                    <a:pt x="562" y="598"/>
                    <a:pt x="598" y="563"/>
                    <a:pt x="651" y="563"/>
                  </a:cubicBezTo>
                  <a:close/>
                  <a:moveTo>
                    <a:pt x="651" y="1"/>
                  </a:moveTo>
                  <a:cubicBezTo>
                    <a:pt x="295" y="1"/>
                    <a:pt x="0" y="295"/>
                    <a:pt x="0" y="652"/>
                  </a:cubicBezTo>
                  <a:lnTo>
                    <a:pt x="0" y="4416"/>
                  </a:lnTo>
                  <a:cubicBezTo>
                    <a:pt x="0" y="4773"/>
                    <a:pt x="295" y="5068"/>
                    <a:pt x="651" y="5068"/>
                  </a:cubicBezTo>
                  <a:lnTo>
                    <a:pt x="4407" y="5068"/>
                  </a:lnTo>
                  <a:cubicBezTo>
                    <a:pt x="4773" y="5068"/>
                    <a:pt x="5067" y="4773"/>
                    <a:pt x="5067" y="4416"/>
                  </a:cubicBezTo>
                  <a:lnTo>
                    <a:pt x="5067" y="652"/>
                  </a:lnTo>
                  <a:cubicBezTo>
                    <a:pt x="5067" y="295"/>
                    <a:pt x="4773" y="1"/>
                    <a:pt x="44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3"/>
            <p:cNvSpPr/>
            <p:nvPr/>
          </p:nvSpPr>
          <p:spPr>
            <a:xfrm>
              <a:off x="4756900" y="3883625"/>
              <a:ext cx="14075" cy="14950"/>
            </a:xfrm>
            <a:custGeom>
              <a:avLst/>
              <a:gdLst/>
              <a:ahLst/>
              <a:cxnLst/>
              <a:rect l="l" t="t" r="r" b="b"/>
              <a:pathLst>
                <a:path w="563" h="598" extrusionOk="0">
                  <a:moveTo>
                    <a:pt x="286" y="0"/>
                  </a:moveTo>
                  <a:cubicBezTo>
                    <a:pt x="126" y="0"/>
                    <a:pt x="1" y="125"/>
                    <a:pt x="1" y="277"/>
                  </a:cubicBezTo>
                  <a:lnTo>
                    <a:pt x="1" y="321"/>
                  </a:lnTo>
                  <a:cubicBezTo>
                    <a:pt x="1" y="473"/>
                    <a:pt x="126" y="598"/>
                    <a:pt x="286" y="598"/>
                  </a:cubicBezTo>
                  <a:cubicBezTo>
                    <a:pt x="438" y="598"/>
                    <a:pt x="563" y="473"/>
                    <a:pt x="563" y="321"/>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3"/>
            <p:cNvSpPr/>
            <p:nvPr/>
          </p:nvSpPr>
          <p:spPr>
            <a:xfrm>
              <a:off x="4793500" y="3883625"/>
              <a:ext cx="14075" cy="14950"/>
            </a:xfrm>
            <a:custGeom>
              <a:avLst/>
              <a:gdLst/>
              <a:ahLst/>
              <a:cxnLst/>
              <a:rect l="l" t="t" r="r" b="b"/>
              <a:pathLst>
                <a:path w="563" h="598" extrusionOk="0">
                  <a:moveTo>
                    <a:pt x="285" y="0"/>
                  </a:moveTo>
                  <a:cubicBezTo>
                    <a:pt x="125" y="0"/>
                    <a:pt x="0" y="125"/>
                    <a:pt x="0" y="277"/>
                  </a:cubicBezTo>
                  <a:lnTo>
                    <a:pt x="0" y="321"/>
                  </a:lnTo>
                  <a:cubicBezTo>
                    <a:pt x="0" y="473"/>
                    <a:pt x="125" y="598"/>
                    <a:pt x="285" y="598"/>
                  </a:cubicBezTo>
                  <a:cubicBezTo>
                    <a:pt x="437" y="598"/>
                    <a:pt x="562" y="473"/>
                    <a:pt x="562" y="321"/>
                  </a:cubicBezTo>
                  <a:lnTo>
                    <a:pt x="562" y="277"/>
                  </a:lnTo>
                  <a:cubicBezTo>
                    <a:pt x="562" y="125"/>
                    <a:pt x="437" y="0"/>
                    <a:pt x="2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3"/>
            <p:cNvSpPr/>
            <p:nvPr/>
          </p:nvSpPr>
          <p:spPr>
            <a:xfrm>
              <a:off x="4830275" y="3883625"/>
              <a:ext cx="13875" cy="14950"/>
            </a:xfrm>
            <a:custGeom>
              <a:avLst/>
              <a:gdLst/>
              <a:ahLst/>
              <a:cxnLst/>
              <a:rect l="l" t="t" r="r" b="b"/>
              <a:pathLst>
                <a:path w="555" h="598" extrusionOk="0">
                  <a:moveTo>
                    <a:pt x="278" y="0"/>
                  </a:moveTo>
                  <a:cubicBezTo>
                    <a:pt x="126" y="0"/>
                    <a:pt x="1" y="125"/>
                    <a:pt x="1" y="277"/>
                  </a:cubicBezTo>
                  <a:lnTo>
                    <a:pt x="1" y="321"/>
                  </a:lnTo>
                  <a:cubicBezTo>
                    <a:pt x="1" y="473"/>
                    <a:pt x="126" y="598"/>
                    <a:pt x="278" y="598"/>
                  </a:cubicBezTo>
                  <a:cubicBezTo>
                    <a:pt x="429" y="598"/>
                    <a:pt x="554" y="473"/>
                    <a:pt x="554" y="321"/>
                  </a:cubicBezTo>
                  <a:lnTo>
                    <a:pt x="554" y="277"/>
                  </a:lnTo>
                  <a:cubicBezTo>
                    <a:pt x="554" y="125"/>
                    <a:pt x="429"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3"/>
            <p:cNvSpPr/>
            <p:nvPr/>
          </p:nvSpPr>
          <p:spPr>
            <a:xfrm>
              <a:off x="4500650" y="4125600"/>
              <a:ext cx="29250" cy="27900"/>
            </a:xfrm>
            <a:custGeom>
              <a:avLst/>
              <a:gdLst/>
              <a:ahLst/>
              <a:cxnLst/>
              <a:rect l="l" t="t" r="r" b="b"/>
              <a:pathLst>
                <a:path w="1170" h="1116" extrusionOk="0">
                  <a:moveTo>
                    <a:pt x="308" y="0"/>
                  </a:moveTo>
                  <a:cubicBezTo>
                    <a:pt x="237" y="0"/>
                    <a:pt x="166" y="27"/>
                    <a:pt x="108" y="81"/>
                  </a:cubicBezTo>
                  <a:cubicBezTo>
                    <a:pt x="1" y="188"/>
                    <a:pt x="1" y="366"/>
                    <a:pt x="108" y="473"/>
                  </a:cubicBezTo>
                  <a:lnTo>
                    <a:pt x="670" y="1026"/>
                  </a:lnTo>
                  <a:cubicBezTo>
                    <a:pt x="723" y="1080"/>
                    <a:pt x="795" y="1116"/>
                    <a:pt x="866" y="1116"/>
                  </a:cubicBezTo>
                  <a:cubicBezTo>
                    <a:pt x="937" y="1116"/>
                    <a:pt x="1009" y="1080"/>
                    <a:pt x="1062" y="1026"/>
                  </a:cubicBezTo>
                  <a:cubicBezTo>
                    <a:pt x="1169" y="919"/>
                    <a:pt x="1169" y="741"/>
                    <a:pt x="1062" y="634"/>
                  </a:cubicBezTo>
                  <a:lnTo>
                    <a:pt x="509" y="81"/>
                  </a:lnTo>
                  <a:cubicBezTo>
                    <a:pt x="451" y="27"/>
                    <a:pt x="380"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3"/>
            <p:cNvSpPr/>
            <p:nvPr/>
          </p:nvSpPr>
          <p:spPr>
            <a:xfrm>
              <a:off x="4501325" y="4173100"/>
              <a:ext cx="84550" cy="13850"/>
            </a:xfrm>
            <a:custGeom>
              <a:avLst/>
              <a:gdLst/>
              <a:ahLst/>
              <a:cxnLst/>
              <a:rect l="l" t="t" r="r" b="b"/>
              <a:pathLst>
                <a:path w="3382" h="554" extrusionOk="0">
                  <a:moveTo>
                    <a:pt x="286" y="1"/>
                  </a:moveTo>
                  <a:cubicBezTo>
                    <a:pt x="125" y="1"/>
                    <a:pt x="0" y="126"/>
                    <a:pt x="0" y="277"/>
                  </a:cubicBezTo>
                  <a:cubicBezTo>
                    <a:pt x="0" y="429"/>
                    <a:pt x="125" y="554"/>
                    <a:pt x="286" y="554"/>
                  </a:cubicBezTo>
                  <a:lnTo>
                    <a:pt x="3105" y="554"/>
                  </a:lnTo>
                  <a:cubicBezTo>
                    <a:pt x="3257" y="554"/>
                    <a:pt x="3382" y="429"/>
                    <a:pt x="3382" y="277"/>
                  </a:cubicBezTo>
                  <a:cubicBezTo>
                    <a:pt x="3382" y="126"/>
                    <a:pt x="3257" y="1"/>
                    <a:pt x="3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3"/>
            <p:cNvSpPr/>
            <p:nvPr/>
          </p:nvSpPr>
          <p:spPr>
            <a:xfrm>
              <a:off x="4501325" y="4201200"/>
              <a:ext cx="84550" cy="14075"/>
            </a:xfrm>
            <a:custGeom>
              <a:avLst/>
              <a:gdLst/>
              <a:ahLst/>
              <a:cxnLst/>
              <a:rect l="l" t="t" r="r" b="b"/>
              <a:pathLst>
                <a:path w="3382" h="563" extrusionOk="0">
                  <a:moveTo>
                    <a:pt x="286" y="1"/>
                  </a:moveTo>
                  <a:cubicBezTo>
                    <a:pt x="125" y="1"/>
                    <a:pt x="0" y="126"/>
                    <a:pt x="0" y="286"/>
                  </a:cubicBezTo>
                  <a:cubicBezTo>
                    <a:pt x="0" y="438"/>
                    <a:pt x="125" y="563"/>
                    <a:pt x="286" y="563"/>
                  </a:cubicBezTo>
                  <a:lnTo>
                    <a:pt x="3105" y="563"/>
                  </a:lnTo>
                  <a:cubicBezTo>
                    <a:pt x="3257" y="563"/>
                    <a:pt x="3382" y="438"/>
                    <a:pt x="3382" y="286"/>
                  </a:cubicBezTo>
                  <a:cubicBezTo>
                    <a:pt x="3382" y="126"/>
                    <a:pt x="3257" y="1"/>
                    <a:pt x="31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73"/>
          <p:cNvGrpSpPr/>
          <p:nvPr/>
        </p:nvGrpSpPr>
        <p:grpSpPr>
          <a:xfrm>
            <a:off x="4162463" y="3912300"/>
            <a:ext cx="415525" cy="476425"/>
            <a:chOff x="3887775" y="3859075"/>
            <a:chExt cx="415525" cy="476425"/>
          </a:xfrm>
        </p:grpSpPr>
        <p:sp>
          <p:nvSpPr>
            <p:cNvPr id="1649" name="Google Shape;1649;p73"/>
            <p:cNvSpPr/>
            <p:nvPr/>
          </p:nvSpPr>
          <p:spPr>
            <a:xfrm>
              <a:off x="4018925" y="4023450"/>
              <a:ext cx="32800" cy="48650"/>
            </a:xfrm>
            <a:custGeom>
              <a:avLst/>
              <a:gdLst/>
              <a:ahLst/>
              <a:cxnLst/>
              <a:rect l="l" t="t" r="r" b="b"/>
              <a:pathLst>
                <a:path w="1312" h="1946" extrusionOk="0">
                  <a:moveTo>
                    <a:pt x="1008" y="1"/>
                  </a:moveTo>
                  <a:cubicBezTo>
                    <a:pt x="937" y="1"/>
                    <a:pt x="866" y="27"/>
                    <a:pt x="812" y="81"/>
                  </a:cubicBezTo>
                  <a:lnTo>
                    <a:pt x="116" y="777"/>
                  </a:lnTo>
                  <a:cubicBezTo>
                    <a:pt x="0" y="884"/>
                    <a:pt x="0" y="1062"/>
                    <a:pt x="116" y="1169"/>
                  </a:cubicBezTo>
                  <a:lnTo>
                    <a:pt x="812" y="1865"/>
                  </a:lnTo>
                  <a:cubicBezTo>
                    <a:pt x="866" y="1919"/>
                    <a:pt x="937" y="1945"/>
                    <a:pt x="1008" y="1945"/>
                  </a:cubicBezTo>
                  <a:cubicBezTo>
                    <a:pt x="1080" y="1945"/>
                    <a:pt x="1151" y="1919"/>
                    <a:pt x="1205" y="1865"/>
                  </a:cubicBezTo>
                  <a:cubicBezTo>
                    <a:pt x="1312" y="1758"/>
                    <a:pt x="1312" y="1580"/>
                    <a:pt x="1205" y="1473"/>
                  </a:cubicBezTo>
                  <a:lnTo>
                    <a:pt x="705" y="973"/>
                  </a:lnTo>
                  <a:lnTo>
                    <a:pt x="1205" y="473"/>
                  </a:lnTo>
                  <a:cubicBezTo>
                    <a:pt x="1312" y="366"/>
                    <a:pt x="1312" y="188"/>
                    <a:pt x="1205" y="81"/>
                  </a:cubicBezTo>
                  <a:cubicBezTo>
                    <a:pt x="1151" y="27"/>
                    <a:pt x="1080" y="1"/>
                    <a:pt x="10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3"/>
            <p:cNvSpPr/>
            <p:nvPr/>
          </p:nvSpPr>
          <p:spPr>
            <a:xfrm>
              <a:off x="4107675" y="4023450"/>
              <a:ext cx="32825" cy="48650"/>
            </a:xfrm>
            <a:custGeom>
              <a:avLst/>
              <a:gdLst/>
              <a:ahLst/>
              <a:cxnLst/>
              <a:rect l="l" t="t" r="r" b="b"/>
              <a:pathLst>
                <a:path w="1313" h="1946" extrusionOk="0">
                  <a:moveTo>
                    <a:pt x="304" y="1"/>
                  </a:moveTo>
                  <a:cubicBezTo>
                    <a:pt x="233" y="1"/>
                    <a:pt x="161" y="27"/>
                    <a:pt x="108" y="81"/>
                  </a:cubicBezTo>
                  <a:cubicBezTo>
                    <a:pt x="1" y="188"/>
                    <a:pt x="1" y="366"/>
                    <a:pt x="108" y="473"/>
                  </a:cubicBezTo>
                  <a:lnTo>
                    <a:pt x="607" y="973"/>
                  </a:lnTo>
                  <a:lnTo>
                    <a:pt x="108" y="1473"/>
                  </a:lnTo>
                  <a:cubicBezTo>
                    <a:pt x="1" y="1580"/>
                    <a:pt x="1" y="1758"/>
                    <a:pt x="108" y="1865"/>
                  </a:cubicBezTo>
                  <a:cubicBezTo>
                    <a:pt x="161" y="1919"/>
                    <a:pt x="233" y="1945"/>
                    <a:pt x="304" y="1945"/>
                  </a:cubicBezTo>
                  <a:cubicBezTo>
                    <a:pt x="375" y="1945"/>
                    <a:pt x="447" y="1919"/>
                    <a:pt x="500" y="1865"/>
                  </a:cubicBezTo>
                  <a:lnTo>
                    <a:pt x="1205" y="1169"/>
                  </a:lnTo>
                  <a:cubicBezTo>
                    <a:pt x="1312" y="1062"/>
                    <a:pt x="1312" y="884"/>
                    <a:pt x="1205" y="777"/>
                  </a:cubicBezTo>
                  <a:lnTo>
                    <a:pt x="500" y="81"/>
                  </a:lnTo>
                  <a:cubicBezTo>
                    <a:pt x="447" y="27"/>
                    <a:pt x="375" y="1"/>
                    <a:pt x="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3"/>
            <p:cNvSpPr/>
            <p:nvPr/>
          </p:nvSpPr>
          <p:spPr>
            <a:xfrm>
              <a:off x="4063525" y="4025750"/>
              <a:ext cx="33250" cy="46350"/>
            </a:xfrm>
            <a:custGeom>
              <a:avLst/>
              <a:gdLst/>
              <a:ahLst/>
              <a:cxnLst/>
              <a:rect l="l" t="t" r="r" b="b"/>
              <a:pathLst>
                <a:path w="1330" h="1854" extrusionOk="0">
                  <a:moveTo>
                    <a:pt x="1009" y="0"/>
                  </a:moveTo>
                  <a:cubicBezTo>
                    <a:pt x="911" y="0"/>
                    <a:pt x="817" y="52"/>
                    <a:pt x="768" y="150"/>
                  </a:cubicBezTo>
                  <a:lnTo>
                    <a:pt x="72" y="1443"/>
                  </a:lnTo>
                  <a:cubicBezTo>
                    <a:pt x="0" y="1586"/>
                    <a:pt x="54" y="1755"/>
                    <a:pt x="188" y="1827"/>
                  </a:cubicBezTo>
                  <a:cubicBezTo>
                    <a:pt x="232" y="1845"/>
                    <a:pt x="277" y="1853"/>
                    <a:pt x="322" y="1853"/>
                  </a:cubicBezTo>
                  <a:cubicBezTo>
                    <a:pt x="420" y="1853"/>
                    <a:pt x="518" y="1800"/>
                    <a:pt x="562" y="1711"/>
                  </a:cubicBezTo>
                  <a:lnTo>
                    <a:pt x="1258" y="408"/>
                  </a:lnTo>
                  <a:cubicBezTo>
                    <a:pt x="1330" y="274"/>
                    <a:pt x="1285" y="105"/>
                    <a:pt x="1142" y="34"/>
                  </a:cubicBezTo>
                  <a:cubicBezTo>
                    <a:pt x="1100" y="11"/>
                    <a:pt x="1054" y="0"/>
                    <a:pt x="10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3"/>
            <p:cNvSpPr/>
            <p:nvPr/>
          </p:nvSpPr>
          <p:spPr>
            <a:xfrm>
              <a:off x="4153175" y="4057800"/>
              <a:ext cx="124025" cy="124250"/>
            </a:xfrm>
            <a:custGeom>
              <a:avLst/>
              <a:gdLst/>
              <a:ahLst/>
              <a:cxnLst/>
              <a:rect l="l" t="t" r="r" b="b"/>
              <a:pathLst>
                <a:path w="4961" h="4970" extrusionOk="0">
                  <a:moveTo>
                    <a:pt x="2481" y="563"/>
                  </a:moveTo>
                  <a:cubicBezTo>
                    <a:pt x="3542" y="563"/>
                    <a:pt x="4408" y="1428"/>
                    <a:pt x="4408" y="2481"/>
                  </a:cubicBezTo>
                  <a:cubicBezTo>
                    <a:pt x="4408" y="3542"/>
                    <a:pt x="3542" y="4407"/>
                    <a:pt x="2481" y="4407"/>
                  </a:cubicBezTo>
                  <a:cubicBezTo>
                    <a:pt x="1419" y="4407"/>
                    <a:pt x="554" y="3542"/>
                    <a:pt x="554" y="2481"/>
                  </a:cubicBezTo>
                  <a:cubicBezTo>
                    <a:pt x="554" y="1428"/>
                    <a:pt x="1419" y="563"/>
                    <a:pt x="2481" y="563"/>
                  </a:cubicBezTo>
                  <a:close/>
                  <a:moveTo>
                    <a:pt x="2481" y="0"/>
                  </a:moveTo>
                  <a:cubicBezTo>
                    <a:pt x="1107" y="0"/>
                    <a:pt x="1" y="1116"/>
                    <a:pt x="1" y="2481"/>
                  </a:cubicBezTo>
                  <a:cubicBezTo>
                    <a:pt x="1" y="3854"/>
                    <a:pt x="1107" y="4969"/>
                    <a:pt x="2481" y="4969"/>
                  </a:cubicBezTo>
                  <a:cubicBezTo>
                    <a:pt x="3846" y="4969"/>
                    <a:pt x="4961" y="3854"/>
                    <a:pt x="4961" y="2481"/>
                  </a:cubicBezTo>
                  <a:cubicBezTo>
                    <a:pt x="4961" y="1116"/>
                    <a:pt x="3846" y="0"/>
                    <a:pt x="248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3"/>
            <p:cNvSpPr/>
            <p:nvPr/>
          </p:nvSpPr>
          <p:spPr>
            <a:xfrm>
              <a:off x="3887775" y="3859075"/>
              <a:ext cx="415525" cy="476425"/>
            </a:xfrm>
            <a:custGeom>
              <a:avLst/>
              <a:gdLst/>
              <a:ahLst/>
              <a:cxnLst/>
              <a:rect l="l" t="t" r="r" b="b"/>
              <a:pathLst>
                <a:path w="16621" h="19057" extrusionOk="0">
                  <a:moveTo>
                    <a:pt x="7682" y="563"/>
                  </a:moveTo>
                  <a:cubicBezTo>
                    <a:pt x="8806" y="563"/>
                    <a:pt x="9805" y="2106"/>
                    <a:pt x="10322" y="4319"/>
                  </a:cubicBezTo>
                  <a:cubicBezTo>
                    <a:pt x="9493" y="4176"/>
                    <a:pt x="8592" y="4105"/>
                    <a:pt x="7682" y="4105"/>
                  </a:cubicBezTo>
                  <a:cubicBezTo>
                    <a:pt x="6763" y="4105"/>
                    <a:pt x="5871" y="4176"/>
                    <a:pt x="5032" y="4319"/>
                  </a:cubicBezTo>
                  <a:cubicBezTo>
                    <a:pt x="5550" y="2106"/>
                    <a:pt x="6558" y="563"/>
                    <a:pt x="7682" y="563"/>
                  </a:cubicBezTo>
                  <a:close/>
                  <a:moveTo>
                    <a:pt x="6129" y="732"/>
                  </a:moveTo>
                  <a:cubicBezTo>
                    <a:pt x="5746" y="1125"/>
                    <a:pt x="5389" y="1660"/>
                    <a:pt x="5095" y="2338"/>
                  </a:cubicBezTo>
                  <a:cubicBezTo>
                    <a:pt x="4818" y="2954"/>
                    <a:pt x="4595" y="3667"/>
                    <a:pt x="4425" y="4435"/>
                  </a:cubicBezTo>
                  <a:cubicBezTo>
                    <a:pt x="3658" y="4595"/>
                    <a:pt x="2954" y="4818"/>
                    <a:pt x="2329" y="5095"/>
                  </a:cubicBezTo>
                  <a:cubicBezTo>
                    <a:pt x="1660" y="5398"/>
                    <a:pt x="1116" y="5746"/>
                    <a:pt x="732" y="6139"/>
                  </a:cubicBezTo>
                  <a:cubicBezTo>
                    <a:pt x="1330" y="3453"/>
                    <a:pt x="3444" y="1330"/>
                    <a:pt x="6129" y="732"/>
                  </a:cubicBezTo>
                  <a:close/>
                  <a:moveTo>
                    <a:pt x="11045" y="5032"/>
                  </a:moveTo>
                  <a:lnTo>
                    <a:pt x="11045" y="5032"/>
                  </a:lnTo>
                  <a:cubicBezTo>
                    <a:pt x="13016" y="5496"/>
                    <a:pt x="14444" y="6344"/>
                    <a:pt x="14738" y="7316"/>
                  </a:cubicBezTo>
                  <a:cubicBezTo>
                    <a:pt x="14248" y="7048"/>
                    <a:pt x="13686" y="6906"/>
                    <a:pt x="13097" y="6906"/>
                  </a:cubicBezTo>
                  <a:cubicBezTo>
                    <a:pt x="12419" y="6906"/>
                    <a:pt x="11785" y="7093"/>
                    <a:pt x="11250" y="7423"/>
                  </a:cubicBezTo>
                  <a:cubicBezTo>
                    <a:pt x="11241" y="6594"/>
                    <a:pt x="11170" y="5791"/>
                    <a:pt x="11045" y="5032"/>
                  </a:cubicBezTo>
                  <a:close/>
                  <a:moveTo>
                    <a:pt x="4318" y="5032"/>
                  </a:moveTo>
                  <a:lnTo>
                    <a:pt x="4318" y="5032"/>
                  </a:lnTo>
                  <a:cubicBezTo>
                    <a:pt x="4176" y="5871"/>
                    <a:pt x="4104" y="6763"/>
                    <a:pt x="4104" y="7682"/>
                  </a:cubicBezTo>
                  <a:cubicBezTo>
                    <a:pt x="4104" y="8601"/>
                    <a:pt x="4176" y="9493"/>
                    <a:pt x="4318" y="10331"/>
                  </a:cubicBezTo>
                  <a:cubicBezTo>
                    <a:pt x="2097" y="9814"/>
                    <a:pt x="563" y="8806"/>
                    <a:pt x="563" y="7682"/>
                  </a:cubicBezTo>
                  <a:cubicBezTo>
                    <a:pt x="563" y="6558"/>
                    <a:pt x="2097" y="5550"/>
                    <a:pt x="4318" y="5032"/>
                  </a:cubicBezTo>
                  <a:close/>
                  <a:moveTo>
                    <a:pt x="7682" y="4667"/>
                  </a:moveTo>
                  <a:cubicBezTo>
                    <a:pt x="8654" y="4667"/>
                    <a:pt x="9591" y="4756"/>
                    <a:pt x="10447" y="4907"/>
                  </a:cubicBezTo>
                  <a:cubicBezTo>
                    <a:pt x="10608" y="5764"/>
                    <a:pt x="10697" y="6709"/>
                    <a:pt x="10697" y="7682"/>
                  </a:cubicBezTo>
                  <a:cubicBezTo>
                    <a:pt x="10697" y="7735"/>
                    <a:pt x="10697" y="7789"/>
                    <a:pt x="10697" y="7851"/>
                  </a:cubicBezTo>
                  <a:cubicBezTo>
                    <a:pt x="10001" y="8494"/>
                    <a:pt x="9564" y="9413"/>
                    <a:pt x="9564" y="10430"/>
                  </a:cubicBezTo>
                  <a:cubicBezTo>
                    <a:pt x="9564" y="10483"/>
                    <a:pt x="9564" y="10537"/>
                    <a:pt x="9573" y="10590"/>
                  </a:cubicBezTo>
                  <a:cubicBezTo>
                    <a:pt x="8957" y="10661"/>
                    <a:pt x="8324" y="10697"/>
                    <a:pt x="7682" y="10697"/>
                  </a:cubicBezTo>
                  <a:cubicBezTo>
                    <a:pt x="6700" y="10697"/>
                    <a:pt x="5764" y="10608"/>
                    <a:pt x="4907" y="10456"/>
                  </a:cubicBezTo>
                  <a:cubicBezTo>
                    <a:pt x="4747" y="9600"/>
                    <a:pt x="4657" y="8654"/>
                    <a:pt x="4657" y="7682"/>
                  </a:cubicBezTo>
                  <a:cubicBezTo>
                    <a:pt x="4657" y="6709"/>
                    <a:pt x="4747" y="5764"/>
                    <a:pt x="4907" y="4907"/>
                  </a:cubicBezTo>
                  <a:cubicBezTo>
                    <a:pt x="5764" y="4756"/>
                    <a:pt x="6700" y="4667"/>
                    <a:pt x="7682" y="4667"/>
                  </a:cubicBezTo>
                  <a:close/>
                  <a:moveTo>
                    <a:pt x="13097" y="7459"/>
                  </a:moveTo>
                  <a:cubicBezTo>
                    <a:pt x="14729" y="7459"/>
                    <a:pt x="16067" y="8797"/>
                    <a:pt x="16067" y="10430"/>
                  </a:cubicBezTo>
                  <a:cubicBezTo>
                    <a:pt x="16067" y="12071"/>
                    <a:pt x="14729" y="13400"/>
                    <a:pt x="13097" y="13400"/>
                  </a:cubicBezTo>
                  <a:cubicBezTo>
                    <a:pt x="11455" y="13400"/>
                    <a:pt x="10126" y="12071"/>
                    <a:pt x="10126" y="10430"/>
                  </a:cubicBezTo>
                  <a:cubicBezTo>
                    <a:pt x="10126" y="8797"/>
                    <a:pt x="11455" y="7459"/>
                    <a:pt x="13097" y="7459"/>
                  </a:cubicBezTo>
                  <a:close/>
                  <a:moveTo>
                    <a:pt x="10403" y="12704"/>
                  </a:moveTo>
                  <a:cubicBezTo>
                    <a:pt x="10608" y="12954"/>
                    <a:pt x="10849" y="13177"/>
                    <a:pt x="11116" y="13356"/>
                  </a:cubicBezTo>
                  <a:lnTo>
                    <a:pt x="11116" y="13918"/>
                  </a:lnTo>
                  <a:cubicBezTo>
                    <a:pt x="10527" y="14239"/>
                    <a:pt x="9885" y="14480"/>
                    <a:pt x="9225" y="14631"/>
                  </a:cubicBezTo>
                  <a:cubicBezTo>
                    <a:pt x="9671" y="14176"/>
                    <a:pt x="10073" y="13534"/>
                    <a:pt x="10403" y="12704"/>
                  </a:cubicBezTo>
                  <a:close/>
                  <a:moveTo>
                    <a:pt x="5032" y="11045"/>
                  </a:moveTo>
                  <a:lnTo>
                    <a:pt x="5032" y="11045"/>
                  </a:lnTo>
                  <a:cubicBezTo>
                    <a:pt x="5871" y="11188"/>
                    <a:pt x="6763" y="11259"/>
                    <a:pt x="7682" y="11259"/>
                  </a:cubicBezTo>
                  <a:cubicBezTo>
                    <a:pt x="8342" y="11259"/>
                    <a:pt x="9002" y="11224"/>
                    <a:pt x="9635" y="11143"/>
                  </a:cubicBezTo>
                  <a:cubicBezTo>
                    <a:pt x="9707" y="11500"/>
                    <a:pt x="9841" y="11839"/>
                    <a:pt x="10010" y="12151"/>
                  </a:cubicBezTo>
                  <a:cubicBezTo>
                    <a:pt x="9430" y="13811"/>
                    <a:pt x="8565" y="14801"/>
                    <a:pt x="7682" y="14801"/>
                  </a:cubicBezTo>
                  <a:cubicBezTo>
                    <a:pt x="6558" y="14801"/>
                    <a:pt x="5550" y="13257"/>
                    <a:pt x="5032" y="11045"/>
                  </a:cubicBezTo>
                  <a:close/>
                  <a:moveTo>
                    <a:pt x="7682" y="1"/>
                  </a:moveTo>
                  <a:cubicBezTo>
                    <a:pt x="3444" y="1"/>
                    <a:pt x="1" y="3444"/>
                    <a:pt x="1" y="7682"/>
                  </a:cubicBezTo>
                  <a:cubicBezTo>
                    <a:pt x="1" y="8904"/>
                    <a:pt x="277" y="10064"/>
                    <a:pt x="821" y="11143"/>
                  </a:cubicBezTo>
                  <a:cubicBezTo>
                    <a:pt x="1348" y="12169"/>
                    <a:pt x="2106" y="13088"/>
                    <a:pt x="3025" y="13793"/>
                  </a:cubicBezTo>
                  <a:cubicBezTo>
                    <a:pt x="3078" y="13828"/>
                    <a:pt x="3132" y="13846"/>
                    <a:pt x="3194" y="13846"/>
                  </a:cubicBezTo>
                  <a:cubicBezTo>
                    <a:pt x="3284" y="13846"/>
                    <a:pt x="3364" y="13811"/>
                    <a:pt x="3417" y="13739"/>
                  </a:cubicBezTo>
                  <a:cubicBezTo>
                    <a:pt x="3507" y="13614"/>
                    <a:pt x="3489" y="13436"/>
                    <a:pt x="3364" y="13347"/>
                  </a:cubicBezTo>
                  <a:cubicBezTo>
                    <a:pt x="1999" y="12303"/>
                    <a:pt x="1080" y="10858"/>
                    <a:pt x="723" y="9225"/>
                  </a:cubicBezTo>
                  <a:lnTo>
                    <a:pt x="723" y="9225"/>
                  </a:lnTo>
                  <a:cubicBezTo>
                    <a:pt x="1116" y="9618"/>
                    <a:pt x="1660" y="9966"/>
                    <a:pt x="2329" y="10269"/>
                  </a:cubicBezTo>
                  <a:cubicBezTo>
                    <a:pt x="2954" y="10546"/>
                    <a:pt x="3658" y="10769"/>
                    <a:pt x="4425" y="10929"/>
                  </a:cubicBezTo>
                  <a:cubicBezTo>
                    <a:pt x="4595" y="11696"/>
                    <a:pt x="4818" y="12410"/>
                    <a:pt x="5095" y="13026"/>
                  </a:cubicBezTo>
                  <a:cubicBezTo>
                    <a:pt x="5389" y="13704"/>
                    <a:pt x="5746" y="14239"/>
                    <a:pt x="6129" y="14631"/>
                  </a:cubicBezTo>
                  <a:cubicBezTo>
                    <a:pt x="5496" y="14489"/>
                    <a:pt x="4880" y="14266"/>
                    <a:pt x="4310" y="13953"/>
                  </a:cubicBezTo>
                  <a:cubicBezTo>
                    <a:pt x="4265" y="13931"/>
                    <a:pt x="4218" y="13920"/>
                    <a:pt x="4172" y="13920"/>
                  </a:cubicBezTo>
                  <a:cubicBezTo>
                    <a:pt x="4073" y="13920"/>
                    <a:pt x="3981" y="13972"/>
                    <a:pt x="3926" y="14069"/>
                  </a:cubicBezTo>
                  <a:cubicBezTo>
                    <a:pt x="3855" y="14203"/>
                    <a:pt x="3908" y="14373"/>
                    <a:pt x="4042" y="14444"/>
                  </a:cubicBezTo>
                  <a:cubicBezTo>
                    <a:pt x="5148" y="15042"/>
                    <a:pt x="6406" y="15363"/>
                    <a:pt x="7682" y="15363"/>
                  </a:cubicBezTo>
                  <a:cubicBezTo>
                    <a:pt x="8877" y="15363"/>
                    <a:pt x="10055" y="15077"/>
                    <a:pt x="11116" y="14542"/>
                  </a:cubicBezTo>
                  <a:lnTo>
                    <a:pt x="11116" y="18548"/>
                  </a:lnTo>
                  <a:cubicBezTo>
                    <a:pt x="11116" y="18744"/>
                    <a:pt x="11232" y="18922"/>
                    <a:pt x="11411" y="19003"/>
                  </a:cubicBezTo>
                  <a:cubicBezTo>
                    <a:pt x="11482" y="19038"/>
                    <a:pt x="11553" y="19056"/>
                    <a:pt x="11625" y="19056"/>
                  </a:cubicBezTo>
                  <a:cubicBezTo>
                    <a:pt x="11741" y="19056"/>
                    <a:pt x="11848" y="19012"/>
                    <a:pt x="11946" y="18931"/>
                  </a:cubicBezTo>
                  <a:lnTo>
                    <a:pt x="13097" y="17968"/>
                  </a:lnTo>
                  <a:lnTo>
                    <a:pt x="14248" y="18931"/>
                  </a:lnTo>
                  <a:cubicBezTo>
                    <a:pt x="14340" y="19013"/>
                    <a:pt x="14452" y="19055"/>
                    <a:pt x="14566" y="19055"/>
                  </a:cubicBezTo>
                  <a:cubicBezTo>
                    <a:pt x="14639" y="19055"/>
                    <a:pt x="14713" y="19037"/>
                    <a:pt x="14783" y="19003"/>
                  </a:cubicBezTo>
                  <a:cubicBezTo>
                    <a:pt x="14961" y="18922"/>
                    <a:pt x="15068" y="18744"/>
                    <a:pt x="15068" y="18548"/>
                  </a:cubicBezTo>
                  <a:lnTo>
                    <a:pt x="15068" y="16558"/>
                  </a:lnTo>
                  <a:cubicBezTo>
                    <a:pt x="15068" y="16407"/>
                    <a:pt x="14943" y="16282"/>
                    <a:pt x="14792" y="16282"/>
                  </a:cubicBezTo>
                  <a:cubicBezTo>
                    <a:pt x="14640" y="16282"/>
                    <a:pt x="14515" y="16407"/>
                    <a:pt x="14515" y="16558"/>
                  </a:cubicBezTo>
                  <a:lnTo>
                    <a:pt x="14515" y="18432"/>
                  </a:lnTo>
                  <a:lnTo>
                    <a:pt x="13275" y="17388"/>
                  </a:lnTo>
                  <a:cubicBezTo>
                    <a:pt x="13222" y="17343"/>
                    <a:pt x="13157" y="17321"/>
                    <a:pt x="13093" y="17321"/>
                  </a:cubicBezTo>
                  <a:cubicBezTo>
                    <a:pt x="13030" y="17321"/>
                    <a:pt x="12967" y="17343"/>
                    <a:pt x="12918" y="17388"/>
                  </a:cubicBezTo>
                  <a:lnTo>
                    <a:pt x="11678" y="18432"/>
                  </a:lnTo>
                  <a:lnTo>
                    <a:pt x="11678" y="13668"/>
                  </a:lnTo>
                  <a:cubicBezTo>
                    <a:pt x="12115" y="13855"/>
                    <a:pt x="12588" y="13962"/>
                    <a:pt x="13097" y="13962"/>
                  </a:cubicBezTo>
                  <a:cubicBezTo>
                    <a:pt x="13596" y="13962"/>
                    <a:pt x="14078" y="13855"/>
                    <a:pt x="14515" y="13668"/>
                  </a:cubicBezTo>
                  <a:lnTo>
                    <a:pt x="14515" y="15416"/>
                  </a:lnTo>
                  <a:cubicBezTo>
                    <a:pt x="14515" y="15577"/>
                    <a:pt x="14640" y="15702"/>
                    <a:pt x="14792" y="15702"/>
                  </a:cubicBezTo>
                  <a:cubicBezTo>
                    <a:pt x="14943" y="15702"/>
                    <a:pt x="15068" y="15577"/>
                    <a:pt x="15068" y="15416"/>
                  </a:cubicBezTo>
                  <a:lnTo>
                    <a:pt x="15068" y="13356"/>
                  </a:lnTo>
                  <a:cubicBezTo>
                    <a:pt x="16005" y="12722"/>
                    <a:pt x="16621" y="11652"/>
                    <a:pt x="16621" y="10430"/>
                  </a:cubicBezTo>
                  <a:cubicBezTo>
                    <a:pt x="16621" y="9350"/>
                    <a:pt x="16130" y="8378"/>
                    <a:pt x="15354" y="7726"/>
                  </a:cubicBezTo>
                  <a:cubicBezTo>
                    <a:pt x="15354" y="7709"/>
                    <a:pt x="15354" y="7700"/>
                    <a:pt x="15354" y="7682"/>
                  </a:cubicBezTo>
                  <a:cubicBezTo>
                    <a:pt x="15354" y="6005"/>
                    <a:pt x="14827" y="4408"/>
                    <a:pt x="13819" y="3070"/>
                  </a:cubicBezTo>
                  <a:cubicBezTo>
                    <a:pt x="13766" y="3001"/>
                    <a:pt x="13681" y="2963"/>
                    <a:pt x="13595" y="2963"/>
                  </a:cubicBezTo>
                  <a:cubicBezTo>
                    <a:pt x="13536" y="2963"/>
                    <a:pt x="13477" y="2980"/>
                    <a:pt x="13427" y="3016"/>
                  </a:cubicBezTo>
                  <a:cubicBezTo>
                    <a:pt x="13302" y="3114"/>
                    <a:pt x="13284" y="3284"/>
                    <a:pt x="13373" y="3409"/>
                  </a:cubicBezTo>
                  <a:cubicBezTo>
                    <a:pt x="13989" y="4229"/>
                    <a:pt x="14417" y="5157"/>
                    <a:pt x="14631" y="6139"/>
                  </a:cubicBezTo>
                  <a:cubicBezTo>
                    <a:pt x="14239" y="5746"/>
                    <a:pt x="13703" y="5398"/>
                    <a:pt x="13025" y="5095"/>
                  </a:cubicBezTo>
                  <a:cubicBezTo>
                    <a:pt x="12401" y="4818"/>
                    <a:pt x="11696" y="4595"/>
                    <a:pt x="10929" y="4435"/>
                  </a:cubicBezTo>
                  <a:cubicBezTo>
                    <a:pt x="10768" y="3667"/>
                    <a:pt x="10545" y="2954"/>
                    <a:pt x="10269" y="2338"/>
                  </a:cubicBezTo>
                  <a:cubicBezTo>
                    <a:pt x="9965" y="1660"/>
                    <a:pt x="9609" y="1116"/>
                    <a:pt x="9225" y="732"/>
                  </a:cubicBezTo>
                  <a:lnTo>
                    <a:pt x="9225" y="732"/>
                  </a:lnTo>
                  <a:cubicBezTo>
                    <a:pt x="10501" y="1009"/>
                    <a:pt x="11687" y="1651"/>
                    <a:pt x="12651" y="2579"/>
                  </a:cubicBezTo>
                  <a:cubicBezTo>
                    <a:pt x="12703" y="2636"/>
                    <a:pt x="12773" y="2663"/>
                    <a:pt x="12843" y="2663"/>
                  </a:cubicBezTo>
                  <a:cubicBezTo>
                    <a:pt x="12915" y="2663"/>
                    <a:pt x="12989" y="2634"/>
                    <a:pt x="13043" y="2579"/>
                  </a:cubicBezTo>
                  <a:cubicBezTo>
                    <a:pt x="13150" y="2472"/>
                    <a:pt x="13150" y="2294"/>
                    <a:pt x="13034" y="2187"/>
                  </a:cubicBezTo>
                  <a:cubicBezTo>
                    <a:pt x="11598" y="777"/>
                    <a:pt x="9689" y="1"/>
                    <a:pt x="76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3"/>
            <p:cNvSpPr/>
            <p:nvPr/>
          </p:nvSpPr>
          <p:spPr>
            <a:xfrm>
              <a:off x="4195775" y="4080900"/>
              <a:ext cx="37275" cy="75500"/>
            </a:xfrm>
            <a:custGeom>
              <a:avLst/>
              <a:gdLst/>
              <a:ahLst/>
              <a:cxnLst/>
              <a:rect l="l" t="t" r="r" b="b"/>
              <a:pathLst>
                <a:path w="1491" h="3020" extrusionOk="0">
                  <a:moveTo>
                    <a:pt x="778" y="1"/>
                  </a:moveTo>
                  <a:cubicBezTo>
                    <a:pt x="705" y="1"/>
                    <a:pt x="635" y="30"/>
                    <a:pt x="580" y="85"/>
                  </a:cubicBezTo>
                  <a:lnTo>
                    <a:pt x="108" y="557"/>
                  </a:lnTo>
                  <a:cubicBezTo>
                    <a:pt x="1" y="664"/>
                    <a:pt x="1" y="843"/>
                    <a:pt x="108" y="950"/>
                  </a:cubicBezTo>
                  <a:cubicBezTo>
                    <a:pt x="162" y="1005"/>
                    <a:pt x="233" y="1031"/>
                    <a:pt x="305" y="1031"/>
                  </a:cubicBezTo>
                  <a:cubicBezTo>
                    <a:pt x="374" y="1031"/>
                    <a:pt x="443" y="1007"/>
                    <a:pt x="500" y="959"/>
                  </a:cubicBezTo>
                  <a:lnTo>
                    <a:pt x="500" y="2458"/>
                  </a:lnTo>
                  <a:lnTo>
                    <a:pt x="340" y="2458"/>
                  </a:lnTo>
                  <a:cubicBezTo>
                    <a:pt x="188" y="2458"/>
                    <a:pt x="63" y="2582"/>
                    <a:pt x="63" y="2734"/>
                  </a:cubicBezTo>
                  <a:cubicBezTo>
                    <a:pt x="63" y="2895"/>
                    <a:pt x="188" y="3020"/>
                    <a:pt x="340" y="3020"/>
                  </a:cubicBezTo>
                  <a:lnTo>
                    <a:pt x="1214" y="3020"/>
                  </a:lnTo>
                  <a:cubicBezTo>
                    <a:pt x="1366" y="3020"/>
                    <a:pt x="1490" y="2895"/>
                    <a:pt x="1490" y="2734"/>
                  </a:cubicBezTo>
                  <a:cubicBezTo>
                    <a:pt x="1490" y="2582"/>
                    <a:pt x="1366" y="2458"/>
                    <a:pt x="1214" y="2458"/>
                  </a:cubicBezTo>
                  <a:lnTo>
                    <a:pt x="1053" y="2458"/>
                  </a:lnTo>
                  <a:lnTo>
                    <a:pt x="1053" y="281"/>
                  </a:lnTo>
                  <a:cubicBezTo>
                    <a:pt x="1053" y="174"/>
                    <a:pt x="982" y="67"/>
                    <a:pt x="884" y="22"/>
                  </a:cubicBezTo>
                  <a:cubicBezTo>
                    <a:pt x="849" y="8"/>
                    <a:pt x="813" y="1"/>
                    <a:pt x="7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73"/>
          <p:cNvGrpSpPr/>
          <p:nvPr/>
        </p:nvGrpSpPr>
        <p:grpSpPr>
          <a:xfrm>
            <a:off x="3552713" y="3944988"/>
            <a:ext cx="476400" cy="411050"/>
            <a:chOff x="3211125" y="3838125"/>
            <a:chExt cx="476400" cy="411050"/>
          </a:xfrm>
        </p:grpSpPr>
        <p:sp>
          <p:nvSpPr>
            <p:cNvPr id="1656" name="Google Shape;1656;p73"/>
            <p:cNvSpPr/>
            <p:nvPr/>
          </p:nvSpPr>
          <p:spPr>
            <a:xfrm>
              <a:off x="3211125" y="3838125"/>
              <a:ext cx="476400" cy="411050"/>
            </a:xfrm>
            <a:custGeom>
              <a:avLst/>
              <a:gdLst/>
              <a:ahLst/>
              <a:cxnLst/>
              <a:rect l="l" t="t" r="r" b="b"/>
              <a:pathLst>
                <a:path w="19056" h="16442" extrusionOk="0">
                  <a:moveTo>
                    <a:pt x="1017" y="0"/>
                  </a:moveTo>
                  <a:cubicBezTo>
                    <a:pt x="455" y="0"/>
                    <a:pt x="0" y="455"/>
                    <a:pt x="0" y="1017"/>
                  </a:cubicBezTo>
                  <a:lnTo>
                    <a:pt x="0" y="15826"/>
                  </a:lnTo>
                  <a:cubicBezTo>
                    <a:pt x="0" y="16165"/>
                    <a:pt x="277" y="16442"/>
                    <a:pt x="616" y="16442"/>
                  </a:cubicBezTo>
                  <a:lnTo>
                    <a:pt x="18431" y="16442"/>
                  </a:lnTo>
                  <a:cubicBezTo>
                    <a:pt x="18779" y="16442"/>
                    <a:pt x="19047" y="16165"/>
                    <a:pt x="19047" y="15826"/>
                  </a:cubicBezTo>
                  <a:lnTo>
                    <a:pt x="19047" y="6994"/>
                  </a:lnTo>
                  <a:cubicBezTo>
                    <a:pt x="19047" y="6834"/>
                    <a:pt x="18922" y="6709"/>
                    <a:pt x="18770" y="6709"/>
                  </a:cubicBezTo>
                  <a:cubicBezTo>
                    <a:pt x="18618" y="6709"/>
                    <a:pt x="18494" y="6834"/>
                    <a:pt x="18494" y="6994"/>
                  </a:cubicBezTo>
                  <a:lnTo>
                    <a:pt x="18494" y="15826"/>
                  </a:lnTo>
                  <a:cubicBezTo>
                    <a:pt x="18494" y="15862"/>
                    <a:pt x="18467" y="15880"/>
                    <a:pt x="18431" y="15880"/>
                  </a:cubicBezTo>
                  <a:lnTo>
                    <a:pt x="616" y="15880"/>
                  </a:lnTo>
                  <a:cubicBezTo>
                    <a:pt x="589" y="15880"/>
                    <a:pt x="562" y="15862"/>
                    <a:pt x="562" y="15826"/>
                  </a:cubicBezTo>
                  <a:lnTo>
                    <a:pt x="562" y="3337"/>
                  </a:lnTo>
                  <a:cubicBezTo>
                    <a:pt x="2605" y="3332"/>
                    <a:pt x="4657" y="3330"/>
                    <a:pt x="6704" y="3330"/>
                  </a:cubicBezTo>
                  <a:cubicBezTo>
                    <a:pt x="8752" y="3330"/>
                    <a:pt x="10795" y="3332"/>
                    <a:pt x="12820" y="3337"/>
                  </a:cubicBezTo>
                  <a:cubicBezTo>
                    <a:pt x="12971" y="3337"/>
                    <a:pt x="13096" y="3221"/>
                    <a:pt x="13096" y="3060"/>
                  </a:cubicBezTo>
                  <a:cubicBezTo>
                    <a:pt x="13096" y="2909"/>
                    <a:pt x="12971" y="2784"/>
                    <a:pt x="12820" y="2784"/>
                  </a:cubicBezTo>
                  <a:cubicBezTo>
                    <a:pt x="10795" y="2775"/>
                    <a:pt x="8752" y="2770"/>
                    <a:pt x="6704" y="2770"/>
                  </a:cubicBezTo>
                  <a:cubicBezTo>
                    <a:pt x="4657" y="2770"/>
                    <a:pt x="2605" y="2775"/>
                    <a:pt x="562" y="2784"/>
                  </a:cubicBezTo>
                  <a:lnTo>
                    <a:pt x="562" y="1017"/>
                  </a:lnTo>
                  <a:cubicBezTo>
                    <a:pt x="562" y="759"/>
                    <a:pt x="767" y="553"/>
                    <a:pt x="1017" y="553"/>
                  </a:cubicBezTo>
                  <a:lnTo>
                    <a:pt x="18030" y="553"/>
                  </a:lnTo>
                  <a:cubicBezTo>
                    <a:pt x="18288" y="553"/>
                    <a:pt x="18494" y="759"/>
                    <a:pt x="18494" y="1017"/>
                  </a:cubicBezTo>
                  <a:lnTo>
                    <a:pt x="18494" y="2784"/>
                  </a:lnTo>
                  <a:cubicBezTo>
                    <a:pt x="17749" y="2775"/>
                    <a:pt x="17010" y="2770"/>
                    <a:pt x="16271" y="2770"/>
                  </a:cubicBezTo>
                  <a:cubicBezTo>
                    <a:pt x="15532" y="2770"/>
                    <a:pt x="14791" y="2775"/>
                    <a:pt x="14042" y="2784"/>
                  </a:cubicBezTo>
                  <a:cubicBezTo>
                    <a:pt x="13890" y="2784"/>
                    <a:pt x="13765" y="2909"/>
                    <a:pt x="13765" y="3060"/>
                  </a:cubicBezTo>
                  <a:cubicBezTo>
                    <a:pt x="13774" y="3221"/>
                    <a:pt x="13890" y="3337"/>
                    <a:pt x="14051" y="3337"/>
                  </a:cubicBezTo>
                  <a:cubicBezTo>
                    <a:pt x="14800" y="3332"/>
                    <a:pt x="15538" y="3330"/>
                    <a:pt x="16276" y="3330"/>
                  </a:cubicBezTo>
                  <a:cubicBezTo>
                    <a:pt x="17013" y="3330"/>
                    <a:pt x="17749" y="3332"/>
                    <a:pt x="18494" y="3337"/>
                  </a:cubicBezTo>
                  <a:lnTo>
                    <a:pt x="18494" y="5852"/>
                  </a:lnTo>
                  <a:cubicBezTo>
                    <a:pt x="18494" y="6004"/>
                    <a:pt x="18618" y="6129"/>
                    <a:pt x="18770" y="6129"/>
                  </a:cubicBezTo>
                  <a:cubicBezTo>
                    <a:pt x="18922" y="6129"/>
                    <a:pt x="19047" y="6004"/>
                    <a:pt x="19047" y="5852"/>
                  </a:cubicBezTo>
                  <a:lnTo>
                    <a:pt x="19047" y="1017"/>
                  </a:lnTo>
                  <a:cubicBezTo>
                    <a:pt x="19056"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3"/>
            <p:cNvSpPr/>
            <p:nvPr/>
          </p:nvSpPr>
          <p:spPr>
            <a:xfrm>
              <a:off x="3273125" y="3874250"/>
              <a:ext cx="262975" cy="13850"/>
            </a:xfrm>
            <a:custGeom>
              <a:avLst/>
              <a:gdLst/>
              <a:ahLst/>
              <a:cxnLst/>
              <a:rect l="l" t="t" r="r" b="b"/>
              <a:pathLst>
                <a:path w="10519" h="554" extrusionOk="0">
                  <a:moveTo>
                    <a:pt x="286" y="1"/>
                  </a:moveTo>
                  <a:cubicBezTo>
                    <a:pt x="125" y="1"/>
                    <a:pt x="0" y="116"/>
                    <a:pt x="0" y="277"/>
                  </a:cubicBezTo>
                  <a:cubicBezTo>
                    <a:pt x="0" y="429"/>
                    <a:pt x="125" y="554"/>
                    <a:pt x="286" y="554"/>
                  </a:cubicBezTo>
                  <a:lnTo>
                    <a:pt x="10233" y="554"/>
                  </a:lnTo>
                  <a:cubicBezTo>
                    <a:pt x="10393" y="554"/>
                    <a:pt x="10518" y="429"/>
                    <a:pt x="10518" y="277"/>
                  </a:cubicBezTo>
                  <a:cubicBezTo>
                    <a:pt x="10518" y="116"/>
                    <a:pt x="10393"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3"/>
            <p:cNvSpPr/>
            <p:nvPr/>
          </p:nvSpPr>
          <p:spPr>
            <a:xfrm>
              <a:off x="3555700" y="3872250"/>
              <a:ext cx="14075" cy="15175"/>
            </a:xfrm>
            <a:custGeom>
              <a:avLst/>
              <a:gdLst/>
              <a:ahLst/>
              <a:cxnLst/>
              <a:rect l="l" t="t" r="r" b="b"/>
              <a:pathLst>
                <a:path w="563" h="607" extrusionOk="0">
                  <a:moveTo>
                    <a:pt x="286" y="0"/>
                  </a:moveTo>
                  <a:cubicBezTo>
                    <a:pt x="125" y="0"/>
                    <a:pt x="0" y="125"/>
                    <a:pt x="0" y="277"/>
                  </a:cubicBezTo>
                  <a:lnTo>
                    <a:pt x="0" y="330"/>
                  </a:lnTo>
                  <a:cubicBezTo>
                    <a:pt x="0" y="482"/>
                    <a:pt x="125" y="607"/>
                    <a:pt x="286" y="607"/>
                  </a:cubicBezTo>
                  <a:cubicBezTo>
                    <a:pt x="437" y="607"/>
                    <a:pt x="562" y="482"/>
                    <a:pt x="562" y="330"/>
                  </a:cubicBezTo>
                  <a:lnTo>
                    <a:pt x="562" y="277"/>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3"/>
            <p:cNvSpPr/>
            <p:nvPr/>
          </p:nvSpPr>
          <p:spPr>
            <a:xfrm>
              <a:off x="3583575" y="3872250"/>
              <a:ext cx="14075" cy="15175"/>
            </a:xfrm>
            <a:custGeom>
              <a:avLst/>
              <a:gdLst/>
              <a:ahLst/>
              <a:cxnLst/>
              <a:rect l="l" t="t" r="r" b="b"/>
              <a:pathLst>
                <a:path w="563" h="607" extrusionOk="0">
                  <a:moveTo>
                    <a:pt x="277" y="0"/>
                  </a:moveTo>
                  <a:cubicBezTo>
                    <a:pt x="125" y="0"/>
                    <a:pt x="0" y="125"/>
                    <a:pt x="0" y="277"/>
                  </a:cubicBezTo>
                  <a:lnTo>
                    <a:pt x="0" y="330"/>
                  </a:lnTo>
                  <a:cubicBezTo>
                    <a:pt x="0" y="482"/>
                    <a:pt x="125" y="607"/>
                    <a:pt x="277" y="607"/>
                  </a:cubicBezTo>
                  <a:cubicBezTo>
                    <a:pt x="437" y="607"/>
                    <a:pt x="562" y="482"/>
                    <a:pt x="562" y="330"/>
                  </a:cubicBezTo>
                  <a:lnTo>
                    <a:pt x="562" y="277"/>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3"/>
            <p:cNvSpPr/>
            <p:nvPr/>
          </p:nvSpPr>
          <p:spPr>
            <a:xfrm>
              <a:off x="3611450" y="3872250"/>
              <a:ext cx="14075" cy="15175"/>
            </a:xfrm>
            <a:custGeom>
              <a:avLst/>
              <a:gdLst/>
              <a:ahLst/>
              <a:cxnLst/>
              <a:rect l="l" t="t" r="r" b="b"/>
              <a:pathLst>
                <a:path w="563" h="607" extrusionOk="0">
                  <a:moveTo>
                    <a:pt x="277" y="0"/>
                  </a:moveTo>
                  <a:cubicBezTo>
                    <a:pt x="125" y="0"/>
                    <a:pt x="0" y="125"/>
                    <a:pt x="0" y="277"/>
                  </a:cubicBezTo>
                  <a:lnTo>
                    <a:pt x="0" y="330"/>
                  </a:lnTo>
                  <a:cubicBezTo>
                    <a:pt x="0" y="482"/>
                    <a:pt x="125" y="607"/>
                    <a:pt x="277" y="607"/>
                  </a:cubicBezTo>
                  <a:cubicBezTo>
                    <a:pt x="438" y="607"/>
                    <a:pt x="563" y="482"/>
                    <a:pt x="563" y="330"/>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3"/>
            <p:cNvSpPr/>
            <p:nvPr/>
          </p:nvSpPr>
          <p:spPr>
            <a:xfrm>
              <a:off x="3279800" y="3999600"/>
              <a:ext cx="158150" cy="158375"/>
            </a:xfrm>
            <a:custGeom>
              <a:avLst/>
              <a:gdLst/>
              <a:ahLst/>
              <a:cxnLst/>
              <a:rect l="l" t="t" r="r" b="b"/>
              <a:pathLst>
                <a:path w="6326" h="6335" extrusionOk="0">
                  <a:moveTo>
                    <a:pt x="1259" y="0"/>
                  </a:moveTo>
                  <a:cubicBezTo>
                    <a:pt x="563" y="0"/>
                    <a:pt x="1" y="571"/>
                    <a:pt x="1" y="1267"/>
                  </a:cubicBezTo>
                  <a:lnTo>
                    <a:pt x="1" y="2471"/>
                  </a:lnTo>
                  <a:cubicBezTo>
                    <a:pt x="1" y="2623"/>
                    <a:pt x="126" y="2748"/>
                    <a:pt x="277" y="2748"/>
                  </a:cubicBezTo>
                  <a:cubicBezTo>
                    <a:pt x="429" y="2748"/>
                    <a:pt x="554" y="2623"/>
                    <a:pt x="554" y="2471"/>
                  </a:cubicBezTo>
                  <a:lnTo>
                    <a:pt x="554" y="1267"/>
                  </a:lnTo>
                  <a:cubicBezTo>
                    <a:pt x="554" y="874"/>
                    <a:pt x="875" y="562"/>
                    <a:pt x="1259" y="562"/>
                  </a:cubicBezTo>
                  <a:lnTo>
                    <a:pt x="5068" y="562"/>
                  </a:lnTo>
                  <a:cubicBezTo>
                    <a:pt x="5452" y="562"/>
                    <a:pt x="5773" y="874"/>
                    <a:pt x="5773" y="1267"/>
                  </a:cubicBezTo>
                  <a:lnTo>
                    <a:pt x="5773" y="5067"/>
                  </a:lnTo>
                  <a:cubicBezTo>
                    <a:pt x="5773" y="5460"/>
                    <a:pt x="5452" y="5772"/>
                    <a:pt x="5068" y="5772"/>
                  </a:cubicBezTo>
                  <a:lnTo>
                    <a:pt x="1259" y="5772"/>
                  </a:lnTo>
                  <a:cubicBezTo>
                    <a:pt x="875" y="5772"/>
                    <a:pt x="554" y="5460"/>
                    <a:pt x="554" y="5067"/>
                  </a:cubicBezTo>
                  <a:lnTo>
                    <a:pt x="554" y="3604"/>
                  </a:lnTo>
                  <a:cubicBezTo>
                    <a:pt x="554" y="3453"/>
                    <a:pt x="429" y="3328"/>
                    <a:pt x="277" y="3328"/>
                  </a:cubicBezTo>
                  <a:cubicBezTo>
                    <a:pt x="126" y="3328"/>
                    <a:pt x="1" y="3453"/>
                    <a:pt x="1" y="3604"/>
                  </a:cubicBezTo>
                  <a:lnTo>
                    <a:pt x="1" y="5067"/>
                  </a:lnTo>
                  <a:cubicBezTo>
                    <a:pt x="1" y="5763"/>
                    <a:pt x="563" y="6334"/>
                    <a:pt x="1259" y="6334"/>
                  </a:cubicBezTo>
                  <a:lnTo>
                    <a:pt x="5068" y="6334"/>
                  </a:lnTo>
                  <a:cubicBezTo>
                    <a:pt x="5764" y="6334"/>
                    <a:pt x="6326" y="5763"/>
                    <a:pt x="6326" y="5067"/>
                  </a:cubicBezTo>
                  <a:lnTo>
                    <a:pt x="6326" y="1267"/>
                  </a:lnTo>
                  <a:cubicBezTo>
                    <a:pt x="6326" y="571"/>
                    <a:pt x="5764" y="0"/>
                    <a:pt x="50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3"/>
            <p:cNvSpPr/>
            <p:nvPr/>
          </p:nvSpPr>
          <p:spPr>
            <a:xfrm>
              <a:off x="3328650" y="4048775"/>
              <a:ext cx="60250" cy="60125"/>
            </a:xfrm>
            <a:custGeom>
              <a:avLst/>
              <a:gdLst/>
              <a:ahLst/>
              <a:cxnLst/>
              <a:rect l="l" t="t" r="r" b="b"/>
              <a:pathLst>
                <a:path w="2410" h="2405" extrusionOk="0">
                  <a:moveTo>
                    <a:pt x="572" y="558"/>
                  </a:moveTo>
                  <a:lnTo>
                    <a:pt x="1856" y="1200"/>
                  </a:lnTo>
                  <a:cubicBezTo>
                    <a:pt x="1856" y="1200"/>
                    <a:pt x="1856" y="1200"/>
                    <a:pt x="1847" y="1209"/>
                  </a:cubicBezTo>
                  <a:lnTo>
                    <a:pt x="563" y="1842"/>
                  </a:lnTo>
                  <a:cubicBezTo>
                    <a:pt x="563" y="1842"/>
                    <a:pt x="563" y="1842"/>
                    <a:pt x="563" y="1833"/>
                  </a:cubicBezTo>
                  <a:lnTo>
                    <a:pt x="563" y="567"/>
                  </a:lnTo>
                  <a:cubicBezTo>
                    <a:pt x="563" y="558"/>
                    <a:pt x="563" y="558"/>
                    <a:pt x="572" y="558"/>
                  </a:cubicBezTo>
                  <a:close/>
                  <a:moveTo>
                    <a:pt x="575" y="0"/>
                  </a:moveTo>
                  <a:cubicBezTo>
                    <a:pt x="469" y="0"/>
                    <a:pt x="363" y="30"/>
                    <a:pt x="268" y="85"/>
                  </a:cubicBezTo>
                  <a:cubicBezTo>
                    <a:pt x="108" y="192"/>
                    <a:pt x="1" y="370"/>
                    <a:pt x="1" y="567"/>
                  </a:cubicBezTo>
                  <a:lnTo>
                    <a:pt x="1" y="1833"/>
                  </a:lnTo>
                  <a:cubicBezTo>
                    <a:pt x="1" y="2030"/>
                    <a:pt x="108" y="2208"/>
                    <a:pt x="268" y="2315"/>
                  </a:cubicBezTo>
                  <a:cubicBezTo>
                    <a:pt x="357" y="2369"/>
                    <a:pt x="464" y="2404"/>
                    <a:pt x="563" y="2404"/>
                  </a:cubicBezTo>
                  <a:cubicBezTo>
                    <a:pt x="652" y="2404"/>
                    <a:pt x="741" y="2378"/>
                    <a:pt x="821" y="2342"/>
                  </a:cubicBezTo>
                  <a:lnTo>
                    <a:pt x="2097" y="1709"/>
                  </a:lnTo>
                  <a:cubicBezTo>
                    <a:pt x="2293" y="1610"/>
                    <a:pt x="2409" y="1414"/>
                    <a:pt x="2409" y="1200"/>
                  </a:cubicBezTo>
                  <a:cubicBezTo>
                    <a:pt x="2409" y="986"/>
                    <a:pt x="2293" y="790"/>
                    <a:pt x="2097" y="700"/>
                  </a:cubicBezTo>
                  <a:lnTo>
                    <a:pt x="821" y="58"/>
                  </a:lnTo>
                  <a:cubicBezTo>
                    <a:pt x="743" y="19"/>
                    <a:pt x="659" y="0"/>
                    <a:pt x="5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3"/>
            <p:cNvSpPr/>
            <p:nvPr/>
          </p:nvSpPr>
          <p:spPr>
            <a:xfrm>
              <a:off x="3480525" y="4012975"/>
              <a:ext cx="51775" cy="13850"/>
            </a:xfrm>
            <a:custGeom>
              <a:avLst/>
              <a:gdLst/>
              <a:ahLst/>
              <a:cxnLst/>
              <a:rect l="l" t="t" r="r" b="b"/>
              <a:pathLst>
                <a:path w="2071" h="554" extrusionOk="0">
                  <a:moveTo>
                    <a:pt x="277" y="0"/>
                  </a:moveTo>
                  <a:cubicBezTo>
                    <a:pt x="126" y="0"/>
                    <a:pt x="1" y="125"/>
                    <a:pt x="1" y="277"/>
                  </a:cubicBezTo>
                  <a:cubicBezTo>
                    <a:pt x="1" y="429"/>
                    <a:pt x="126" y="553"/>
                    <a:pt x="277" y="553"/>
                  </a:cubicBezTo>
                  <a:lnTo>
                    <a:pt x="1785" y="553"/>
                  </a:lnTo>
                  <a:cubicBezTo>
                    <a:pt x="1946" y="553"/>
                    <a:pt x="2071" y="429"/>
                    <a:pt x="2071" y="277"/>
                  </a:cubicBezTo>
                  <a:cubicBezTo>
                    <a:pt x="2071" y="125"/>
                    <a:pt x="1946" y="0"/>
                    <a:pt x="17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3"/>
            <p:cNvSpPr/>
            <p:nvPr/>
          </p:nvSpPr>
          <p:spPr>
            <a:xfrm>
              <a:off x="3480525" y="4061375"/>
              <a:ext cx="124925" cy="13850"/>
            </a:xfrm>
            <a:custGeom>
              <a:avLst/>
              <a:gdLst/>
              <a:ahLst/>
              <a:cxnLst/>
              <a:rect l="l" t="t" r="r" b="b"/>
              <a:pathLst>
                <a:path w="4997" h="554" extrusionOk="0">
                  <a:moveTo>
                    <a:pt x="277" y="0"/>
                  </a:moveTo>
                  <a:cubicBezTo>
                    <a:pt x="126" y="0"/>
                    <a:pt x="1" y="125"/>
                    <a:pt x="1" y="277"/>
                  </a:cubicBezTo>
                  <a:cubicBezTo>
                    <a:pt x="1" y="428"/>
                    <a:pt x="126" y="553"/>
                    <a:pt x="277" y="553"/>
                  </a:cubicBezTo>
                  <a:lnTo>
                    <a:pt x="4720" y="553"/>
                  </a:lnTo>
                  <a:cubicBezTo>
                    <a:pt x="4872" y="553"/>
                    <a:pt x="4997" y="428"/>
                    <a:pt x="4997" y="277"/>
                  </a:cubicBezTo>
                  <a:cubicBezTo>
                    <a:pt x="4997" y="125"/>
                    <a:pt x="4872" y="0"/>
                    <a:pt x="47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3"/>
            <p:cNvSpPr/>
            <p:nvPr/>
          </p:nvSpPr>
          <p:spPr>
            <a:xfrm>
              <a:off x="3480525" y="4095925"/>
              <a:ext cx="124925" cy="14075"/>
            </a:xfrm>
            <a:custGeom>
              <a:avLst/>
              <a:gdLst/>
              <a:ahLst/>
              <a:cxnLst/>
              <a:rect l="l" t="t" r="r" b="b"/>
              <a:pathLst>
                <a:path w="4997" h="563" extrusionOk="0">
                  <a:moveTo>
                    <a:pt x="277" y="1"/>
                  </a:moveTo>
                  <a:cubicBezTo>
                    <a:pt x="126" y="1"/>
                    <a:pt x="1" y="126"/>
                    <a:pt x="1" y="286"/>
                  </a:cubicBezTo>
                  <a:cubicBezTo>
                    <a:pt x="1" y="438"/>
                    <a:pt x="126" y="563"/>
                    <a:pt x="277" y="563"/>
                  </a:cubicBezTo>
                  <a:lnTo>
                    <a:pt x="4720" y="563"/>
                  </a:lnTo>
                  <a:cubicBezTo>
                    <a:pt x="4872" y="563"/>
                    <a:pt x="4997" y="438"/>
                    <a:pt x="4997" y="286"/>
                  </a:cubicBezTo>
                  <a:cubicBezTo>
                    <a:pt x="4997" y="126"/>
                    <a:pt x="4872" y="1"/>
                    <a:pt x="47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3"/>
            <p:cNvSpPr/>
            <p:nvPr/>
          </p:nvSpPr>
          <p:spPr>
            <a:xfrm>
              <a:off x="3480525" y="4130725"/>
              <a:ext cx="124925" cy="13850"/>
            </a:xfrm>
            <a:custGeom>
              <a:avLst/>
              <a:gdLst/>
              <a:ahLst/>
              <a:cxnLst/>
              <a:rect l="l" t="t" r="r" b="b"/>
              <a:pathLst>
                <a:path w="4997" h="554" extrusionOk="0">
                  <a:moveTo>
                    <a:pt x="277" y="1"/>
                  </a:moveTo>
                  <a:cubicBezTo>
                    <a:pt x="126" y="1"/>
                    <a:pt x="1" y="126"/>
                    <a:pt x="1" y="277"/>
                  </a:cubicBezTo>
                  <a:cubicBezTo>
                    <a:pt x="1" y="429"/>
                    <a:pt x="126" y="554"/>
                    <a:pt x="277" y="554"/>
                  </a:cubicBezTo>
                  <a:lnTo>
                    <a:pt x="4720" y="554"/>
                  </a:lnTo>
                  <a:cubicBezTo>
                    <a:pt x="4872" y="554"/>
                    <a:pt x="4997" y="429"/>
                    <a:pt x="4997" y="277"/>
                  </a:cubicBezTo>
                  <a:cubicBezTo>
                    <a:pt x="4997" y="126"/>
                    <a:pt x="4872" y="1"/>
                    <a:pt x="47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 name="Google Shape;1667;p73"/>
          <p:cNvGrpSpPr/>
          <p:nvPr/>
        </p:nvGrpSpPr>
        <p:grpSpPr>
          <a:xfrm>
            <a:off x="2920213" y="3935500"/>
            <a:ext cx="476400" cy="430025"/>
            <a:chOff x="2575500" y="3882500"/>
            <a:chExt cx="476400" cy="430025"/>
          </a:xfrm>
        </p:grpSpPr>
        <p:sp>
          <p:nvSpPr>
            <p:cNvPr id="1668" name="Google Shape;1668;p73"/>
            <p:cNvSpPr/>
            <p:nvPr/>
          </p:nvSpPr>
          <p:spPr>
            <a:xfrm>
              <a:off x="2684100" y="3882500"/>
              <a:ext cx="367800" cy="356200"/>
            </a:xfrm>
            <a:custGeom>
              <a:avLst/>
              <a:gdLst/>
              <a:ahLst/>
              <a:cxnLst/>
              <a:rect l="l" t="t" r="r" b="b"/>
              <a:pathLst>
                <a:path w="14712" h="14248" extrusionOk="0">
                  <a:moveTo>
                    <a:pt x="7923" y="1"/>
                  </a:moveTo>
                  <a:cubicBezTo>
                    <a:pt x="7771" y="1"/>
                    <a:pt x="7646" y="125"/>
                    <a:pt x="7646" y="277"/>
                  </a:cubicBezTo>
                  <a:cubicBezTo>
                    <a:pt x="7646" y="429"/>
                    <a:pt x="7771" y="554"/>
                    <a:pt x="7923" y="554"/>
                  </a:cubicBezTo>
                  <a:lnTo>
                    <a:pt x="13061" y="554"/>
                  </a:lnTo>
                  <a:cubicBezTo>
                    <a:pt x="13659" y="554"/>
                    <a:pt x="14150" y="1044"/>
                    <a:pt x="14150" y="1642"/>
                  </a:cubicBezTo>
                  <a:lnTo>
                    <a:pt x="14150" y="11125"/>
                  </a:lnTo>
                  <a:lnTo>
                    <a:pt x="286" y="11125"/>
                  </a:lnTo>
                  <a:cubicBezTo>
                    <a:pt x="126" y="11125"/>
                    <a:pt x="1" y="11250"/>
                    <a:pt x="1" y="11402"/>
                  </a:cubicBezTo>
                  <a:cubicBezTo>
                    <a:pt x="1" y="11562"/>
                    <a:pt x="126" y="11687"/>
                    <a:pt x="286" y="11687"/>
                  </a:cubicBezTo>
                  <a:lnTo>
                    <a:pt x="14150" y="11687"/>
                  </a:lnTo>
                  <a:lnTo>
                    <a:pt x="14150" y="13364"/>
                  </a:lnTo>
                  <a:cubicBezTo>
                    <a:pt x="14150" y="13543"/>
                    <a:pt x="13998" y="13685"/>
                    <a:pt x="13819" y="13685"/>
                  </a:cubicBezTo>
                  <a:lnTo>
                    <a:pt x="11839" y="13685"/>
                  </a:lnTo>
                  <a:cubicBezTo>
                    <a:pt x="11687" y="13685"/>
                    <a:pt x="11562" y="13810"/>
                    <a:pt x="11562" y="13962"/>
                  </a:cubicBezTo>
                  <a:cubicBezTo>
                    <a:pt x="11562" y="14123"/>
                    <a:pt x="11687" y="14247"/>
                    <a:pt x="11839" y="14247"/>
                  </a:cubicBezTo>
                  <a:lnTo>
                    <a:pt x="13819" y="14247"/>
                  </a:lnTo>
                  <a:cubicBezTo>
                    <a:pt x="14310" y="14247"/>
                    <a:pt x="14712" y="13846"/>
                    <a:pt x="14712" y="13364"/>
                  </a:cubicBezTo>
                  <a:lnTo>
                    <a:pt x="14712" y="1642"/>
                  </a:lnTo>
                  <a:cubicBezTo>
                    <a:pt x="14712" y="741"/>
                    <a:pt x="13971" y="1"/>
                    <a:pt x="130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3"/>
            <p:cNvSpPr/>
            <p:nvPr/>
          </p:nvSpPr>
          <p:spPr>
            <a:xfrm>
              <a:off x="2575500" y="3882500"/>
              <a:ext cx="383175" cy="430025"/>
            </a:xfrm>
            <a:custGeom>
              <a:avLst/>
              <a:gdLst/>
              <a:ahLst/>
              <a:cxnLst/>
              <a:rect l="l" t="t" r="r" b="b"/>
              <a:pathLst>
                <a:path w="15327" h="17201" extrusionOk="0">
                  <a:moveTo>
                    <a:pt x="11464" y="14247"/>
                  </a:moveTo>
                  <a:cubicBezTo>
                    <a:pt x="11660" y="14979"/>
                    <a:pt x="12070" y="15933"/>
                    <a:pt x="12989" y="16620"/>
                  </a:cubicBezTo>
                  <a:cubicBezTo>
                    <a:pt x="12989" y="16629"/>
                    <a:pt x="12989" y="16629"/>
                    <a:pt x="12989" y="16629"/>
                  </a:cubicBezTo>
                  <a:cubicBezTo>
                    <a:pt x="12989" y="16629"/>
                    <a:pt x="12989" y="16638"/>
                    <a:pt x="12989" y="16647"/>
                  </a:cubicBezTo>
                  <a:lnTo>
                    <a:pt x="6067" y="16647"/>
                  </a:lnTo>
                  <a:cubicBezTo>
                    <a:pt x="6067" y="16638"/>
                    <a:pt x="6058" y="16629"/>
                    <a:pt x="6067" y="16629"/>
                  </a:cubicBezTo>
                  <a:cubicBezTo>
                    <a:pt x="6067" y="16629"/>
                    <a:pt x="6067" y="16629"/>
                    <a:pt x="6067" y="16620"/>
                  </a:cubicBezTo>
                  <a:cubicBezTo>
                    <a:pt x="6976" y="15933"/>
                    <a:pt x="7396" y="14979"/>
                    <a:pt x="7592" y="14247"/>
                  </a:cubicBezTo>
                  <a:close/>
                  <a:moveTo>
                    <a:pt x="1651" y="1"/>
                  </a:moveTo>
                  <a:cubicBezTo>
                    <a:pt x="741" y="1"/>
                    <a:pt x="0" y="741"/>
                    <a:pt x="0" y="1642"/>
                  </a:cubicBezTo>
                  <a:lnTo>
                    <a:pt x="0" y="13364"/>
                  </a:lnTo>
                  <a:cubicBezTo>
                    <a:pt x="0" y="13846"/>
                    <a:pt x="402" y="14247"/>
                    <a:pt x="892" y="14247"/>
                  </a:cubicBezTo>
                  <a:lnTo>
                    <a:pt x="7012" y="14247"/>
                  </a:lnTo>
                  <a:cubicBezTo>
                    <a:pt x="6825" y="14863"/>
                    <a:pt x="6459" y="15630"/>
                    <a:pt x="5728" y="16183"/>
                  </a:cubicBezTo>
                  <a:cubicBezTo>
                    <a:pt x="5531" y="16326"/>
                    <a:pt x="5460" y="16576"/>
                    <a:pt x="5531" y="16817"/>
                  </a:cubicBezTo>
                  <a:cubicBezTo>
                    <a:pt x="5612" y="17049"/>
                    <a:pt x="5826" y="17200"/>
                    <a:pt x="6075" y="17200"/>
                  </a:cubicBezTo>
                  <a:lnTo>
                    <a:pt x="12980" y="17200"/>
                  </a:lnTo>
                  <a:cubicBezTo>
                    <a:pt x="13230" y="17200"/>
                    <a:pt x="13435" y="17049"/>
                    <a:pt x="13516" y="16817"/>
                  </a:cubicBezTo>
                  <a:cubicBezTo>
                    <a:pt x="13596" y="16576"/>
                    <a:pt x="13525" y="16326"/>
                    <a:pt x="13319" y="16183"/>
                  </a:cubicBezTo>
                  <a:cubicBezTo>
                    <a:pt x="12597" y="15621"/>
                    <a:pt x="12231" y="14863"/>
                    <a:pt x="12044" y="14247"/>
                  </a:cubicBezTo>
                  <a:lnTo>
                    <a:pt x="15050" y="14247"/>
                  </a:lnTo>
                  <a:cubicBezTo>
                    <a:pt x="15202" y="14247"/>
                    <a:pt x="15327" y="14123"/>
                    <a:pt x="15327" y="13962"/>
                  </a:cubicBezTo>
                  <a:cubicBezTo>
                    <a:pt x="15327" y="13810"/>
                    <a:pt x="15202" y="13685"/>
                    <a:pt x="15050" y="13685"/>
                  </a:cubicBezTo>
                  <a:lnTo>
                    <a:pt x="892" y="13685"/>
                  </a:lnTo>
                  <a:cubicBezTo>
                    <a:pt x="705" y="13685"/>
                    <a:pt x="562" y="13543"/>
                    <a:pt x="562" y="13364"/>
                  </a:cubicBezTo>
                  <a:lnTo>
                    <a:pt x="562" y="11687"/>
                  </a:lnTo>
                  <a:lnTo>
                    <a:pt x="3488" y="11687"/>
                  </a:lnTo>
                  <a:cubicBezTo>
                    <a:pt x="3640" y="11687"/>
                    <a:pt x="3765" y="11562"/>
                    <a:pt x="3765" y="11402"/>
                  </a:cubicBezTo>
                  <a:cubicBezTo>
                    <a:pt x="3765" y="11250"/>
                    <a:pt x="3640" y="11125"/>
                    <a:pt x="3488" y="11125"/>
                  </a:cubicBezTo>
                  <a:lnTo>
                    <a:pt x="562" y="11125"/>
                  </a:lnTo>
                  <a:lnTo>
                    <a:pt x="562" y="1642"/>
                  </a:lnTo>
                  <a:cubicBezTo>
                    <a:pt x="562" y="1044"/>
                    <a:pt x="1053" y="554"/>
                    <a:pt x="1651" y="554"/>
                  </a:cubicBezTo>
                  <a:lnTo>
                    <a:pt x="11125" y="554"/>
                  </a:lnTo>
                  <a:cubicBezTo>
                    <a:pt x="11285" y="554"/>
                    <a:pt x="11410" y="429"/>
                    <a:pt x="11410" y="277"/>
                  </a:cubicBezTo>
                  <a:cubicBezTo>
                    <a:pt x="11410" y="125"/>
                    <a:pt x="11285" y="1"/>
                    <a:pt x="1112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3"/>
            <p:cNvSpPr/>
            <p:nvPr/>
          </p:nvSpPr>
          <p:spPr>
            <a:xfrm>
              <a:off x="2796300" y="4182250"/>
              <a:ext cx="34800" cy="34825"/>
            </a:xfrm>
            <a:custGeom>
              <a:avLst/>
              <a:gdLst/>
              <a:ahLst/>
              <a:cxnLst/>
              <a:rect l="l" t="t" r="r" b="b"/>
              <a:pathLst>
                <a:path w="1392" h="1393" extrusionOk="0">
                  <a:moveTo>
                    <a:pt x="696" y="562"/>
                  </a:moveTo>
                  <a:cubicBezTo>
                    <a:pt x="767" y="562"/>
                    <a:pt x="830" y="616"/>
                    <a:pt x="830" y="696"/>
                  </a:cubicBezTo>
                  <a:cubicBezTo>
                    <a:pt x="830" y="768"/>
                    <a:pt x="767" y="830"/>
                    <a:pt x="696" y="830"/>
                  </a:cubicBezTo>
                  <a:cubicBezTo>
                    <a:pt x="616" y="830"/>
                    <a:pt x="562" y="768"/>
                    <a:pt x="562" y="696"/>
                  </a:cubicBezTo>
                  <a:cubicBezTo>
                    <a:pt x="562" y="616"/>
                    <a:pt x="616" y="562"/>
                    <a:pt x="696" y="562"/>
                  </a:cubicBezTo>
                  <a:close/>
                  <a:moveTo>
                    <a:pt x="696" y="0"/>
                  </a:moveTo>
                  <a:cubicBezTo>
                    <a:pt x="312" y="0"/>
                    <a:pt x="0" y="313"/>
                    <a:pt x="0" y="696"/>
                  </a:cubicBezTo>
                  <a:cubicBezTo>
                    <a:pt x="0" y="1080"/>
                    <a:pt x="312" y="1392"/>
                    <a:pt x="696" y="1392"/>
                  </a:cubicBezTo>
                  <a:cubicBezTo>
                    <a:pt x="1080" y="1392"/>
                    <a:pt x="1392" y="1080"/>
                    <a:pt x="1392" y="696"/>
                  </a:cubicBezTo>
                  <a:cubicBezTo>
                    <a:pt x="1392" y="313"/>
                    <a:pt x="1080"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3"/>
            <p:cNvSpPr/>
            <p:nvPr/>
          </p:nvSpPr>
          <p:spPr>
            <a:xfrm>
              <a:off x="2632150" y="3927550"/>
              <a:ext cx="275900" cy="47300"/>
            </a:xfrm>
            <a:custGeom>
              <a:avLst/>
              <a:gdLst/>
              <a:ahLst/>
              <a:cxnLst/>
              <a:rect l="l" t="t" r="r" b="b"/>
              <a:pathLst>
                <a:path w="11036" h="1892" extrusionOk="0">
                  <a:moveTo>
                    <a:pt x="10473" y="563"/>
                  </a:moveTo>
                  <a:lnTo>
                    <a:pt x="10473" y="1339"/>
                  </a:lnTo>
                  <a:lnTo>
                    <a:pt x="553" y="1339"/>
                  </a:lnTo>
                  <a:lnTo>
                    <a:pt x="553" y="563"/>
                  </a:lnTo>
                  <a:close/>
                  <a:moveTo>
                    <a:pt x="277" y="1"/>
                  </a:moveTo>
                  <a:cubicBezTo>
                    <a:pt x="125" y="1"/>
                    <a:pt x="0" y="126"/>
                    <a:pt x="0" y="277"/>
                  </a:cubicBezTo>
                  <a:lnTo>
                    <a:pt x="0" y="1615"/>
                  </a:lnTo>
                  <a:cubicBezTo>
                    <a:pt x="0" y="1767"/>
                    <a:pt x="125" y="1892"/>
                    <a:pt x="277" y="1892"/>
                  </a:cubicBezTo>
                  <a:lnTo>
                    <a:pt x="10750" y="1892"/>
                  </a:lnTo>
                  <a:cubicBezTo>
                    <a:pt x="10911" y="1892"/>
                    <a:pt x="11036" y="1767"/>
                    <a:pt x="11036" y="1615"/>
                  </a:cubicBezTo>
                  <a:lnTo>
                    <a:pt x="11036" y="277"/>
                  </a:lnTo>
                  <a:cubicBezTo>
                    <a:pt x="11036" y="126"/>
                    <a:pt x="10911" y="1"/>
                    <a:pt x="107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3"/>
            <p:cNvSpPr/>
            <p:nvPr/>
          </p:nvSpPr>
          <p:spPr>
            <a:xfrm>
              <a:off x="2921625" y="3927550"/>
              <a:ext cx="13850" cy="47300"/>
            </a:xfrm>
            <a:custGeom>
              <a:avLst/>
              <a:gdLst/>
              <a:ahLst/>
              <a:cxnLst/>
              <a:rect l="l" t="t" r="r" b="b"/>
              <a:pathLst>
                <a:path w="554" h="1892" extrusionOk="0">
                  <a:moveTo>
                    <a:pt x="277" y="1"/>
                  </a:moveTo>
                  <a:cubicBezTo>
                    <a:pt x="126" y="1"/>
                    <a:pt x="1" y="126"/>
                    <a:pt x="1" y="277"/>
                  </a:cubicBezTo>
                  <a:lnTo>
                    <a:pt x="1" y="1615"/>
                  </a:lnTo>
                  <a:cubicBezTo>
                    <a:pt x="1" y="1767"/>
                    <a:pt x="126" y="1892"/>
                    <a:pt x="277" y="1892"/>
                  </a:cubicBezTo>
                  <a:cubicBezTo>
                    <a:pt x="429" y="1892"/>
                    <a:pt x="554" y="1767"/>
                    <a:pt x="554" y="1615"/>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3"/>
            <p:cNvSpPr/>
            <p:nvPr/>
          </p:nvSpPr>
          <p:spPr>
            <a:xfrm>
              <a:off x="2946175" y="3927550"/>
              <a:ext cx="14075" cy="47300"/>
            </a:xfrm>
            <a:custGeom>
              <a:avLst/>
              <a:gdLst/>
              <a:ahLst/>
              <a:cxnLst/>
              <a:rect l="l" t="t" r="r" b="b"/>
              <a:pathLst>
                <a:path w="563" h="1892" extrusionOk="0">
                  <a:moveTo>
                    <a:pt x="277" y="1"/>
                  </a:moveTo>
                  <a:cubicBezTo>
                    <a:pt x="125" y="1"/>
                    <a:pt x="0" y="126"/>
                    <a:pt x="0" y="277"/>
                  </a:cubicBezTo>
                  <a:lnTo>
                    <a:pt x="0" y="1615"/>
                  </a:lnTo>
                  <a:cubicBezTo>
                    <a:pt x="0" y="1767"/>
                    <a:pt x="125" y="1892"/>
                    <a:pt x="277" y="1892"/>
                  </a:cubicBezTo>
                  <a:cubicBezTo>
                    <a:pt x="437" y="1892"/>
                    <a:pt x="562" y="1767"/>
                    <a:pt x="562" y="1615"/>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3"/>
            <p:cNvSpPr/>
            <p:nvPr/>
          </p:nvSpPr>
          <p:spPr>
            <a:xfrm>
              <a:off x="2970925" y="3927550"/>
              <a:ext cx="13850" cy="47300"/>
            </a:xfrm>
            <a:custGeom>
              <a:avLst/>
              <a:gdLst/>
              <a:ahLst/>
              <a:cxnLst/>
              <a:rect l="l" t="t" r="r" b="b"/>
              <a:pathLst>
                <a:path w="554" h="1892" extrusionOk="0">
                  <a:moveTo>
                    <a:pt x="277" y="1"/>
                  </a:moveTo>
                  <a:cubicBezTo>
                    <a:pt x="125" y="1"/>
                    <a:pt x="0" y="126"/>
                    <a:pt x="0" y="277"/>
                  </a:cubicBezTo>
                  <a:lnTo>
                    <a:pt x="0" y="1615"/>
                  </a:lnTo>
                  <a:cubicBezTo>
                    <a:pt x="0" y="1767"/>
                    <a:pt x="125" y="1892"/>
                    <a:pt x="277" y="1892"/>
                  </a:cubicBezTo>
                  <a:cubicBezTo>
                    <a:pt x="428" y="1892"/>
                    <a:pt x="553" y="1767"/>
                    <a:pt x="553" y="1615"/>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3"/>
            <p:cNvSpPr/>
            <p:nvPr/>
          </p:nvSpPr>
          <p:spPr>
            <a:xfrm>
              <a:off x="2708875" y="4090575"/>
              <a:ext cx="275900" cy="38400"/>
            </a:xfrm>
            <a:custGeom>
              <a:avLst/>
              <a:gdLst/>
              <a:ahLst/>
              <a:cxnLst/>
              <a:rect l="l" t="t" r="r" b="b"/>
              <a:pathLst>
                <a:path w="11036" h="1536" extrusionOk="0">
                  <a:moveTo>
                    <a:pt x="10482" y="554"/>
                  </a:moveTo>
                  <a:lnTo>
                    <a:pt x="10482" y="973"/>
                  </a:lnTo>
                  <a:lnTo>
                    <a:pt x="562" y="973"/>
                  </a:lnTo>
                  <a:lnTo>
                    <a:pt x="562" y="554"/>
                  </a:lnTo>
                  <a:close/>
                  <a:moveTo>
                    <a:pt x="285" y="1"/>
                  </a:moveTo>
                  <a:cubicBezTo>
                    <a:pt x="125" y="1"/>
                    <a:pt x="0" y="126"/>
                    <a:pt x="0" y="277"/>
                  </a:cubicBezTo>
                  <a:lnTo>
                    <a:pt x="0" y="1250"/>
                  </a:lnTo>
                  <a:cubicBezTo>
                    <a:pt x="0" y="1410"/>
                    <a:pt x="125" y="1535"/>
                    <a:pt x="285" y="1535"/>
                  </a:cubicBezTo>
                  <a:lnTo>
                    <a:pt x="10759" y="1535"/>
                  </a:lnTo>
                  <a:cubicBezTo>
                    <a:pt x="10910" y="1535"/>
                    <a:pt x="11035" y="1410"/>
                    <a:pt x="11035" y="1250"/>
                  </a:cubicBezTo>
                  <a:lnTo>
                    <a:pt x="11035" y="277"/>
                  </a:lnTo>
                  <a:cubicBezTo>
                    <a:pt x="11035" y="126"/>
                    <a:pt x="10910" y="1"/>
                    <a:pt x="107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3"/>
            <p:cNvSpPr/>
            <p:nvPr/>
          </p:nvSpPr>
          <p:spPr>
            <a:xfrm>
              <a:off x="2681425" y="4090575"/>
              <a:ext cx="14075" cy="38400"/>
            </a:xfrm>
            <a:custGeom>
              <a:avLst/>
              <a:gdLst/>
              <a:ahLst/>
              <a:cxnLst/>
              <a:rect l="l" t="t" r="r" b="b"/>
              <a:pathLst>
                <a:path w="563" h="1536" extrusionOk="0">
                  <a:moveTo>
                    <a:pt x="277" y="1"/>
                  </a:moveTo>
                  <a:cubicBezTo>
                    <a:pt x="126" y="1"/>
                    <a:pt x="1" y="126"/>
                    <a:pt x="1" y="277"/>
                  </a:cubicBezTo>
                  <a:lnTo>
                    <a:pt x="1" y="1250"/>
                  </a:lnTo>
                  <a:cubicBezTo>
                    <a:pt x="1" y="1410"/>
                    <a:pt x="126" y="1535"/>
                    <a:pt x="277" y="1535"/>
                  </a:cubicBezTo>
                  <a:cubicBezTo>
                    <a:pt x="438" y="1535"/>
                    <a:pt x="563" y="1410"/>
                    <a:pt x="563" y="1250"/>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3"/>
            <p:cNvSpPr/>
            <p:nvPr/>
          </p:nvSpPr>
          <p:spPr>
            <a:xfrm>
              <a:off x="2656675" y="4090575"/>
              <a:ext cx="14075" cy="38400"/>
            </a:xfrm>
            <a:custGeom>
              <a:avLst/>
              <a:gdLst/>
              <a:ahLst/>
              <a:cxnLst/>
              <a:rect l="l" t="t" r="r" b="b"/>
              <a:pathLst>
                <a:path w="563" h="1536" extrusionOk="0">
                  <a:moveTo>
                    <a:pt x="286" y="1"/>
                  </a:moveTo>
                  <a:cubicBezTo>
                    <a:pt x="125" y="1"/>
                    <a:pt x="0" y="126"/>
                    <a:pt x="0" y="277"/>
                  </a:cubicBezTo>
                  <a:lnTo>
                    <a:pt x="0" y="1250"/>
                  </a:lnTo>
                  <a:cubicBezTo>
                    <a:pt x="0" y="1410"/>
                    <a:pt x="125" y="1535"/>
                    <a:pt x="286" y="1535"/>
                  </a:cubicBezTo>
                  <a:cubicBezTo>
                    <a:pt x="438" y="1535"/>
                    <a:pt x="563" y="1410"/>
                    <a:pt x="563" y="1250"/>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3"/>
            <p:cNvSpPr/>
            <p:nvPr/>
          </p:nvSpPr>
          <p:spPr>
            <a:xfrm>
              <a:off x="2632150" y="4090575"/>
              <a:ext cx="13850" cy="38400"/>
            </a:xfrm>
            <a:custGeom>
              <a:avLst/>
              <a:gdLst/>
              <a:ahLst/>
              <a:cxnLst/>
              <a:rect l="l" t="t" r="r" b="b"/>
              <a:pathLst>
                <a:path w="554" h="1536" extrusionOk="0">
                  <a:moveTo>
                    <a:pt x="277" y="1"/>
                  </a:moveTo>
                  <a:cubicBezTo>
                    <a:pt x="125" y="1"/>
                    <a:pt x="0" y="126"/>
                    <a:pt x="0" y="277"/>
                  </a:cubicBezTo>
                  <a:lnTo>
                    <a:pt x="0" y="1250"/>
                  </a:lnTo>
                  <a:cubicBezTo>
                    <a:pt x="0" y="1410"/>
                    <a:pt x="125" y="1535"/>
                    <a:pt x="277" y="1535"/>
                  </a:cubicBezTo>
                  <a:cubicBezTo>
                    <a:pt x="428" y="1535"/>
                    <a:pt x="553" y="1410"/>
                    <a:pt x="553" y="1250"/>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3"/>
            <p:cNvSpPr/>
            <p:nvPr/>
          </p:nvSpPr>
          <p:spPr>
            <a:xfrm>
              <a:off x="2735175" y="4000950"/>
              <a:ext cx="32150" cy="63350"/>
            </a:xfrm>
            <a:custGeom>
              <a:avLst/>
              <a:gdLst/>
              <a:ahLst/>
              <a:cxnLst/>
              <a:rect l="l" t="t" r="r" b="b"/>
              <a:pathLst>
                <a:path w="1286" h="2534" extrusionOk="0">
                  <a:moveTo>
                    <a:pt x="970" y="1"/>
                  </a:moveTo>
                  <a:cubicBezTo>
                    <a:pt x="856" y="1"/>
                    <a:pt x="748" y="75"/>
                    <a:pt x="705" y="187"/>
                  </a:cubicBezTo>
                  <a:lnTo>
                    <a:pt x="670" y="312"/>
                  </a:lnTo>
                  <a:cubicBezTo>
                    <a:pt x="447" y="945"/>
                    <a:pt x="233" y="1543"/>
                    <a:pt x="45" y="2176"/>
                  </a:cubicBezTo>
                  <a:cubicBezTo>
                    <a:pt x="1" y="2319"/>
                    <a:pt x="81" y="2480"/>
                    <a:pt x="233" y="2524"/>
                  </a:cubicBezTo>
                  <a:cubicBezTo>
                    <a:pt x="259" y="2533"/>
                    <a:pt x="286" y="2533"/>
                    <a:pt x="313" y="2533"/>
                  </a:cubicBezTo>
                  <a:cubicBezTo>
                    <a:pt x="429" y="2533"/>
                    <a:pt x="545" y="2453"/>
                    <a:pt x="581" y="2337"/>
                  </a:cubicBezTo>
                  <a:cubicBezTo>
                    <a:pt x="768" y="1712"/>
                    <a:pt x="973" y="1124"/>
                    <a:pt x="1196" y="490"/>
                  </a:cubicBezTo>
                  <a:lnTo>
                    <a:pt x="1232" y="374"/>
                  </a:lnTo>
                  <a:cubicBezTo>
                    <a:pt x="1285" y="223"/>
                    <a:pt x="1205" y="71"/>
                    <a:pt x="1062" y="17"/>
                  </a:cubicBezTo>
                  <a:cubicBezTo>
                    <a:pt x="1032" y="6"/>
                    <a:pt x="1001" y="1"/>
                    <a:pt x="9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3"/>
            <p:cNvSpPr/>
            <p:nvPr/>
          </p:nvSpPr>
          <p:spPr>
            <a:xfrm>
              <a:off x="2694375" y="4000850"/>
              <a:ext cx="44175" cy="62975"/>
            </a:xfrm>
            <a:custGeom>
              <a:avLst/>
              <a:gdLst/>
              <a:ahLst/>
              <a:cxnLst/>
              <a:rect l="l" t="t" r="r" b="b"/>
              <a:pathLst>
                <a:path w="1767" h="2519" extrusionOk="0">
                  <a:moveTo>
                    <a:pt x="313" y="0"/>
                  </a:moveTo>
                  <a:cubicBezTo>
                    <a:pt x="286" y="0"/>
                    <a:pt x="259" y="4"/>
                    <a:pt x="232" y="13"/>
                  </a:cubicBezTo>
                  <a:cubicBezTo>
                    <a:pt x="80" y="57"/>
                    <a:pt x="0" y="218"/>
                    <a:pt x="45" y="360"/>
                  </a:cubicBezTo>
                  <a:cubicBezTo>
                    <a:pt x="143" y="673"/>
                    <a:pt x="250" y="985"/>
                    <a:pt x="357" y="1288"/>
                  </a:cubicBezTo>
                  <a:cubicBezTo>
                    <a:pt x="342" y="1248"/>
                    <a:pt x="327" y="1211"/>
                    <a:pt x="326" y="1211"/>
                  </a:cubicBezTo>
                  <a:lnTo>
                    <a:pt x="326" y="1211"/>
                  </a:lnTo>
                  <a:cubicBezTo>
                    <a:pt x="325" y="1211"/>
                    <a:pt x="333" y="1234"/>
                    <a:pt x="357" y="1297"/>
                  </a:cubicBezTo>
                  <a:cubicBezTo>
                    <a:pt x="473" y="1627"/>
                    <a:pt x="598" y="1975"/>
                    <a:pt x="696" y="2314"/>
                  </a:cubicBezTo>
                  <a:cubicBezTo>
                    <a:pt x="733" y="2449"/>
                    <a:pt x="851" y="2519"/>
                    <a:pt x="968" y="2519"/>
                  </a:cubicBezTo>
                  <a:cubicBezTo>
                    <a:pt x="1076" y="2519"/>
                    <a:pt x="1184" y="2460"/>
                    <a:pt x="1231" y="2341"/>
                  </a:cubicBezTo>
                  <a:cubicBezTo>
                    <a:pt x="1329" y="2064"/>
                    <a:pt x="1419" y="1806"/>
                    <a:pt x="1490" y="1556"/>
                  </a:cubicBezTo>
                  <a:cubicBezTo>
                    <a:pt x="1561" y="1324"/>
                    <a:pt x="1633" y="1110"/>
                    <a:pt x="1713" y="887"/>
                  </a:cubicBezTo>
                  <a:cubicBezTo>
                    <a:pt x="1767" y="744"/>
                    <a:pt x="1695" y="584"/>
                    <a:pt x="1552" y="530"/>
                  </a:cubicBezTo>
                  <a:cubicBezTo>
                    <a:pt x="1518" y="518"/>
                    <a:pt x="1484" y="512"/>
                    <a:pt x="1450" y="512"/>
                  </a:cubicBezTo>
                  <a:cubicBezTo>
                    <a:pt x="1334" y="512"/>
                    <a:pt x="1228" y="580"/>
                    <a:pt x="1187" y="691"/>
                  </a:cubicBezTo>
                  <a:cubicBezTo>
                    <a:pt x="1106" y="923"/>
                    <a:pt x="1035" y="1146"/>
                    <a:pt x="973" y="1351"/>
                  </a:cubicBezTo>
                  <a:cubicBezTo>
                    <a:pt x="946" y="1270"/>
                    <a:pt x="910" y="1190"/>
                    <a:pt x="883" y="1110"/>
                  </a:cubicBezTo>
                  <a:cubicBezTo>
                    <a:pt x="776" y="807"/>
                    <a:pt x="669" y="503"/>
                    <a:pt x="580" y="200"/>
                  </a:cubicBezTo>
                  <a:cubicBezTo>
                    <a:pt x="544" y="76"/>
                    <a:pt x="431"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3"/>
            <p:cNvSpPr/>
            <p:nvPr/>
          </p:nvSpPr>
          <p:spPr>
            <a:xfrm>
              <a:off x="2818150" y="4000950"/>
              <a:ext cx="32125" cy="63350"/>
            </a:xfrm>
            <a:custGeom>
              <a:avLst/>
              <a:gdLst/>
              <a:ahLst/>
              <a:cxnLst/>
              <a:rect l="l" t="t" r="r" b="b"/>
              <a:pathLst>
                <a:path w="1285" h="2534" extrusionOk="0">
                  <a:moveTo>
                    <a:pt x="966" y="1"/>
                  </a:moveTo>
                  <a:cubicBezTo>
                    <a:pt x="850" y="1"/>
                    <a:pt x="747" y="75"/>
                    <a:pt x="705" y="187"/>
                  </a:cubicBezTo>
                  <a:lnTo>
                    <a:pt x="660" y="312"/>
                  </a:lnTo>
                  <a:cubicBezTo>
                    <a:pt x="437" y="945"/>
                    <a:pt x="232" y="1543"/>
                    <a:pt x="36" y="2176"/>
                  </a:cubicBezTo>
                  <a:cubicBezTo>
                    <a:pt x="0" y="2319"/>
                    <a:pt x="81" y="2480"/>
                    <a:pt x="223" y="2524"/>
                  </a:cubicBezTo>
                  <a:cubicBezTo>
                    <a:pt x="250" y="2533"/>
                    <a:pt x="277" y="2533"/>
                    <a:pt x="304" y="2533"/>
                  </a:cubicBezTo>
                  <a:cubicBezTo>
                    <a:pt x="429" y="2533"/>
                    <a:pt x="536" y="2453"/>
                    <a:pt x="571" y="2337"/>
                  </a:cubicBezTo>
                  <a:cubicBezTo>
                    <a:pt x="759" y="1712"/>
                    <a:pt x="973" y="1124"/>
                    <a:pt x="1187" y="490"/>
                  </a:cubicBezTo>
                  <a:lnTo>
                    <a:pt x="1231" y="374"/>
                  </a:lnTo>
                  <a:cubicBezTo>
                    <a:pt x="1285" y="223"/>
                    <a:pt x="1205" y="71"/>
                    <a:pt x="1062" y="17"/>
                  </a:cubicBezTo>
                  <a:cubicBezTo>
                    <a:pt x="1030" y="6"/>
                    <a:pt x="998" y="1"/>
                    <a:pt x="9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3"/>
            <p:cNvSpPr/>
            <p:nvPr/>
          </p:nvSpPr>
          <p:spPr>
            <a:xfrm>
              <a:off x="2777325" y="4000850"/>
              <a:ext cx="44200" cy="62975"/>
            </a:xfrm>
            <a:custGeom>
              <a:avLst/>
              <a:gdLst/>
              <a:ahLst/>
              <a:cxnLst/>
              <a:rect l="l" t="t" r="r" b="b"/>
              <a:pathLst>
                <a:path w="1768" h="2519" extrusionOk="0">
                  <a:moveTo>
                    <a:pt x="1503" y="513"/>
                  </a:moveTo>
                  <a:cubicBezTo>
                    <a:pt x="1501" y="513"/>
                    <a:pt x="1512" y="518"/>
                    <a:pt x="1544" y="530"/>
                  </a:cubicBezTo>
                  <a:cubicBezTo>
                    <a:pt x="1525" y="520"/>
                    <a:pt x="1505" y="513"/>
                    <a:pt x="1503" y="513"/>
                  </a:cubicBezTo>
                  <a:close/>
                  <a:moveTo>
                    <a:pt x="308" y="0"/>
                  </a:moveTo>
                  <a:cubicBezTo>
                    <a:pt x="280" y="0"/>
                    <a:pt x="252" y="4"/>
                    <a:pt x="224" y="13"/>
                  </a:cubicBezTo>
                  <a:cubicBezTo>
                    <a:pt x="81" y="57"/>
                    <a:pt x="1" y="218"/>
                    <a:pt x="45" y="360"/>
                  </a:cubicBezTo>
                  <a:cubicBezTo>
                    <a:pt x="135" y="673"/>
                    <a:pt x="251" y="994"/>
                    <a:pt x="358" y="1297"/>
                  </a:cubicBezTo>
                  <a:cubicBezTo>
                    <a:pt x="474" y="1627"/>
                    <a:pt x="598" y="1975"/>
                    <a:pt x="697" y="2314"/>
                  </a:cubicBezTo>
                  <a:cubicBezTo>
                    <a:pt x="734" y="2449"/>
                    <a:pt x="851" y="2519"/>
                    <a:pt x="968" y="2519"/>
                  </a:cubicBezTo>
                  <a:cubicBezTo>
                    <a:pt x="1074" y="2519"/>
                    <a:pt x="1180" y="2460"/>
                    <a:pt x="1223" y="2341"/>
                  </a:cubicBezTo>
                  <a:cubicBezTo>
                    <a:pt x="1330" y="2064"/>
                    <a:pt x="1410" y="1806"/>
                    <a:pt x="1491" y="1556"/>
                  </a:cubicBezTo>
                  <a:cubicBezTo>
                    <a:pt x="1562" y="1324"/>
                    <a:pt x="1633" y="1110"/>
                    <a:pt x="1714" y="887"/>
                  </a:cubicBezTo>
                  <a:cubicBezTo>
                    <a:pt x="1767" y="744"/>
                    <a:pt x="1687" y="584"/>
                    <a:pt x="1544" y="530"/>
                  </a:cubicBezTo>
                  <a:lnTo>
                    <a:pt x="1544" y="530"/>
                  </a:lnTo>
                  <a:cubicBezTo>
                    <a:pt x="1572" y="540"/>
                    <a:pt x="1584" y="544"/>
                    <a:pt x="1585" y="544"/>
                  </a:cubicBezTo>
                  <a:cubicBezTo>
                    <a:pt x="1587" y="544"/>
                    <a:pt x="1566" y="535"/>
                    <a:pt x="1544" y="530"/>
                  </a:cubicBezTo>
                  <a:lnTo>
                    <a:pt x="1544" y="530"/>
                  </a:lnTo>
                  <a:cubicBezTo>
                    <a:pt x="1544" y="530"/>
                    <a:pt x="1544" y="530"/>
                    <a:pt x="1544" y="530"/>
                  </a:cubicBezTo>
                  <a:cubicBezTo>
                    <a:pt x="1512" y="518"/>
                    <a:pt x="1479" y="512"/>
                    <a:pt x="1446" y="512"/>
                  </a:cubicBezTo>
                  <a:cubicBezTo>
                    <a:pt x="1334" y="512"/>
                    <a:pt x="1229" y="580"/>
                    <a:pt x="1187" y="691"/>
                  </a:cubicBezTo>
                  <a:cubicBezTo>
                    <a:pt x="1107" y="923"/>
                    <a:pt x="1036" y="1146"/>
                    <a:pt x="964" y="1351"/>
                  </a:cubicBezTo>
                  <a:cubicBezTo>
                    <a:pt x="937" y="1270"/>
                    <a:pt x="911" y="1190"/>
                    <a:pt x="884" y="1110"/>
                  </a:cubicBezTo>
                  <a:cubicBezTo>
                    <a:pt x="777" y="807"/>
                    <a:pt x="670" y="503"/>
                    <a:pt x="572" y="200"/>
                  </a:cubicBezTo>
                  <a:cubicBezTo>
                    <a:pt x="535" y="76"/>
                    <a:pt x="428"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3"/>
            <p:cNvSpPr/>
            <p:nvPr/>
          </p:nvSpPr>
          <p:spPr>
            <a:xfrm>
              <a:off x="2900900" y="4000950"/>
              <a:ext cx="32125" cy="63350"/>
            </a:xfrm>
            <a:custGeom>
              <a:avLst/>
              <a:gdLst/>
              <a:ahLst/>
              <a:cxnLst/>
              <a:rect l="l" t="t" r="r" b="b"/>
              <a:pathLst>
                <a:path w="1285" h="2534" extrusionOk="0">
                  <a:moveTo>
                    <a:pt x="970" y="1"/>
                  </a:moveTo>
                  <a:cubicBezTo>
                    <a:pt x="856" y="1"/>
                    <a:pt x="747" y="75"/>
                    <a:pt x="705" y="187"/>
                  </a:cubicBezTo>
                  <a:lnTo>
                    <a:pt x="669" y="312"/>
                  </a:lnTo>
                  <a:cubicBezTo>
                    <a:pt x="446" y="945"/>
                    <a:pt x="241" y="1543"/>
                    <a:pt x="45" y="2176"/>
                  </a:cubicBezTo>
                  <a:cubicBezTo>
                    <a:pt x="0" y="2319"/>
                    <a:pt x="80" y="2480"/>
                    <a:pt x="232" y="2524"/>
                  </a:cubicBezTo>
                  <a:cubicBezTo>
                    <a:pt x="259" y="2533"/>
                    <a:pt x="286" y="2533"/>
                    <a:pt x="312" y="2533"/>
                  </a:cubicBezTo>
                  <a:cubicBezTo>
                    <a:pt x="437" y="2533"/>
                    <a:pt x="544" y="2453"/>
                    <a:pt x="580" y="2337"/>
                  </a:cubicBezTo>
                  <a:cubicBezTo>
                    <a:pt x="767" y="1712"/>
                    <a:pt x="972" y="1124"/>
                    <a:pt x="1195" y="490"/>
                  </a:cubicBezTo>
                  <a:lnTo>
                    <a:pt x="1240" y="374"/>
                  </a:lnTo>
                  <a:cubicBezTo>
                    <a:pt x="1285" y="223"/>
                    <a:pt x="1213" y="71"/>
                    <a:pt x="1062" y="17"/>
                  </a:cubicBezTo>
                  <a:cubicBezTo>
                    <a:pt x="1031" y="6"/>
                    <a:pt x="1000" y="1"/>
                    <a:pt x="9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3"/>
            <p:cNvSpPr/>
            <p:nvPr/>
          </p:nvSpPr>
          <p:spPr>
            <a:xfrm>
              <a:off x="2883725" y="4063825"/>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3"/>
            <p:cNvSpPr/>
            <p:nvPr/>
          </p:nvSpPr>
          <p:spPr>
            <a:xfrm>
              <a:off x="2883725" y="4063825"/>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3"/>
            <p:cNvSpPr/>
            <p:nvPr/>
          </p:nvSpPr>
          <p:spPr>
            <a:xfrm>
              <a:off x="2883275" y="4063825"/>
              <a:ext cx="475" cy="25"/>
            </a:xfrm>
            <a:custGeom>
              <a:avLst/>
              <a:gdLst/>
              <a:ahLst/>
              <a:cxnLst/>
              <a:rect l="l" t="t" r="r" b="b"/>
              <a:pathLst>
                <a:path w="19" h="1" extrusionOk="0">
                  <a:moveTo>
                    <a:pt x="18" y="0"/>
                  </a:moveTo>
                  <a:cubicBezTo>
                    <a:pt x="9" y="0"/>
                    <a:pt x="0" y="0"/>
                    <a:pt x="0" y="0"/>
                  </a:cubicBezTo>
                  <a:cubicBezTo>
                    <a:pt x="0" y="0"/>
                    <a:pt x="9" y="0"/>
                    <a:pt x="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3"/>
            <p:cNvSpPr/>
            <p:nvPr/>
          </p:nvSpPr>
          <p:spPr>
            <a:xfrm>
              <a:off x="2860075" y="4000850"/>
              <a:ext cx="44175" cy="63000"/>
            </a:xfrm>
            <a:custGeom>
              <a:avLst/>
              <a:gdLst/>
              <a:ahLst/>
              <a:cxnLst/>
              <a:rect l="l" t="t" r="r" b="b"/>
              <a:pathLst>
                <a:path w="1767" h="2520" extrusionOk="0">
                  <a:moveTo>
                    <a:pt x="313" y="0"/>
                  </a:moveTo>
                  <a:cubicBezTo>
                    <a:pt x="286" y="0"/>
                    <a:pt x="259" y="4"/>
                    <a:pt x="232" y="13"/>
                  </a:cubicBezTo>
                  <a:cubicBezTo>
                    <a:pt x="81" y="57"/>
                    <a:pt x="0" y="218"/>
                    <a:pt x="45" y="360"/>
                  </a:cubicBezTo>
                  <a:cubicBezTo>
                    <a:pt x="143" y="673"/>
                    <a:pt x="250" y="994"/>
                    <a:pt x="357" y="1297"/>
                  </a:cubicBezTo>
                  <a:cubicBezTo>
                    <a:pt x="482" y="1627"/>
                    <a:pt x="598" y="1975"/>
                    <a:pt x="696" y="2314"/>
                  </a:cubicBezTo>
                  <a:cubicBezTo>
                    <a:pt x="732" y="2430"/>
                    <a:pt x="830" y="2510"/>
                    <a:pt x="946" y="2519"/>
                  </a:cubicBezTo>
                  <a:cubicBezTo>
                    <a:pt x="1071" y="2519"/>
                    <a:pt x="1187" y="2466"/>
                    <a:pt x="1232" y="2341"/>
                  </a:cubicBezTo>
                  <a:cubicBezTo>
                    <a:pt x="1339" y="2064"/>
                    <a:pt x="1419" y="1806"/>
                    <a:pt x="1499" y="1556"/>
                  </a:cubicBezTo>
                  <a:cubicBezTo>
                    <a:pt x="1571" y="1324"/>
                    <a:pt x="1633" y="1110"/>
                    <a:pt x="1713" y="887"/>
                  </a:cubicBezTo>
                  <a:cubicBezTo>
                    <a:pt x="1767" y="744"/>
                    <a:pt x="1695" y="584"/>
                    <a:pt x="1553" y="530"/>
                  </a:cubicBezTo>
                  <a:cubicBezTo>
                    <a:pt x="1521" y="518"/>
                    <a:pt x="1488" y="512"/>
                    <a:pt x="1455" y="512"/>
                  </a:cubicBezTo>
                  <a:cubicBezTo>
                    <a:pt x="1343" y="512"/>
                    <a:pt x="1237" y="580"/>
                    <a:pt x="1196" y="691"/>
                  </a:cubicBezTo>
                  <a:cubicBezTo>
                    <a:pt x="1107" y="923"/>
                    <a:pt x="1044" y="1146"/>
                    <a:pt x="973" y="1351"/>
                  </a:cubicBezTo>
                  <a:cubicBezTo>
                    <a:pt x="946" y="1270"/>
                    <a:pt x="919" y="1190"/>
                    <a:pt x="884" y="1110"/>
                  </a:cubicBezTo>
                  <a:cubicBezTo>
                    <a:pt x="786" y="807"/>
                    <a:pt x="670" y="503"/>
                    <a:pt x="580" y="200"/>
                  </a:cubicBezTo>
                  <a:cubicBezTo>
                    <a:pt x="544" y="76"/>
                    <a:pt x="431" y="0"/>
                    <a:pt x="3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73"/>
          <p:cNvGrpSpPr/>
          <p:nvPr/>
        </p:nvGrpSpPr>
        <p:grpSpPr>
          <a:xfrm>
            <a:off x="2329525" y="3972638"/>
            <a:ext cx="476400" cy="355750"/>
            <a:chOff x="1962175" y="3919525"/>
            <a:chExt cx="476400" cy="355750"/>
          </a:xfrm>
        </p:grpSpPr>
        <p:sp>
          <p:nvSpPr>
            <p:cNvPr id="1689" name="Google Shape;1689;p73"/>
            <p:cNvSpPr/>
            <p:nvPr/>
          </p:nvSpPr>
          <p:spPr>
            <a:xfrm>
              <a:off x="2223550" y="3919525"/>
              <a:ext cx="215025" cy="355750"/>
            </a:xfrm>
            <a:custGeom>
              <a:avLst/>
              <a:gdLst/>
              <a:ahLst/>
              <a:cxnLst/>
              <a:rect l="l" t="t" r="r" b="b"/>
              <a:pathLst>
                <a:path w="8601" h="14230" extrusionOk="0">
                  <a:moveTo>
                    <a:pt x="7566" y="563"/>
                  </a:moveTo>
                  <a:cubicBezTo>
                    <a:pt x="7825" y="563"/>
                    <a:pt x="8039" y="768"/>
                    <a:pt x="8039" y="1035"/>
                  </a:cubicBezTo>
                  <a:lnTo>
                    <a:pt x="8039" y="1803"/>
                  </a:lnTo>
                  <a:lnTo>
                    <a:pt x="563" y="1803"/>
                  </a:lnTo>
                  <a:lnTo>
                    <a:pt x="563" y="1035"/>
                  </a:lnTo>
                  <a:cubicBezTo>
                    <a:pt x="563" y="768"/>
                    <a:pt x="777" y="563"/>
                    <a:pt x="1036" y="563"/>
                  </a:cubicBezTo>
                  <a:close/>
                  <a:moveTo>
                    <a:pt x="8039" y="2365"/>
                  </a:moveTo>
                  <a:lnTo>
                    <a:pt x="8039" y="3426"/>
                  </a:lnTo>
                  <a:lnTo>
                    <a:pt x="563" y="3426"/>
                  </a:lnTo>
                  <a:lnTo>
                    <a:pt x="563" y="2365"/>
                  </a:lnTo>
                  <a:close/>
                  <a:moveTo>
                    <a:pt x="8039" y="12410"/>
                  </a:moveTo>
                  <a:lnTo>
                    <a:pt x="8039" y="13204"/>
                  </a:lnTo>
                  <a:cubicBezTo>
                    <a:pt x="8039" y="13462"/>
                    <a:pt x="7825" y="13676"/>
                    <a:pt x="7566" y="13676"/>
                  </a:cubicBezTo>
                  <a:lnTo>
                    <a:pt x="1036" y="13676"/>
                  </a:lnTo>
                  <a:cubicBezTo>
                    <a:pt x="777" y="13676"/>
                    <a:pt x="563" y="13462"/>
                    <a:pt x="563" y="13204"/>
                  </a:cubicBezTo>
                  <a:lnTo>
                    <a:pt x="563" y="12410"/>
                  </a:lnTo>
                  <a:close/>
                  <a:moveTo>
                    <a:pt x="1036" y="0"/>
                  </a:moveTo>
                  <a:cubicBezTo>
                    <a:pt x="465" y="0"/>
                    <a:pt x="1" y="464"/>
                    <a:pt x="1" y="1035"/>
                  </a:cubicBezTo>
                  <a:lnTo>
                    <a:pt x="1" y="10385"/>
                  </a:lnTo>
                  <a:cubicBezTo>
                    <a:pt x="1" y="10536"/>
                    <a:pt x="126" y="10661"/>
                    <a:pt x="286" y="10661"/>
                  </a:cubicBezTo>
                  <a:cubicBezTo>
                    <a:pt x="438" y="10661"/>
                    <a:pt x="563" y="10536"/>
                    <a:pt x="563" y="10385"/>
                  </a:cubicBezTo>
                  <a:lnTo>
                    <a:pt x="563" y="3988"/>
                  </a:lnTo>
                  <a:lnTo>
                    <a:pt x="8039" y="3988"/>
                  </a:lnTo>
                  <a:lnTo>
                    <a:pt x="8039" y="11848"/>
                  </a:lnTo>
                  <a:lnTo>
                    <a:pt x="563" y="11848"/>
                  </a:lnTo>
                  <a:lnTo>
                    <a:pt x="563" y="11517"/>
                  </a:lnTo>
                  <a:cubicBezTo>
                    <a:pt x="563" y="11366"/>
                    <a:pt x="438" y="11241"/>
                    <a:pt x="286" y="11241"/>
                  </a:cubicBezTo>
                  <a:cubicBezTo>
                    <a:pt x="126" y="11241"/>
                    <a:pt x="1" y="11366"/>
                    <a:pt x="1" y="11517"/>
                  </a:cubicBezTo>
                  <a:lnTo>
                    <a:pt x="1" y="13204"/>
                  </a:lnTo>
                  <a:cubicBezTo>
                    <a:pt x="1" y="13774"/>
                    <a:pt x="465" y="14229"/>
                    <a:pt x="1036" y="14229"/>
                  </a:cubicBezTo>
                  <a:lnTo>
                    <a:pt x="7566" y="14229"/>
                  </a:lnTo>
                  <a:cubicBezTo>
                    <a:pt x="8137" y="14229"/>
                    <a:pt x="8601" y="13774"/>
                    <a:pt x="8601" y="13204"/>
                  </a:cubicBezTo>
                  <a:lnTo>
                    <a:pt x="8601" y="1035"/>
                  </a:lnTo>
                  <a:cubicBezTo>
                    <a:pt x="8601" y="464"/>
                    <a:pt x="8137" y="0"/>
                    <a:pt x="75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3"/>
            <p:cNvSpPr/>
            <p:nvPr/>
          </p:nvSpPr>
          <p:spPr>
            <a:xfrm>
              <a:off x="2279325" y="3942050"/>
              <a:ext cx="66025" cy="14075"/>
            </a:xfrm>
            <a:custGeom>
              <a:avLst/>
              <a:gdLst/>
              <a:ahLst/>
              <a:cxnLst/>
              <a:rect l="l" t="t" r="r" b="b"/>
              <a:pathLst>
                <a:path w="2641" h="563" extrusionOk="0">
                  <a:moveTo>
                    <a:pt x="277" y="1"/>
                  </a:moveTo>
                  <a:cubicBezTo>
                    <a:pt x="125" y="1"/>
                    <a:pt x="0" y="125"/>
                    <a:pt x="0" y="286"/>
                  </a:cubicBezTo>
                  <a:cubicBezTo>
                    <a:pt x="0" y="438"/>
                    <a:pt x="125" y="563"/>
                    <a:pt x="277" y="563"/>
                  </a:cubicBezTo>
                  <a:lnTo>
                    <a:pt x="2364" y="563"/>
                  </a:lnTo>
                  <a:cubicBezTo>
                    <a:pt x="2516" y="563"/>
                    <a:pt x="2641" y="438"/>
                    <a:pt x="2641" y="286"/>
                  </a:cubicBezTo>
                  <a:cubicBezTo>
                    <a:pt x="2641" y="125"/>
                    <a:pt x="2516" y="1"/>
                    <a:pt x="23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3"/>
            <p:cNvSpPr/>
            <p:nvPr/>
          </p:nvSpPr>
          <p:spPr>
            <a:xfrm>
              <a:off x="2372750" y="3941600"/>
              <a:ext cx="13875" cy="14975"/>
            </a:xfrm>
            <a:custGeom>
              <a:avLst/>
              <a:gdLst/>
              <a:ahLst/>
              <a:cxnLst/>
              <a:rect l="l" t="t" r="r" b="b"/>
              <a:pathLst>
                <a:path w="555" h="599" extrusionOk="0">
                  <a:moveTo>
                    <a:pt x="278" y="1"/>
                  </a:moveTo>
                  <a:cubicBezTo>
                    <a:pt x="126" y="1"/>
                    <a:pt x="1" y="126"/>
                    <a:pt x="1" y="277"/>
                  </a:cubicBezTo>
                  <a:lnTo>
                    <a:pt x="1" y="322"/>
                  </a:lnTo>
                  <a:cubicBezTo>
                    <a:pt x="1" y="473"/>
                    <a:pt x="126" y="598"/>
                    <a:pt x="278" y="598"/>
                  </a:cubicBezTo>
                  <a:cubicBezTo>
                    <a:pt x="429" y="598"/>
                    <a:pt x="554" y="473"/>
                    <a:pt x="554" y="322"/>
                  </a:cubicBezTo>
                  <a:lnTo>
                    <a:pt x="554" y="277"/>
                  </a:lnTo>
                  <a:cubicBezTo>
                    <a:pt x="554" y="126"/>
                    <a:pt x="429"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3"/>
            <p:cNvSpPr/>
            <p:nvPr/>
          </p:nvSpPr>
          <p:spPr>
            <a:xfrm>
              <a:off x="2354475" y="3941600"/>
              <a:ext cx="14075" cy="14975"/>
            </a:xfrm>
            <a:custGeom>
              <a:avLst/>
              <a:gdLst/>
              <a:ahLst/>
              <a:cxnLst/>
              <a:rect l="l" t="t" r="r" b="b"/>
              <a:pathLst>
                <a:path w="563" h="599" extrusionOk="0">
                  <a:moveTo>
                    <a:pt x="277" y="1"/>
                  </a:moveTo>
                  <a:cubicBezTo>
                    <a:pt x="125" y="1"/>
                    <a:pt x="0" y="126"/>
                    <a:pt x="0" y="277"/>
                  </a:cubicBezTo>
                  <a:lnTo>
                    <a:pt x="0" y="322"/>
                  </a:lnTo>
                  <a:cubicBezTo>
                    <a:pt x="0" y="473"/>
                    <a:pt x="125" y="598"/>
                    <a:pt x="277" y="598"/>
                  </a:cubicBezTo>
                  <a:cubicBezTo>
                    <a:pt x="438" y="598"/>
                    <a:pt x="562" y="473"/>
                    <a:pt x="562" y="322"/>
                  </a:cubicBezTo>
                  <a:lnTo>
                    <a:pt x="562" y="277"/>
                  </a:lnTo>
                  <a:cubicBezTo>
                    <a:pt x="562"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3"/>
            <p:cNvSpPr/>
            <p:nvPr/>
          </p:nvSpPr>
          <p:spPr>
            <a:xfrm>
              <a:off x="2309200" y="4238675"/>
              <a:ext cx="43525" cy="13850"/>
            </a:xfrm>
            <a:custGeom>
              <a:avLst/>
              <a:gdLst/>
              <a:ahLst/>
              <a:cxnLst/>
              <a:rect l="l" t="t" r="r" b="b"/>
              <a:pathLst>
                <a:path w="1741" h="554" extrusionOk="0">
                  <a:moveTo>
                    <a:pt x="286" y="0"/>
                  </a:moveTo>
                  <a:cubicBezTo>
                    <a:pt x="125" y="0"/>
                    <a:pt x="0" y="125"/>
                    <a:pt x="0" y="277"/>
                  </a:cubicBezTo>
                  <a:cubicBezTo>
                    <a:pt x="0" y="429"/>
                    <a:pt x="125" y="554"/>
                    <a:pt x="286" y="554"/>
                  </a:cubicBezTo>
                  <a:lnTo>
                    <a:pt x="1464" y="554"/>
                  </a:lnTo>
                  <a:cubicBezTo>
                    <a:pt x="1615" y="554"/>
                    <a:pt x="1740" y="429"/>
                    <a:pt x="1740" y="277"/>
                  </a:cubicBezTo>
                  <a:cubicBezTo>
                    <a:pt x="1740" y="125"/>
                    <a:pt x="1615" y="0"/>
                    <a:pt x="14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3"/>
            <p:cNvSpPr/>
            <p:nvPr/>
          </p:nvSpPr>
          <p:spPr>
            <a:xfrm>
              <a:off x="1962175" y="3919525"/>
              <a:ext cx="215025" cy="355750"/>
            </a:xfrm>
            <a:custGeom>
              <a:avLst/>
              <a:gdLst/>
              <a:ahLst/>
              <a:cxnLst/>
              <a:rect l="l" t="t" r="r" b="b"/>
              <a:pathLst>
                <a:path w="8601" h="14230" extrusionOk="0">
                  <a:moveTo>
                    <a:pt x="7565" y="563"/>
                  </a:moveTo>
                  <a:cubicBezTo>
                    <a:pt x="7824" y="563"/>
                    <a:pt x="8038" y="768"/>
                    <a:pt x="8038" y="1035"/>
                  </a:cubicBezTo>
                  <a:lnTo>
                    <a:pt x="8038" y="1803"/>
                  </a:lnTo>
                  <a:lnTo>
                    <a:pt x="562" y="1803"/>
                  </a:lnTo>
                  <a:lnTo>
                    <a:pt x="562" y="1035"/>
                  </a:lnTo>
                  <a:cubicBezTo>
                    <a:pt x="562" y="768"/>
                    <a:pt x="776" y="563"/>
                    <a:pt x="1035" y="563"/>
                  </a:cubicBezTo>
                  <a:close/>
                  <a:moveTo>
                    <a:pt x="8038" y="12410"/>
                  </a:moveTo>
                  <a:lnTo>
                    <a:pt x="8038" y="13204"/>
                  </a:lnTo>
                  <a:cubicBezTo>
                    <a:pt x="8038" y="13462"/>
                    <a:pt x="7824" y="13676"/>
                    <a:pt x="7565" y="13676"/>
                  </a:cubicBezTo>
                  <a:lnTo>
                    <a:pt x="1035" y="13676"/>
                  </a:lnTo>
                  <a:cubicBezTo>
                    <a:pt x="776" y="13676"/>
                    <a:pt x="562" y="13462"/>
                    <a:pt x="562" y="13204"/>
                  </a:cubicBezTo>
                  <a:lnTo>
                    <a:pt x="562" y="12410"/>
                  </a:lnTo>
                  <a:close/>
                  <a:moveTo>
                    <a:pt x="1035" y="0"/>
                  </a:moveTo>
                  <a:cubicBezTo>
                    <a:pt x="464" y="0"/>
                    <a:pt x="0" y="464"/>
                    <a:pt x="0" y="1035"/>
                  </a:cubicBezTo>
                  <a:lnTo>
                    <a:pt x="0" y="6959"/>
                  </a:lnTo>
                  <a:cubicBezTo>
                    <a:pt x="0" y="7111"/>
                    <a:pt x="125" y="7235"/>
                    <a:pt x="286" y="7235"/>
                  </a:cubicBezTo>
                  <a:cubicBezTo>
                    <a:pt x="437" y="7235"/>
                    <a:pt x="562" y="7111"/>
                    <a:pt x="562" y="6959"/>
                  </a:cubicBezTo>
                  <a:lnTo>
                    <a:pt x="562" y="2365"/>
                  </a:lnTo>
                  <a:lnTo>
                    <a:pt x="8038" y="2365"/>
                  </a:lnTo>
                  <a:lnTo>
                    <a:pt x="8038" y="11848"/>
                  </a:lnTo>
                  <a:lnTo>
                    <a:pt x="562" y="11848"/>
                  </a:lnTo>
                  <a:lnTo>
                    <a:pt x="562" y="8101"/>
                  </a:lnTo>
                  <a:cubicBezTo>
                    <a:pt x="562" y="7940"/>
                    <a:pt x="437" y="7815"/>
                    <a:pt x="286" y="7815"/>
                  </a:cubicBezTo>
                  <a:cubicBezTo>
                    <a:pt x="125" y="7815"/>
                    <a:pt x="0" y="7940"/>
                    <a:pt x="0" y="8101"/>
                  </a:cubicBezTo>
                  <a:lnTo>
                    <a:pt x="0" y="13204"/>
                  </a:lnTo>
                  <a:cubicBezTo>
                    <a:pt x="0" y="13774"/>
                    <a:pt x="464" y="14229"/>
                    <a:pt x="1035" y="14229"/>
                  </a:cubicBezTo>
                  <a:lnTo>
                    <a:pt x="7565" y="14229"/>
                  </a:lnTo>
                  <a:cubicBezTo>
                    <a:pt x="8136" y="14229"/>
                    <a:pt x="8600" y="13774"/>
                    <a:pt x="8600" y="13204"/>
                  </a:cubicBezTo>
                  <a:lnTo>
                    <a:pt x="8600" y="1035"/>
                  </a:lnTo>
                  <a:cubicBezTo>
                    <a:pt x="8600" y="464"/>
                    <a:pt x="8136" y="0"/>
                    <a:pt x="75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3"/>
            <p:cNvSpPr/>
            <p:nvPr/>
          </p:nvSpPr>
          <p:spPr>
            <a:xfrm>
              <a:off x="2017925" y="3942050"/>
              <a:ext cx="66275" cy="14075"/>
            </a:xfrm>
            <a:custGeom>
              <a:avLst/>
              <a:gdLst/>
              <a:ahLst/>
              <a:cxnLst/>
              <a:rect l="l" t="t" r="r" b="b"/>
              <a:pathLst>
                <a:path w="2651" h="563" extrusionOk="0">
                  <a:moveTo>
                    <a:pt x="277" y="1"/>
                  </a:moveTo>
                  <a:cubicBezTo>
                    <a:pt x="126" y="1"/>
                    <a:pt x="1" y="125"/>
                    <a:pt x="1" y="286"/>
                  </a:cubicBezTo>
                  <a:cubicBezTo>
                    <a:pt x="1" y="438"/>
                    <a:pt x="126" y="563"/>
                    <a:pt x="277" y="563"/>
                  </a:cubicBezTo>
                  <a:lnTo>
                    <a:pt x="2365" y="563"/>
                  </a:lnTo>
                  <a:cubicBezTo>
                    <a:pt x="2525" y="563"/>
                    <a:pt x="2650" y="438"/>
                    <a:pt x="2650" y="286"/>
                  </a:cubicBezTo>
                  <a:cubicBezTo>
                    <a:pt x="2650" y="125"/>
                    <a:pt x="2525" y="1"/>
                    <a:pt x="236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3"/>
            <p:cNvSpPr/>
            <p:nvPr/>
          </p:nvSpPr>
          <p:spPr>
            <a:xfrm>
              <a:off x="2111375" y="3941600"/>
              <a:ext cx="13850" cy="14975"/>
            </a:xfrm>
            <a:custGeom>
              <a:avLst/>
              <a:gdLst/>
              <a:ahLst/>
              <a:cxnLst/>
              <a:rect l="l" t="t" r="r" b="b"/>
              <a:pathLst>
                <a:path w="554" h="599" extrusionOk="0">
                  <a:moveTo>
                    <a:pt x="277" y="1"/>
                  </a:moveTo>
                  <a:cubicBezTo>
                    <a:pt x="125" y="1"/>
                    <a:pt x="1" y="126"/>
                    <a:pt x="1" y="277"/>
                  </a:cubicBezTo>
                  <a:lnTo>
                    <a:pt x="1" y="322"/>
                  </a:lnTo>
                  <a:cubicBezTo>
                    <a:pt x="1" y="473"/>
                    <a:pt x="125" y="598"/>
                    <a:pt x="277" y="598"/>
                  </a:cubicBezTo>
                  <a:cubicBezTo>
                    <a:pt x="429" y="598"/>
                    <a:pt x="554" y="473"/>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3"/>
            <p:cNvSpPr/>
            <p:nvPr/>
          </p:nvSpPr>
          <p:spPr>
            <a:xfrm>
              <a:off x="2093100" y="3941600"/>
              <a:ext cx="14075" cy="14975"/>
            </a:xfrm>
            <a:custGeom>
              <a:avLst/>
              <a:gdLst/>
              <a:ahLst/>
              <a:cxnLst/>
              <a:rect l="l" t="t" r="r" b="b"/>
              <a:pathLst>
                <a:path w="563" h="599" extrusionOk="0">
                  <a:moveTo>
                    <a:pt x="277" y="1"/>
                  </a:moveTo>
                  <a:cubicBezTo>
                    <a:pt x="125" y="1"/>
                    <a:pt x="0" y="126"/>
                    <a:pt x="0" y="277"/>
                  </a:cubicBezTo>
                  <a:lnTo>
                    <a:pt x="0" y="322"/>
                  </a:lnTo>
                  <a:cubicBezTo>
                    <a:pt x="0" y="473"/>
                    <a:pt x="125" y="598"/>
                    <a:pt x="277" y="598"/>
                  </a:cubicBezTo>
                  <a:cubicBezTo>
                    <a:pt x="437" y="598"/>
                    <a:pt x="562" y="473"/>
                    <a:pt x="562" y="322"/>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3"/>
            <p:cNvSpPr/>
            <p:nvPr/>
          </p:nvSpPr>
          <p:spPr>
            <a:xfrm>
              <a:off x="2047825" y="4238675"/>
              <a:ext cx="43500" cy="13850"/>
            </a:xfrm>
            <a:custGeom>
              <a:avLst/>
              <a:gdLst/>
              <a:ahLst/>
              <a:cxnLst/>
              <a:rect l="l" t="t" r="r" b="b"/>
              <a:pathLst>
                <a:path w="1740" h="554" extrusionOk="0">
                  <a:moveTo>
                    <a:pt x="286" y="0"/>
                  </a:moveTo>
                  <a:cubicBezTo>
                    <a:pt x="125" y="0"/>
                    <a:pt x="0" y="125"/>
                    <a:pt x="0" y="277"/>
                  </a:cubicBezTo>
                  <a:cubicBezTo>
                    <a:pt x="0" y="429"/>
                    <a:pt x="125" y="554"/>
                    <a:pt x="286" y="554"/>
                  </a:cubicBezTo>
                  <a:lnTo>
                    <a:pt x="1463" y="554"/>
                  </a:lnTo>
                  <a:cubicBezTo>
                    <a:pt x="1615" y="554"/>
                    <a:pt x="1740" y="429"/>
                    <a:pt x="1740" y="277"/>
                  </a:cubicBezTo>
                  <a:cubicBezTo>
                    <a:pt x="1740" y="125"/>
                    <a:pt x="1615" y="0"/>
                    <a:pt x="14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3"/>
            <p:cNvSpPr/>
            <p:nvPr/>
          </p:nvSpPr>
          <p:spPr>
            <a:xfrm>
              <a:off x="1986475" y="4020550"/>
              <a:ext cx="166400" cy="59575"/>
            </a:xfrm>
            <a:custGeom>
              <a:avLst/>
              <a:gdLst/>
              <a:ahLst/>
              <a:cxnLst/>
              <a:rect l="l" t="t" r="r" b="b"/>
              <a:pathLst>
                <a:path w="6656" h="2383" extrusionOk="0">
                  <a:moveTo>
                    <a:pt x="277" y="1"/>
                  </a:moveTo>
                  <a:cubicBezTo>
                    <a:pt x="126" y="1"/>
                    <a:pt x="1" y="126"/>
                    <a:pt x="1" y="277"/>
                  </a:cubicBezTo>
                  <a:lnTo>
                    <a:pt x="1" y="2106"/>
                  </a:lnTo>
                  <a:cubicBezTo>
                    <a:pt x="1" y="2258"/>
                    <a:pt x="126" y="2383"/>
                    <a:pt x="277" y="2383"/>
                  </a:cubicBezTo>
                  <a:lnTo>
                    <a:pt x="6379" y="2383"/>
                  </a:lnTo>
                  <a:cubicBezTo>
                    <a:pt x="6531" y="2383"/>
                    <a:pt x="6656" y="2258"/>
                    <a:pt x="6656" y="2106"/>
                  </a:cubicBezTo>
                  <a:lnTo>
                    <a:pt x="6656" y="277"/>
                  </a:lnTo>
                  <a:cubicBezTo>
                    <a:pt x="6656" y="126"/>
                    <a:pt x="6531" y="1"/>
                    <a:pt x="6379" y="1"/>
                  </a:cubicBezTo>
                  <a:lnTo>
                    <a:pt x="5443" y="1"/>
                  </a:lnTo>
                  <a:cubicBezTo>
                    <a:pt x="5291" y="1"/>
                    <a:pt x="5166" y="126"/>
                    <a:pt x="5166" y="277"/>
                  </a:cubicBezTo>
                  <a:cubicBezTo>
                    <a:pt x="5166" y="429"/>
                    <a:pt x="5291" y="554"/>
                    <a:pt x="5443" y="554"/>
                  </a:cubicBezTo>
                  <a:lnTo>
                    <a:pt x="6103" y="554"/>
                  </a:lnTo>
                  <a:lnTo>
                    <a:pt x="6103" y="1829"/>
                  </a:lnTo>
                  <a:lnTo>
                    <a:pt x="554" y="1829"/>
                  </a:lnTo>
                  <a:lnTo>
                    <a:pt x="554" y="554"/>
                  </a:lnTo>
                  <a:lnTo>
                    <a:pt x="4301" y="554"/>
                  </a:lnTo>
                  <a:cubicBezTo>
                    <a:pt x="4461" y="554"/>
                    <a:pt x="4586" y="429"/>
                    <a:pt x="4586" y="277"/>
                  </a:cubicBezTo>
                  <a:cubicBezTo>
                    <a:pt x="4586" y="126"/>
                    <a:pt x="4461" y="1"/>
                    <a:pt x="43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3"/>
            <p:cNvSpPr/>
            <p:nvPr/>
          </p:nvSpPr>
          <p:spPr>
            <a:xfrm>
              <a:off x="1988700" y="4090575"/>
              <a:ext cx="69175" cy="13850"/>
            </a:xfrm>
            <a:custGeom>
              <a:avLst/>
              <a:gdLst/>
              <a:ahLst/>
              <a:cxnLst/>
              <a:rect l="l" t="t" r="r" b="b"/>
              <a:pathLst>
                <a:path w="2767" h="554" extrusionOk="0">
                  <a:moveTo>
                    <a:pt x="278" y="1"/>
                  </a:moveTo>
                  <a:cubicBezTo>
                    <a:pt x="126" y="1"/>
                    <a:pt x="1" y="126"/>
                    <a:pt x="1" y="277"/>
                  </a:cubicBezTo>
                  <a:cubicBezTo>
                    <a:pt x="1" y="429"/>
                    <a:pt x="126" y="554"/>
                    <a:pt x="278" y="554"/>
                  </a:cubicBezTo>
                  <a:lnTo>
                    <a:pt x="2490" y="554"/>
                  </a:lnTo>
                  <a:cubicBezTo>
                    <a:pt x="2642" y="554"/>
                    <a:pt x="2766" y="429"/>
                    <a:pt x="2766" y="277"/>
                  </a:cubicBezTo>
                  <a:cubicBezTo>
                    <a:pt x="2766" y="126"/>
                    <a:pt x="2642" y="1"/>
                    <a:pt x="2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3"/>
            <p:cNvSpPr/>
            <p:nvPr/>
          </p:nvSpPr>
          <p:spPr>
            <a:xfrm>
              <a:off x="1988700" y="4114675"/>
              <a:ext cx="69175" cy="14075"/>
            </a:xfrm>
            <a:custGeom>
              <a:avLst/>
              <a:gdLst/>
              <a:ahLst/>
              <a:cxnLst/>
              <a:rect l="l" t="t" r="r" b="b"/>
              <a:pathLst>
                <a:path w="2767" h="563" extrusionOk="0">
                  <a:moveTo>
                    <a:pt x="278" y="0"/>
                  </a:moveTo>
                  <a:cubicBezTo>
                    <a:pt x="126" y="0"/>
                    <a:pt x="1" y="125"/>
                    <a:pt x="1" y="277"/>
                  </a:cubicBezTo>
                  <a:cubicBezTo>
                    <a:pt x="1" y="437"/>
                    <a:pt x="126" y="562"/>
                    <a:pt x="278" y="562"/>
                  </a:cubicBezTo>
                  <a:lnTo>
                    <a:pt x="2490" y="562"/>
                  </a:lnTo>
                  <a:cubicBezTo>
                    <a:pt x="2642" y="562"/>
                    <a:pt x="2766" y="437"/>
                    <a:pt x="2766" y="277"/>
                  </a:cubicBezTo>
                  <a:cubicBezTo>
                    <a:pt x="2766" y="125"/>
                    <a:pt x="2642" y="0"/>
                    <a:pt x="24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3"/>
            <p:cNvSpPr/>
            <p:nvPr/>
          </p:nvSpPr>
          <p:spPr>
            <a:xfrm>
              <a:off x="1988700" y="4138975"/>
              <a:ext cx="69175" cy="13850"/>
            </a:xfrm>
            <a:custGeom>
              <a:avLst/>
              <a:gdLst/>
              <a:ahLst/>
              <a:cxnLst/>
              <a:rect l="l" t="t" r="r" b="b"/>
              <a:pathLst>
                <a:path w="2767" h="554" extrusionOk="0">
                  <a:moveTo>
                    <a:pt x="278" y="1"/>
                  </a:moveTo>
                  <a:cubicBezTo>
                    <a:pt x="126" y="1"/>
                    <a:pt x="1" y="126"/>
                    <a:pt x="1" y="277"/>
                  </a:cubicBezTo>
                  <a:cubicBezTo>
                    <a:pt x="1" y="429"/>
                    <a:pt x="126" y="554"/>
                    <a:pt x="278" y="554"/>
                  </a:cubicBezTo>
                  <a:lnTo>
                    <a:pt x="2490" y="554"/>
                  </a:lnTo>
                  <a:cubicBezTo>
                    <a:pt x="2642" y="554"/>
                    <a:pt x="2766" y="429"/>
                    <a:pt x="2766" y="277"/>
                  </a:cubicBezTo>
                  <a:cubicBezTo>
                    <a:pt x="2766" y="126"/>
                    <a:pt x="2642" y="1"/>
                    <a:pt x="2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3"/>
            <p:cNvSpPr/>
            <p:nvPr/>
          </p:nvSpPr>
          <p:spPr>
            <a:xfrm>
              <a:off x="1988700" y="4163075"/>
              <a:ext cx="69175" cy="14075"/>
            </a:xfrm>
            <a:custGeom>
              <a:avLst/>
              <a:gdLst/>
              <a:ahLst/>
              <a:cxnLst/>
              <a:rect l="l" t="t" r="r" b="b"/>
              <a:pathLst>
                <a:path w="2767" h="563" extrusionOk="0">
                  <a:moveTo>
                    <a:pt x="278" y="0"/>
                  </a:moveTo>
                  <a:cubicBezTo>
                    <a:pt x="126" y="0"/>
                    <a:pt x="1" y="125"/>
                    <a:pt x="1" y="286"/>
                  </a:cubicBezTo>
                  <a:cubicBezTo>
                    <a:pt x="1" y="437"/>
                    <a:pt x="126" y="562"/>
                    <a:pt x="278" y="562"/>
                  </a:cubicBezTo>
                  <a:lnTo>
                    <a:pt x="2490" y="562"/>
                  </a:lnTo>
                  <a:cubicBezTo>
                    <a:pt x="2642" y="562"/>
                    <a:pt x="2766" y="437"/>
                    <a:pt x="2766" y="286"/>
                  </a:cubicBezTo>
                  <a:cubicBezTo>
                    <a:pt x="2766" y="125"/>
                    <a:pt x="2642" y="0"/>
                    <a:pt x="24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3"/>
            <p:cNvSpPr/>
            <p:nvPr/>
          </p:nvSpPr>
          <p:spPr>
            <a:xfrm>
              <a:off x="1988700" y="4187375"/>
              <a:ext cx="69175" cy="14075"/>
            </a:xfrm>
            <a:custGeom>
              <a:avLst/>
              <a:gdLst/>
              <a:ahLst/>
              <a:cxnLst/>
              <a:rect l="l" t="t" r="r" b="b"/>
              <a:pathLst>
                <a:path w="2767" h="563" extrusionOk="0">
                  <a:moveTo>
                    <a:pt x="278" y="1"/>
                  </a:moveTo>
                  <a:cubicBezTo>
                    <a:pt x="126" y="1"/>
                    <a:pt x="1" y="125"/>
                    <a:pt x="1" y="277"/>
                  </a:cubicBezTo>
                  <a:cubicBezTo>
                    <a:pt x="1" y="438"/>
                    <a:pt x="126" y="563"/>
                    <a:pt x="278" y="563"/>
                  </a:cubicBezTo>
                  <a:lnTo>
                    <a:pt x="2490" y="563"/>
                  </a:lnTo>
                  <a:cubicBezTo>
                    <a:pt x="2642" y="563"/>
                    <a:pt x="2766" y="438"/>
                    <a:pt x="2766" y="277"/>
                  </a:cubicBezTo>
                  <a:cubicBezTo>
                    <a:pt x="2766" y="125"/>
                    <a:pt x="2642" y="1"/>
                    <a:pt x="2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3"/>
            <p:cNvSpPr/>
            <p:nvPr/>
          </p:nvSpPr>
          <p:spPr>
            <a:xfrm>
              <a:off x="1988700" y="3994450"/>
              <a:ext cx="69175" cy="14075"/>
            </a:xfrm>
            <a:custGeom>
              <a:avLst/>
              <a:gdLst/>
              <a:ahLst/>
              <a:cxnLst/>
              <a:rect l="l" t="t" r="r" b="b"/>
              <a:pathLst>
                <a:path w="2767" h="563" extrusionOk="0">
                  <a:moveTo>
                    <a:pt x="278" y="1"/>
                  </a:moveTo>
                  <a:cubicBezTo>
                    <a:pt x="126" y="1"/>
                    <a:pt x="1" y="126"/>
                    <a:pt x="1" y="277"/>
                  </a:cubicBezTo>
                  <a:cubicBezTo>
                    <a:pt x="1" y="438"/>
                    <a:pt x="126" y="563"/>
                    <a:pt x="278" y="563"/>
                  </a:cubicBezTo>
                  <a:lnTo>
                    <a:pt x="2490" y="563"/>
                  </a:lnTo>
                  <a:cubicBezTo>
                    <a:pt x="2642" y="563"/>
                    <a:pt x="2766" y="438"/>
                    <a:pt x="2766" y="277"/>
                  </a:cubicBezTo>
                  <a:cubicBezTo>
                    <a:pt x="2766" y="126"/>
                    <a:pt x="2642" y="1"/>
                    <a:pt x="24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3"/>
            <p:cNvSpPr/>
            <p:nvPr/>
          </p:nvSpPr>
          <p:spPr>
            <a:xfrm>
              <a:off x="2070125" y="4090575"/>
              <a:ext cx="82750" cy="13850"/>
            </a:xfrm>
            <a:custGeom>
              <a:avLst/>
              <a:gdLst/>
              <a:ahLst/>
              <a:cxnLst/>
              <a:rect l="l" t="t" r="r" b="b"/>
              <a:pathLst>
                <a:path w="3310" h="554" extrusionOk="0">
                  <a:moveTo>
                    <a:pt x="277" y="1"/>
                  </a:moveTo>
                  <a:cubicBezTo>
                    <a:pt x="125" y="1"/>
                    <a:pt x="0" y="126"/>
                    <a:pt x="0" y="277"/>
                  </a:cubicBezTo>
                  <a:cubicBezTo>
                    <a:pt x="0" y="429"/>
                    <a:pt x="125" y="554"/>
                    <a:pt x="277" y="554"/>
                  </a:cubicBezTo>
                  <a:lnTo>
                    <a:pt x="3033" y="554"/>
                  </a:lnTo>
                  <a:cubicBezTo>
                    <a:pt x="3185" y="554"/>
                    <a:pt x="3310" y="429"/>
                    <a:pt x="3310" y="277"/>
                  </a:cubicBezTo>
                  <a:cubicBezTo>
                    <a:pt x="3310" y="126"/>
                    <a:pt x="3185" y="1"/>
                    <a:pt x="30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3"/>
            <p:cNvSpPr/>
            <p:nvPr/>
          </p:nvSpPr>
          <p:spPr>
            <a:xfrm>
              <a:off x="2070125" y="4114675"/>
              <a:ext cx="82750" cy="14075"/>
            </a:xfrm>
            <a:custGeom>
              <a:avLst/>
              <a:gdLst/>
              <a:ahLst/>
              <a:cxnLst/>
              <a:rect l="l" t="t" r="r" b="b"/>
              <a:pathLst>
                <a:path w="3310" h="563" extrusionOk="0">
                  <a:moveTo>
                    <a:pt x="277" y="0"/>
                  </a:moveTo>
                  <a:cubicBezTo>
                    <a:pt x="125" y="0"/>
                    <a:pt x="0" y="125"/>
                    <a:pt x="0" y="277"/>
                  </a:cubicBezTo>
                  <a:cubicBezTo>
                    <a:pt x="0" y="437"/>
                    <a:pt x="125" y="562"/>
                    <a:pt x="277" y="562"/>
                  </a:cubicBezTo>
                  <a:lnTo>
                    <a:pt x="3033" y="562"/>
                  </a:lnTo>
                  <a:cubicBezTo>
                    <a:pt x="3185" y="562"/>
                    <a:pt x="3310" y="437"/>
                    <a:pt x="3310" y="277"/>
                  </a:cubicBezTo>
                  <a:cubicBezTo>
                    <a:pt x="3310" y="125"/>
                    <a:pt x="3185" y="0"/>
                    <a:pt x="3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3"/>
            <p:cNvSpPr/>
            <p:nvPr/>
          </p:nvSpPr>
          <p:spPr>
            <a:xfrm>
              <a:off x="2070125" y="4138975"/>
              <a:ext cx="82750" cy="13850"/>
            </a:xfrm>
            <a:custGeom>
              <a:avLst/>
              <a:gdLst/>
              <a:ahLst/>
              <a:cxnLst/>
              <a:rect l="l" t="t" r="r" b="b"/>
              <a:pathLst>
                <a:path w="3310" h="554" extrusionOk="0">
                  <a:moveTo>
                    <a:pt x="277" y="1"/>
                  </a:moveTo>
                  <a:cubicBezTo>
                    <a:pt x="125" y="1"/>
                    <a:pt x="0" y="126"/>
                    <a:pt x="0" y="277"/>
                  </a:cubicBezTo>
                  <a:cubicBezTo>
                    <a:pt x="0" y="429"/>
                    <a:pt x="125" y="554"/>
                    <a:pt x="277" y="554"/>
                  </a:cubicBezTo>
                  <a:lnTo>
                    <a:pt x="3033" y="554"/>
                  </a:lnTo>
                  <a:cubicBezTo>
                    <a:pt x="3185" y="554"/>
                    <a:pt x="3310" y="429"/>
                    <a:pt x="3310" y="277"/>
                  </a:cubicBezTo>
                  <a:cubicBezTo>
                    <a:pt x="3310" y="126"/>
                    <a:pt x="3185" y="1"/>
                    <a:pt x="30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3"/>
            <p:cNvSpPr/>
            <p:nvPr/>
          </p:nvSpPr>
          <p:spPr>
            <a:xfrm>
              <a:off x="2070125" y="4163075"/>
              <a:ext cx="82750" cy="14075"/>
            </a:xfrm>
            <a:custGeom>
              <a:avLst/>
              <a:gdLst/>
              <a:ahLst/>
              <a:cxnLst/>
              <a:rect l="l" t="t" r="r" b="b"/>
              <a:pathLst>
                <a:path w="3310" h="563" extrusionOk="0">
                  <a:moveTo>
                    <a:pt x="277" y="0"/>
                  </a:moveTo>
                  <a:cubicBezTo>
                    <a:pt x="125" y="0"/>
                    <a:pt x="0" y="125"/>
                    <a:pt x="0" y="286"/>
                  </a:cubicBezTo>
                  <a:cubicBezTo>
                    <a:pt x="0" y="437"/>
                    <a:pt x="125" y="562"/>
                    <a:pt x="277" y="562"/>
                  </a:cubicBezTo>
                  <a:lnTo>
                    <a:pt x="3033" y="562"/>
                  </a:lnTo>
                  <a:cubicBezTo>
                    <a:pt x="3185" y="562"/>
                    <a:pt x="3310" y="437"/>
                    <a:pt x="3310" y="286"/>
                  </a:cubicBezTo>
                  <a:cubicBezTo>
                    <a:pt x="3310" y="125"/>
                    <a:pt x="3185" y="0"/>
                    <a:pt x="3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3"/>
            <p:cNvSpPr/>
            <p:nvPr/>
          </p:nvSpPr>
          <p:spPr>
            <a:xfrm>
              <a:off x="2070125" y="4187375"/>
              <a:ext cx="82750" cy="14075"/>
            </a:xfrm>
            <a:custGeom>
              <a:avLst/>
              <a:gdLst/>
              <a:ahLst/>
              <a:cxnLst/>
              <a:rect l="l" t="t" r="r" b="b"/>
              <a:pathLst>
                <a:path w="3310" h="563" extrusionOk="0">
                  <a:moveTo>
                    <a:pt x="277" y="1"/>
                  </a:moveTo>
                  <a:cubicBezTo>
                    <a:pt x="125" y="1"/>
                    <a:pt x="0" y="125"/>
                    <a:pt x="0" y="277"/>
                  </a:cubicBezTo>
                  <a:cubicBezTo>
                    <a:pt x="0" y="438"/>
                    <a:pt x="125" y="563"/>
                    <a:pt x="277" y="563"/>
                  </a:cubicBezTo>
                  <a:lnTo>
                    <a:pt x="3033" y="563"/>
                  </a:lnTo>
                  <a:cubicBezTo>
                    <a:pt x="3185" y="563"/>
                    <a:pt x="3310" y="438"/>
                    <a:pt x="3310" y="277"/>
                  </a:cubicBezTo>
                  <a:cubicBezTo>
                    <a:pt x="3310" y="125"/>
                    <a:pt x="3185" y="1"/>
                    <a:pt x="30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3"/>
            <p:cNvSpPr/>
            <p:nvPr/>
          </p:nvSpPr>
          <p:spPr>
            <a:xfrm>
              <a:off x="2247650" y="3984875"/>
              <a:ext cx="120900" cy="14075"/>
            </a:xfrm>
            <a:custGeom>
              <a:avLst/>
              <a:gdLst/>
              <a:ahLst/>
              <a:cxnLst/>
              <a:rect l="l" t="t" r="r" b="b"/>
              <a:pathLst>
                <a:path w="4836" h="563" extrusionOk="0">
                  <a:moveTo>
                    <a:pt x="277" y="0"/>
                  </a:moveTo>
                  <a:cubicBezTo>
                    <a:pt x="125" y="0"/>
                    <a:pt x="0" y="125"/>
                    <a:pt x="0" y="286"/>
                  </a:cubicBezTo>
                  <a:cubicBezTo>
                    <a:pt x="0" y="437"/>
                    <a:pt x="125" y="562"/>
                    <a:pt x="277" y="562"/>
                  </a:cubicBezTo>
                  <a:lnTo>
                    <a:pt x="4550" y="562"/>
                  </a:lnTo>
                  <a:cubicBezTo>
                    <a:pt x="4711" y="562"/>
                    <a:pt x="4835" y="437"/>
                    <a:pt x="4835" y="286"/>
                  </a:cubicBezTo>
                  <a:cubicBezTo>
                    <a:pt x="4835" y="125"/>
                    <a:pt x="4711" y="0"/>
                    <a:pt x="45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3"/>
            <p:cNvSpPr/>
            <p:nvPr/>
          </p:nvSpPr>
          <p:spPr>
            <a:xfrm>
              <a:off x="2252325" y="4030375"/>
              <a:ext cx="70950" cy="70950"/>
            </a:xfrm>
            <a:custGeom>
              <a:avLst/>
              <a:gdLst/>
              <a:ahLst/>
              <a:cxnLst/>
              <a:rect l="l" t="t" r="r" b="b"/>
              <a:pathLst>
                <a:path w="2838" h="2838" extrusionOk="0">
                  <a:moveTo>
                    <a:pt x="2275" y="562"/>
                  </a:moveTo>
                  <a:lnTo>
                    <a:pt x="2275" y="2284"/>
                  </a:lnTo>
                  <a:lnTo>
                    <a:pt x="554" y="2284"/>
                  </a:lnTo>
                  <a:lnTo>
                    <a:pt x="554" y="562"/>
                  </a:lnTo>
                  <a:close/>
                  <a:moveTo>
                    <a:pt x="277" y="0"/>
                  </a:moveTo>
                  <a:cubicBezTo>
                    <a:pt x="126" y="0"/>
                    <a:pt x="1" y="125"/>
                    <a:pt x="1" y="277"/>
                  </a:cubicBezTo>
                  <a:lnTo>
                    <a:pt x="1" y="2561"/>
                  </a:lnTo>
                  <a:cubicBezTo>
                    <a:pt x="1" y="2712"/>
                    <a:pt x="126" y="2837"/>
                    <a:pt x="277" y="2837"/>
                  </a:cubicBezTo>
                  <a:lnTo>
                    <a:pt x="2561" y="2837"/>
                  </a:lnTo>
                  <a:cubicBezTo>
                    <a:pt x="2713" y="2837"/>
                    <a:pt x="2838" y="2712"/>
                    <a:pt x="2838" y="2561"/>
                  </a:cubicBezTo>
                  <a:lnTo>
                    <a:pt x="2838" y="277"/>
                  </a:lnTo>
                  <a:cubicBezTo>
                    <a:pt x="2838" y="125"/>
                    <a:pt x="2713"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3"/>
            <p:cNvSpPr/>
            <p:nvPr/>
          </p:nvSpPr>
          <p:spPr>
            <a:xfrm>
              <a:off x="2338850" y="4030375"/>
              <a:ext cx="70950" cy="70950"/>
            </a:xfrm>
            <a:custGeom>
              <a:avLst/>
              <a:gdLst/>
              <a:ahLst/>
              <a:cxnLst/>
              <a:rect l="l" t="t" r="r" b="b"/>
              <a:pathLst>
                <a:path w="2838" h="2838" extrusionOk="0">
                  <a:moveTo>
                    <a:pt x="2285" y="562"/>
                  </a:moveTo>
                  <a:lnTo>
                    <a:pt x="2285" y="2284"/>
                  </a:lnTo>
                  <a:lnTo>
                    <a:pt x="554" y="2284"/>
                  </a:lnTo>
                  <a:lnTo>
                    <a:pt x="554" y="562"/>
                  </a:lnTo>
                  <a:close/>
                  <a:moveTo>
                    <a:pt x="278" y="0"/>
                  </a:moveTo>
                  <a:cubicBezTo>
                    <a:pt x="126" y="0"/>
                    <a:pt x="1" y="125"/>
                    <a:pt x="1" y="277"/>
                  </a:cubicBezTo>
                  <a:lnTo>
                    <a:pt x="1" y="2561"/>
                  </a:lnTo>
                  <a:cubicBezTo>
                    <a:pt x="1" y="2712"/>
                    <a:pt x="126" y="2837"/>
                    <a:pt x="278" y="2837"/>
                  </a:cubicBezTo>
                  <a:lnTo>
                    <a:pt x="2561" y="2837"/>
                  </a:lnTo>
                  <a:cubicBezTo>
                    <a:pt x="2713" y="2837"/>
                    <a:pt x="2838" y="2712"/>
                    <a:pt x="2838" y="2561"/>
                  </a:cubicBezTo>
                  <a:lnTo>
                    <a:pt x="2838" y="277"/>
                  </a:lnTo>
                  <a:cubicBezTo>
                    <a:pt x="2838" y="125"/>
                    <a:pt x="2713"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3"/>
            <p:cNvSpPr/>
            <p:nvPr/>
          </p:nvSpPr>
          <p:spPr>
            <a:xfrm>
              <a:off x="2252325" y="4108200"/>
              <a:ext cx="70950" cy="13850"/>
            </a:xfrm>
            <a:custGeom>
              <a:avLst/>
              <a:gdLst/>
              <a:ahLst/>
              <a:cxnLst/>
              <a:rect l="l" t="t" r="r" b="b"/>
              <a:pathLst>
                <a:path w="2838" h="554" extrusionOk="0">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3"/>
            <p:cNvSpPr/>
            <p:nvPr/>
          </p:nvSpPr>
          <p:spPr>
            <a:xfrm>
              <a:off x="2252325" y="4130500"/>
              <a:ext cx="70950" cy="13850"/>
            </a:xfrm>
            <a:custGeom>
              <a:avLst/>
              <a:gdLst/>
              <a:ahLst/>
              <a:cxnLst/>
              <a:rect l="l" t="t" r="r" b="b"/>
              <a:pathLst>
                <a:path w="2838" h="554" extrusionOk="0">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3"/>
            <p:cNvSpPr/>
            <p:nvPr/>
          </p:nvSpPr>
          <p:spPr>
            <a:xfrm>
              <a:off x="2252325" y="4152800"/>
              <a:ext cx="70950" cy="13850"/>
            </a:xfrm>
            <a:custGeom>
              <a:avLst/>
              <a:gdLst/>
              <a:ahLst/>
              <a:cxnLst/>
              <a:rect l="l" t="t" r="r" b="b"/>
              <a:pathLst>
                <a:path w="2838" h="554" extrusionOk="0">
                  <a:moveTo>
                    <a:pt x="277" y="1"/>
                  </a:moveTo>
                  <a:cubicBezTo>
                    <a:pt x="126" y="1"/>
                    <a:pt x="1" y="126"/>
                    <a:pt x="1" y="277"/>
                  </a:cubicBezTo>
                  <a:cubicBezTo>
                    <a:pt x="1" y="429"/>
                    <a:pt x="126" y="554"/>
                    <a:pt x="277"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3"/>
            <p:cNvSpPr/>
            <p:nvPr/>
          </p:nvSpPr>
          <p:spPr>
            <a:xfrm>
              <a:off x="2299600" y="4184250"/>
              <a:ext cx="14075" cy="14975"/>
            </a:xfrm>
            <a:custGeom>
              <a:avLst/>
              <a:gdLst/>
              <a:ahLst/>
              <a:cxnLst/>
              <a:rect l="l" t="t" r="r" b="b"/>
              <a:pathLst>
                <a:path w="563" h="599" extrusionOk="0">
                  <a:moveTo>
                    <a:pt x="277" y="1"/>
                  </a:moveTo>
                  <a:cubicBezTo>
                    <a:pt x="126" y="1"/>
                    <a:pt x="1" y="126"/>
                    <a:pt x="1" y="277"/>
                  </a:cubicBezTo>
                  <a:lnTo>
                    <a:pt x="1" y="322"/>
                  </a:lnTo>
                  <a:cubicBezTo>
                    <a:pt x="1" y="474"/>
                    <a:pt x="126" y="598"/>
                    <a:pt x="277" y="598"/>
                  </a:cubicBezTo>
                  <a:cubicBezTo>
                    <a:pt x="438" y="598"/>
                    <a:pt x="563" y="474"/>
                    <a:pt x="563" y="322"/>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3"/>
            <p:cNvSpPr/>
            <p:nvPr/>
          </p:nvSpPr>
          <p:spPr>
            <a:xfrm>
              <a:off x="2324150" y="4184250"/>
              <a:ext cx="13850" cy="14975"/>
            </a:xfrm>
            <a:custGeom>
              <a:avLst/>
              <a:gdLst/>
              <a:ahLst/>
              <a:cxnLst/>
              <a:rect l="l" t="t" r="r" b="b"/>
              <a:pathLst>
                <a:path w="554" h="599" extrusionOk="0">
                  <a:moveTo>
                    <a:pt x="277" y="1"/>
                  </a:moveTo>
                  <a:cubicBezTo>
                    <a:pt x="125" y="1"/>
                    <a:pt x="0" y="126"/>
                    <a:pt x="0" y="277"/>
                  </a:cubicBezTo>
                  <a:lnTo>
                    <a:pt x="0" y="322"/>
                  </a:lnTo>
                  <a:cubicBezTo>
                    <a:pt x="0" y="474"/>
                    <a:pt x="125" y="598"/>
                    <a:pt x="277" y="598"/>
                  </a:cubicBezTo>
                  <a:cubicBezTo>
                    <a:pt x="428" y="598"/>
                    <a:pt x="553" y="474"/>
                    <a:pt x="553" y="322"/>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3"/>
            <p:cNvSpPr/>
            <p:nvPr/>
          </p:nvSpPr>
          <p:spPr>
            <a:xfrm>
              <a:off x="2348450" y="4184250"/>
              <a:ext cx="14075" cy="14975"/>
            </a:xfrm>
            <a:custGeom>
              <a:avLst/>
              <a:gdLst/>
              <a:ahLst/>
              <a:cxnLst/>
              <a:rect l="l" t="t" r="r" b="b"/>
              <a:pathLst>
                <a:path w="563" h="599" extrusionOk="0">
                  <a:moveTo>
                    <a:pt x="286" y="1"/>
                  </a:moveTo>
                  <a:cubicBezTo>
                    <a:pt x="125" y="1"/>
                    <a:pt x="1" y="126"/>
                    <a:pt x="1" y="277"/>
                  </a:cubicBezTo>
                  <a:lnTo>
                    <a:pt x="1" y="322"/>
                  </a:lnTo>
                  <a:cubicBezTo>
                    <a:pt x="1" y="474"/>
                    <a:pt x="125" y="598"/>
                    <a:pt x="286" y="598"/>
                  </a:cubicBezTo>
                  <a:cubicBezTo>
                    <a:pt x="438" y="598"/>
                    <a:pt x="563" y="474"/>
                    <a:pt x="563" y="322"/>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3"/>
            <p:cNvSpPr/>
            <p:nvPr/>
          </p:nvSpPr>
          <p:spPr>
            <a:xfrm>
              <a:off x="2338850" y="4108200"/>
              <a:ext cx="70950" cy="13850"/>
            </a:xfrm>
            <a:custGeom>
              <a:avLst/>
              <a:gdLst/>
              <a:ahLst/>
              <a:cxnLst/>
              <a:rect l="l" t="t" r="r" b="b"/>
              <a:pathLst>
                <a:path w="2838" h="554" extrusionOk="0">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3"/>
            <p:cNvSpPr/>
            <p:nvPr/>
          </p:nvSpPr>
          <p:spPr>
            <a:xfrm>
              <a:off x="2338850" y="4130500"/>
              <a:ext cx="70950" cy="13850"/>
            </a:xfrm>
            <a:custGeom>
              <a:avLst/>
              <a:gdLst/>
              <a:ahLst/>
              <a:cxnLst/>
              <a:rect l="l" t="t" r="r" b="b"/>
              <a:pathLst>
                <a:path w="2838" h="554" extrusionOk="0">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3"/>
            <p:cNvSpPr/>
            <p:nvPr/>
          </p:nvSpPr>
          <p:spPr>
            <a:xfrm>
              <a:off x="2338850" y="4152800"/>
              <a:ext cx="70950" cy="13850"/>
            </a:xfrm>
            <a:custGeom>
              <a:avLst/>
              <a:gdLst/>
              <a:ahLst/>
              <a:cxnLst/>
              <a:rect l="l" t="t" r="r" b="b"/>
              <a:pathLst>
                <a:path w="2838" h="554" extrusionOk="0">
                  <a:moveTo>
                    <a:pt x="278" y="1"/>
                  </a:moveTo>
                  <a:cubicBezTo>
                    <a:pt x="126" y="1"/>
                    <a:pt x="1" y="126"/>
                    <a:pt x="1" y="277"/>
                  </a:cubicBezTo>
                  <a:cubicBezTo>
                    <a:pt x="1" y="429"/>
                    <a:pt x="126" y="554"/>
                    <a:pt x="278" y="554"/>
                  </a:cubicBezTo>
                  <a:lnTo>
                    <a:pt x="2561" y="554"/>
                  </a:lnTo>
                  <a:cubicBezTo>
                    <a:pt x="2713" y="554"/>
                    <a:pt x="2838" y="429"/>
                    <a:pt x="2838" y="277"/>
                  </a:cubicBezTo>
                  <a:cubicBezTo>
                    <a:pt x="2838" y="126"/>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3"/>
            <p:cNvSpPr/>
            <p:nvPr/>
          </p:nvSpPr>
          <p:spPr>
            <a:xfrm>
              <a:off x="2184300" y="4073850"/>
              <a:ext cx="32150" cy="47325"/>
            </a:xfrm>
            <a:custGeom>
              <a:avLst/>
              <a:gdLst/>
              <a:ahLst/>
              <a:cxnLst/>
              <a:rect l="l" t="t" r="r" b="b"/>
              <a:pathLst>
                <a:path w="1286" h="1893" extrusionOk="0">
                  <a:moveTo>
                    <a:pt x="308" y="1"/>
                  </a:moveTo>
                  <a:cubicBezTo>
                    <a:pt x="237" y="1"/>
                    <a:pt x="166" y="28"/>
                    <a:pt x="108" y="81"/>
                  </a:cubicBezTo>
                  <a:cubicBezTo>
                    <a:pt x="1" y="188"/>
                    <a:pt x="1" y="367"/>
                    <a:pt x="108" y="474"/>
                  </a:cubicBezTo>
                  <a:lnTo>
                    <a:pt x="581" y="946"/>
                  </a:lnTo>
                  <a:lnTo>
                    <a:pt x="108" y="1419"/>
                  </a:lnTo>
                  <a:cubicBezTo>
                    <a:pt x="1" y="1526"/>
                    <a:pt x="1" y="1705"/>
                    <a:pt x="108" y="1812"/>
                  </a:cubicBezTo>
                  <a:cubicBezTo>
                    <a:pt x="161" y="1865"/>
                    <a:pt x="233" y="1892"/>
                    <a:pt x="304" y="1892"/>
                  </a:cubicBezTo>
                  <a:cubicBezTo>
                    <a:pt x="375" y="1892"/>
                    <a:pt x="447" y="1865"/>
                    <a:pt x="509" y="1812"/>
                  </a:cubicBezTo>
                  <a:lnTo>
                    <a:pt x="1178" y="1143"/>
                  </a:lnTo>
                  <a:cubicBezTo>
                    <a:pt x="1285" y="1036"/>
                    <a:pt x="1285" y="857"/>
                    <a:pt x="1178" y="750"/>
                  </a:cubicBezTo>
                  <a:lnTo>
                    <a:pt x="509" y="81"/>
                  </a:lnTo>
                  <a:cubicBezTo>
                    <a:pt x="451" y="28"/>
                    <a:pt x="380" y="1"/>
                    <a:pt x="3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73"/>
          <p:cNvGrpSpPr/>
          <p:nvPr/>
        </p:nvGrpSpPr>
        <p:grpSpPr>
          <a:xfrm>
            <a:off x="1704825" y="3944988"/>
            <a:ext cx="476200" cy="411050"/>
            <a:chOff x="1311825" y="3945850"/>
            <a:chExt cx="476200" cy="411050"/>
          </a:xfrm>
        </p:grpSpPr>
        <p:sp>
          <p:nvSpPr>
            <p:cNvPr id="1725" name="Google Shape;1725;p73"/>
            <p:cNvSpPr/>
            <p:nvPr/>
          </p:nvSpPr>
          <p:spPr>
            <a:xfrm>
              <a:off x="1549350" y="4168875"/>
              <a:ext cx="238675" cy="188025"/>
            </a:xfrm>
            <a:custGeom>
              <a:avLst/>
              <a:gdLst/>
              <a:ahLst/>
              <a:cxnLst/>
              <a:rect l="l" t="t" r="r" b="b"/>
              <a:pathLst>
                <a:path w="9547" h="7521" extrusionOk="0">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3"/>
            <p:cNvSpPr/>
            <p:nvPr/>
          </p:nvSpPr>
          <p:spPr>
            <a:xfrm>
              <a:off x="1311825" y="3945850"/>
              <a:ext cx="476200" cy="411050"/>
            </a:xfrm>
            <a:custGeom>
              <a:avLst/>
              <a:gdLst/>
              <a:ahLst/>
              <a:cxnLst/>
              <a:rect l="l" t="t" r="r" b="b"/>
              <a:pathLst>
                <a:path w="19048" h="16442" extrusionOk="0">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3"/>
            <p:cNvSpPr/>
            <p:nvPr/>
          </p:nvSpPr>
          <p:spPr>
            <a:xfrm>
              <a:off x="1373825" y="3981975"/>
              <a:ext cx="262750" cy="13850"/>
            </a:xfrm>
            <a:custGeom>
              <a:avLst/>
              <a:gdLst/>
              <a:ahLst/>
              <a:cxnLst/>
              <a:rect l="l" t="t" r="r" b="b"/>
              <a:pathLst>
                <a:path w="10510" h="554" extrusionOk="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3"/>
            <p:cNvSpPr/>
            <p:nvPr/>
          </p:nvSpPr>
          <p:spPr>
            <a:xfrm>
              <a:off x="1656400" y="3979975"/>
              <a:ext cx="13850" cy="15175"/>
            </a:xfrm>
            <a:custGeom>
              <a:avLst/>
              <a:gdLst/>
              <a:ahLst/>
              <a:cxnLst/>
              <a:rect l="l" t="t" r="r" b="b"/>
              <a:pathLst>
                <a:path w="554" h="607" extrusionOk="0">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3"/>
            <p:cNvSpPr/>
            <p:nvPr/>
          </p:nvSpPr>
          <p:spPr>
            <a:xfrm>
              <a:off x="1684050" y="3979975"/>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3"/>
            <p:cNvSpPr/>
            <p:nvPr/>
          </p:nvSpPr>
          <p:spPr>
            <a:xfrm>
              <a:off x="1711925" y="3979975"/>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3"/>
            <p:cNvSpPr/>
            <p:nvPr/>
          </p:nvSpPr>
          <p:spPr>
            <a:xfrm>
              <a:off x="1406400" y="4243575"/>
              <a:ext cx="14075" cy="15200"/>
            </a:xfrm>
            <a:custGeom>
              <a:avLst/>
              <a:gdLst/>
              <a:ahLst/>
              <a:cxnLst/>
              <a:rect l="l" t="t" r="r" b="b"/>
              <a:pathLst>
                <a:path w="563" h="608" extrusionOk="0">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3"/>
            <p:cNvSpPr/>
            <p:nvPr/>
          </p:nvSpPr>
          <p:spPr>
            <a:xfrm>
              <a:off x="1433375" y="4243575"/>
              <a:ext cx="14075" cy="15200"/>
            </a:xfrm>
            <a:custGeom>
              <a:avLst/>
              <a:gdLst/>
              <a:ahLst/>
              <a:cxnLst/>
              <a:rect l="l" t="t" r="r" b="b"/>
              <a:pathLst>
                <a:path w="563" h="608" extrusionOk="0">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3"/>
            <p:cNvSpPr/>
            <p:nvPr/>
          </p:nvSpPr>
          <p:spPr>
            <a:xfrm>
              <a:off x="1460575" y="4243575"/>
              <a:ext cx="13875" cy="15200"/>
            </a:xfrm>
            <a:custGeom>
              <a:avLst/>
              <a:gdLst/>
              <a:ahLst/>
              <a:cxnLst/>
              <a:rect l="l" t="t" r="r" b="b"/>
              <a:pathLst>
                <a:path w="555" h="608" extrusionOk="0">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3"/>
            <p:cNvSpPr/>
            <p:nvPr/>
          </p:nvSpPr>
          <p:spPr>
            <a:xfrm>
              <a:off x="1372925" y="4207900"/>
              <a:ext cx="28575" cy="84775"/>
            </a:xfrm>
            <a:custGeom>
              <a:avLst/>
              <a:gdLst/>
              <a:ahLst/>
              <a:cxnLst/>
              <a:rect l="l" t="t" r="r" b="b"/>
              <a:pathLst>
                <a:path w="1143" h="3391" extrusionOk="0">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3"/>
            <p:cNvSpPr/>
            <p:nvPr/>
          </p:nvSpPr>
          <p:spPr>
            <a:xfrm>
              <a:off x="1479550" y="4207900"/>
              <a:ext cx="28350" cy="84775"/>
            </a:xfrm>
            <a:custGeom>
              <a:avLst/>
              <a:gdLst/>
              <a:ahLst/>
              <a:cxnLst/>
              <a:rect l="l" t="t" r="r" b="b"/>
              <a:pathLst>
                <a:path w="1134" h="3391" extrusionOk="0">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3"/>
            <p:cNvSpPr/>
            <p:nvPr/>
          </p:nvSpPr>
          <p:spPr>
            <a:xfrm>
              <a:off x="1370925" y="4103800"/>
              <a:ext cx="35725" cy="54600"/>
            </a:xfrm>
            <a:custGeom>
              <a:avLst/>
              <a:gdLst/>
              <a:ahLst/>
              <a:cxnLst/>
              <a:rect l="l" t="t" r="r" b="b"/>
              <a:pathLst>
                <a:path w="1429" h="2184" extrusionOk="0">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3"/>
            <p:cNvSpPr/>
            <p:nvPr/>
          </p:nvSpPr>
          <p:spPr>
            <a:xfrm>
              <a:off x="1474200" y="4103800"/>
              <a:ext cx="35700" cy="54600"/>
            </a:xfrm>
            <a:custGeom>
              <a:avLst/>
              <a:gdLst/>
              <a:ahLst/>
              <a:cxnLst/>
              <a:rect l="l" t="t" r="r" b="b"/>
              <a:pathLst>
                <a:path w="1428" h="2184" extrusionOk="0">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3"/>
            <p:cNvSpPr/>
            <p:nvPr/>
          </p:nvSpPr>
          <p:spPr>
            <a:xfrm>
              <a:off x="1422900" y="4106525"/>
              <a:ext cx="36150" cy="51875"/>
            </a:xfrm>
            <a:custGeom>
              <a:avLst/>
              <a:gdLst/>
              <a:ahLst/>
              <a:cxnLst/>
              <a:rect l="l" t="t" r="r" b="b"/>
              <a:pathLst>
                <a:path w="1446" h="2075" extrusionOk="0">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3"/>
            <p:cNvSpPr/>
            <p:nvPr/>
          </p:nvSpPr>
          <p:spPr>
            <a:xfrm>
              <a:off x="1535075" y="4161500"/>
              <a:ext cx="33700" cy="13850"/>
            </a:xfrm>
            <a:custGeom>
              <a:avLst/>
              <a:gdLst/>
              <a:ahLst/>
              <a:cxnLst/>
              <a:rect l="l" t="t" r="r" b="b"/>
              <a:pathLst>
                <a:path w="1348" h="554" extrusionOk="0">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3"/>
            <p:cNvSpPr/>
            <p:nvPr/>
          </p:nvSpPr>
          <p:spPr>
            <a:xfrm>
              <a:off x="1535075" y="4184475"/>
              <a:ext cx="33700" cy="14075"/>
            </a:xfrm>
            <a:custGeom>
              <a:avLst/>
              <a:gdLst/>
              <a:ahLst/>
              <a:cxnLst/>
              <a:rect l="l" t="t" r="r" b="b"/>
              <a:pathLst>
                <a:path w="1348" h="563" extrusionOk="0">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3"/>
            <p:cNvSpPr/>
            <p:nvPr/>
          </p:nvSpPr>
          <p:spPr>
            <a:xfrm>
              <a:off x="1597075" y="4109325"/>
              <a:ext cx="141425" cy="141425"/>
            </a:xfrm>
            <a:custGeom>
              <a:avLst/>
              <a:gdLst/>
              <a:ahLst/>
              <a:cxnLst/>
              <a:rect l="l" t="t" r="r" b="b"/>
              <a:pathLst>
                <a:path w="5657" h="5657" extrusionOk="0">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3"/>
            <p:cNvSpPr/>
            <p:nvPr/>
          </p:nvSpPr>
          <p:spPr>
            <a:xfrm>
              <a:off x="1647925" y="4134525"/>
              <a:ext cx="39050" cy="90800"/>
            </a:xfrm>
            <a:custGeom>
              <a:avLst/>
              <a:gdLst/>
              <a:ahLst/>
              <a:cxnLst/>
              <a:rect l="l" t="t" r="r" b="b"/>
              <a:pathLst>
                <a:path w="1562" h="3632" extrusionOk="0">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3"/>
            <p:cNvSpPr/>
            <p:nvPr/>
          </p:nvSpPr>
          <p:spPr>
            <a:xfrm>
              <a:off x="1647250" y="4271000"/>
              <a:ext cx="40400" cy="13875"/>
            </a:xfrm>
            <a:custGeom>
              <a:avLst/>
              <a:gdLst/>
              <a:ahLst/>
              <a:cxnLst/>
              <a:rect l="l" t="t" r="r" b="b"/>
              <a:pathLst>
                <a:path w="1616" h="555" extrusionOk="0">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4" name="Google Shape;1744;p73"/>
          <p:cNvSpPr/>
          <p:nvPr/>
        </p:nvSpPr>
        <p:spPr>
          <a:xfrm>
            <a:off x="1520825" y="4113263"/>
            <a:ext cx="61800" cy="74500"/>
          </a:xfrm>
          <a:custGeom>
            <a:avLst/>
            <a:gdLst/>
            <a:ahLst/>
            <a:cxnLst/>
            <a:rect l="l" t="t" r="r" b="b"/>
            <a:pathLst>
              <a:path w="2472" h="2980" extrusionOk="0">
                <a:moveTo>
                  <a:pt x="277" y="0"/>
                </a:moveTo>
                <a:cubicBezTo>
                  <a:pt x="126" y="0"/>
                  <a:pt x="1" y="125"/>
                  <a:pt x="1" y="277"/>
                </a:cubicBezTo>
                <a:cubicBezTo>
                  <a:pt x="1" y="438"/>
                  <a:pt x="126" y="562"/>
                  <a:pt x="277" y="562"/>
                </a:cubicBezTo>
                <a:lnTo>
                  <a:pt x="1910" y="562"/>
                </a:lnTo>
                <a:lnTo>
                  <a:pt x="1910" y="2703"/>
                </a:lnTo>
                <a:cubicBezTo>
                  <a:pt x="1910" y="2855"/>
                  <a:pt x="2035" y="2980"/>
                  <a:pt x="2186" y="2980"/>
                </a:cubicBezTo>
                <a:cubicBezTo>
                  <a:pt x="2347" y="2980"/>
                  <a:pt x="2472" y="2855"/>
                  <a:pt x="2472" y="2703"/>
                </a:cubicBezTo>
                <a:lnTo>
                  <a:pt x="2472" y="277"/>
                </a:lnTo>
                <a:cubicBezTo>
                  <a:pt x="2472" y="125"/>
                  <a:pt x="2347" y="0"/>
                  <a:pt x="21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5" name="Google Shape;1745;p73"/>
          <p:cNvGrpSpPr/>
          <p:nvPr/>
        </p:nvGrpSpPr>
        <p:grpSpPr>
          <a:xfrm>
            <a:off x="1120713" y="3931388"/>
            <a:ext cx="447200" cy="438250"/>
            <a:chOff x="713225" y="3948525"/>
            <a:chExt cx="447200" cy="438250"/>
          </a:xfrm>
        </p:grpSpPr>
        <p:sp>
          <p:nvSpPr>
            <p:cNvPr id="1746" name="Google Shape;1746;p73"/>
            <p:cNvSpPr/>
            <p:nvPr/>
          </p:nvSpPr>
          <p:spPr>
            <a:xfrm>
              <a:off x="742450" y="4174900"/>
              <a:ext cx="285925" cy="211875"/>
            </a:xfrm>
            <a:custGeom>
              <a:avLst/>
              <a:gdLst/>
              <a:ahLst/>
              <a:cxnLst/>
              <a:rect l="l" t="t" r="r" b="b"/>
              <a:pathLst>
                <a:path w="11437" h="8475" extrusionOk="0">
                  <a:moveTo>
                    <a:pt x="277" y="0"/>
                  </a:moveTo>
                  <a:cubicBezTo>
                    <a:pt x="125" y="0"/>
                    <a:pt x="0" y="125"/>
                    <a:pt x="0" y="277"/>
                  </a:cubicBezTo>
                  <a:lnTo>
                    <a:pt x="0" y="6084"/>
                  </a:lnTo>
                  <a:cubicBezTo>
                    <a:pt x="0" y="6236"/>
                    <a:pt x="125" y="6361"/>
                    <a:pt x="277" y="6361"/>
                  </a:cubicBezTo>
                  <a:lnTo>
                    <a:pt x="1365" y="6361"/>
                  </a:lnTo>
                  <a:lnTo>
                    <a:pt x="3390" y="8395"/>
                  </a:lnTo>
                  <a:cubicBezTo>
                    <a:pt x="3444" y="8448"/>
                    <a:pt x="3515" y="8475"/>
                    <a:pt x="3586" y="8475"/>
                  </a:cubicBezTo>
                  <a:cubicBezTo>
                    <a:pt x="3658" y="8475"/>
                    <a:pt x="3729" y="8448"/>
                    <a:pt x="3792" y="8395"/>
                  </a:cubicBezTo>
                  <a:lnTo>
                    <a:pt x="5817" y="6361"/>
                  </a:lnTo>
                  <a:lnTo>
                    <a:pt x="11160" y="6361"/>
                  </a:lnTo>
                  <a:cubicBezTo>
                    <a:pt x="11312" y="6361"/>
                    <a:pt x="11437" y="6236"/>
                    <a:pt x="11437" y="6084"/>
                  </a:cubicBezTo>
                  <a:lnTo>
                    <a:pt x="11437" y="277"/>
                  </a:lnTo>
                  <a:cubicBezTo>
                    <a:pt x="11437" y="125"/>
                    <a:pt x="11312" y="0"/>
                    <a:pt x="11160" y="0"/>
                  </a:cubicBezTo>
                  <a:lnTo>
                    <a:pt x="4300" y="0"/>
                  </a:lnTo>
                  <a:cubicBezTo>
                    <a:pt x="4148" y="0"/>
                    <a:pt x="4024" y="125"/>
                    <a:pt x="4024" y="277"/>
                  </a:cubicBezTo>
                  <a:cubicBezTo>
                    <a:pt x="4024" y="437"/>
                    <a:pt x="4148" y="562"/>
                    <a:pt x="4300" y="562"/>
                  </a:cubicBezTo>
                  <a:lnTo>
                    <a:pt x="10884" y="562"/>
                  </a:lnTo>
                  <a:lnTo>
                    <a:pt x="10884" y="5808"/>
                  </a:lnTo>
                  <a:lnTo>
                    <a:pt x="5701" y="5808"/>
                  </a:lnTo>
                  <a:cubicBezTo>
                    <a:pt x="5629" y="5808"/>
                    <a:pt x="5558" y="5834"/>
                    <a:pt x="5504" y="5888"/>
                  </a:cubicBezTo>
                  <a:lnTo>
                    <a:pt x="3586" y="7797"/>
                  </a:lnTo>
                  <a:lnTo>
                    <a:pt x="1677" y="5888"/>
                  </a:lnTo>
                  <a:cubicBezTo>
                    <a:pt x="1624" y="5834"/>
                    <a:pt x="1552" y="5808"/>
                    <a:pt x="1481" y="5808"/>
                  </a:cubicBezTo>
                  <a:lnTo>
                    <a:pt x="562" y="5808"/>
                  </a:lnTo>
                  <a:lnTo>
                    <a:pt x="562" y="562"/>
                  </a:lnTo>
                  <a:lnTo>
                    <a:pt x="3167" y="562"/>
                  </a:lnTo>
                  <a:cubicBezTo>
                    <a:pt x="3319" y="562"/>
                    <a:pt x="3444" y="437"/>
                    <a:pt x="3444" y="277"/>
                  </a:cubicBezTo>
                  <a:cubicBezTo>
                    <a:pt x="3444" y="125"/>
                    <a:pt x="3319" y="0"/>
                    <a:pt x="3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3"/>
            <p:cNvSpPr/>
            <p:nvPr/>
          </p:nvSpPr>
          <p:spPr>
            <a:xfrm>
              <a:off x="938925" y="4044875"/>
              <a:ext cx="221500" cy="154575"/>
            </a:xfrm>
            <a:custGeom>
              <a:avLst/>
              <a:gdLst/>
              <a:ahLst/>
              <a:cxnLst/>
              <a:rect l="l" t="t" r="r" b="b"/>
              <a:pathLst>
                <a:path w="8860" h="6183" extrusionOk="0">
                  <a:moveTo>
                    <a:pt x="8583" y="0"/>
                  </a:moveTo>
                  <a:cubicBezTo>
                    <a:pt x="8431" y="0"/>
                    <a:pt x="8306" y="125"/>
                    <a:pt x="8306" y="277"/>
                  </a:cubicBezTo>
                  <a:lnTo>
                    <a:pt x="8306" y="4041"/>
                  </a:lnTo>
                  <a:lnTo>
                    <a:pt x="7093" y="4041"/>
                  </a:lnTo>
                  <a:cubicBezTo>
                    <a:pt x="7021" y="4041"/>
                    <a:pt x="6950" y="4068"/>
                    <a:pt x="6897" y="4122"/>
                  </a:cubicBezTo>
                  <a:lnTo>
                    <a:pt x="5505" y="5513"/>
                  </a:lnTo>
                  <a:lnTo>
                    <a:pt x="4122" y="4122"/>
                  </a:lnTo>
                  <a:cubicBezTo>
                    <a:pt x="4069" y="4068"/>
                    <a:pt x="3997" y="4041"/>
                    <a:pt x="3926" y="4041"/>
                  </a:cubicBezTo>
                  <a:lnTo>
                    <a:pt x="393" y="4041"/>
                  </a:lnTo>
                  <a:cubicBezTo>
                    <a:pt x="366" y="4023"/>
                    <a:pt x="331" y="4023"/>
                    <a:pt x="286" y="4023"/>
                  </a:cubicBezTo>
                  <a:cubicBezTo>
                    <a:pt x="134" y="4023"/>
                    <a:pt x="10" y="4148"/>
                    <a:pt x="10" y="4300"/>
                  </a:cubicBezTo>
                  <a:cubicBezTo>
                    <a:pt x="10" y="4302"/>
                    <a:pt x="10" y="4304"/>
                    <a:pt x="10" y="4309"/>
                  </a:cubicBezTo>
                  <a:cubicBezTo>
                    <a:pt x="1" y="4389"/>
                    <a:pt x="36" y="4461"/>
                    <a:pt x="90" y="4514"/>
                  </a:cubicBezTo>
                  <a:cubicBezTo>
                    <a:pt x="134" y="4568"/>
                    <a:pt x="215" y="4603"/>
                    <a:pt x="286" y="4603"/>
                  </a:cubicBezTo>
                  <a:lnTo>
                    <a:pt x="3810" y="4603"/>
                  </a:lnTo>
                  <a:lnTo>
                    <a:pt x="5309" y="6102"/>
                  </a:lnTo>
                  <a:cubicBezTo>
                    <a:pt x="5362" y="6156"/>
                    <a:pt x="5434" y="6182"/>
                    <a:pt x="5505" y="6182"/>
                  </a:cubicBezTo>
                  <a:cubicBezTo>
                    <a:pt x="5576" y="6182"/>
                    <a:pt x="5648" y="6156"/>
                    <a:pt x="5701" y="6102"/>
                  </a:cubicBezTo>
                  <a:lnTo>
                    <a:pt x="7209" y="4603"/>
                  </a:lnTo>
                  <a:lnTo>
                    <a:pt x="8583" y="4603"/>
                  </a:lnTo>
                  <a:cubicBezTo>
                    <a:pt x="8734" y="4603"/>
                    <a:pt x="8859" y="4478"/>
                    <a:pt x="8859" y="4318"/>
                  </a:cubicBezTo>
                  <a:lnTo>
                    <a:pt x="8859" y="277"/>
                  </a:lnTo>
                  <a:cubicBezTo>
                    <a:pt x="8859" y="125"/>
                    <a:pt x="8734" y="0"/>
                    <a:pt x="85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3"/>
            <p:cNvSpPr/>
            <p:nvPr/>
          </p:nvSpPr>
          <p:spPr>
            <a:xfrm>
              <a:off x="742450" y="3948525"/>
              <a:ext cx="417975" cy="211450"/>
            </a:xfrm>
            <a:custGeom>
              <a:avLst/>
              <a:gdLst/>
              <a:ahLst/>
              <a:cxnLst/>
              <a:rect l="l" t="t" r="r" b="b"/>
              <a:pathLst>
                <a:path w="16719" h="8458" extrusionOk="0">
                  <a:moveTo>
                    <a:pt x="277" y="0"/>
                  </a:moveTo>
                  <a:cubicBezTo>
                    <a:pt x="125" y="0"/>
                    <a:pt x="0" y="125"/>
                    <a:pt x="0" y="277"/>
                  </a:cubicBezTo>
                  <a:lnTo>
                    <a:pt x="0" y="8172"/>
                  </a:lnTo>
                  <a:cubicBezTo>
                    <a:pt x="0" y="8332"/>
                    <a:pt x="125" y="8457"/>
                    <a:pt x="277" y="8457"/>
                  </a:cubicBezTo>
                  <a:lnTo>
                    <a:pt x="7012" y="8457"/>
                  </a:lnTo>
                  <a:cubicBezTo>
                    <a:pt x="7083" y="8457"/>
                    <a:pt x="7155" y="8422"/>
                    <a:pt x="7208" y="8368"/>
                  </a:cubicBezTo>
                  <a:cubicBezTo>
                    <a:pt x="7262" y="8315"/>
                    <a:pt x="7289" y="8243"/>
                    <a:pt x="7289" y="8163"/>
                  </a:cubicBezTo>
                  <a:cubicBezTo>
                    <a:pt x="7289" y="8154"/>
                    <a:pt x="7289" y="8154"/>
                    <a:pt x="7289" y="8145"/>
                  </a:cubicBezTo>
                  <a:cubicBezTo>
                    <a:pt x="7280" y="7993"/>
                    <a:pt x="7164" y="7877"/>
                    <a:pt x="7012" y="7877"/>
                  </a:cubicBezTo>
                  <a:cubicBezTo>
                    <a:pt x="6967" y="7877"/>
                    <a:pt x="6932" y="7877"/>
                    <a:pt x="6896" y="7895"/>
                  </a:cubicBezTo>
                  <a:lnTo>
                    <a:pt x="562" y="7895"/>
                  </a:lnTo>
                  <a:lnTo>
                    <a:pt x="562" y="562"/>
                  </a:lnTo>
                  <a:lnTo>
                    <a:pt x="16165" y="562"/>
                  </a:lnTo>
                  <a:lnTo>
                    <a:pt x="16165" y="2998"/>
                  </a:lnTo>
                  <a:cubicBezTo>
                    <a:pt x="16165" y="3149"/>
                    <a:pt x="16290" y="3274"/>
                    <a:pt x="16442" y="3274"/>
                  </a:cubicBezTo>
                  <a:cubicBezTo>
                    <a:pt x="16593" y="3274"/>
                    <a:pt x="16718" y="3149"/>
                    <a:pt x="16718" y="2998"/>
                  </a:cubicBezTo>
                  <a:lnTo>
                    <a:pt x="16718" y="277"/>
                  </a:lnTo>
                  <a:cubicBezTo>
                    <a:pt x="16718" y="125"/>
                    <a:pt x="16593" y="0"/>
                    <a:pt x="164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3"/>
            <p:cNvSpPr/>
            <p:nvPr/>
          </p:nvSpPr>
          <p:spPr>
            <a:xfrm>
              <a:off x="713225" y="4290650"/>
              <a:ext cx="43300" cy="74500"/>
            </a:xfrm>
            <a:custGeom>
              <a:avLst/>
              <a:gdLst/>
              <a:ahLst/>
              <a:cxnLst/>
              <a:rect l="l" t="t" r="r" b="b"/>
              <a:pathLst>
                <a:path w="1732" h="2980" extrusionOk="0">
                  <a:moveTo>
                    <a:pt x="286" y="0"/>
                  </a:moveTo>
                  <a:cubicBezTo>
                    <a:pt x="125" y="0"/>
                    <a:pt x="0" y="125"/>
                    <a:pt x="0" y="277"/>
                  </a:cubicBezTo>
                  <a:lnTo>
                    <a:pt x="0" y="2703"/>
                  </a:lnTo>
                  <a:cubicBezTo>
                    <a:pt x="0" y="2855"/>
                    <a:pt x="125" y="2980"/>
                    <a:pt x="286" y="2980"/>
                  </a:cubicBezTo>
                  <a:lnTo>
                    <a:pt x="1446" y="2980"/>
                  </a:lnTo>
                  <a:cubicBezTo>
                    <a:pt x="1606" y="2980"/>
                    <a:pt x="1731" y="2855"/>
                    <a:pt x="1731" y="2703"/>
                  </a:cubicBezTo>
                  <a:cubicBezTo>
                    <a:pt x="1731" y="2551"/>
                    <a:pt x="1606" y="2427"/>
                    <a:pt x="1446" y="2427"/>
                  </a:cubicBezTo>
                  <a:lnTo>
                    <a:pt x="563" y="2427"/>
                  </a:ln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3"/>
            <p:cNvSpPr/>
            <p:nvPr/>
          </p:nvSpPr>
          <p:spPr>
            <a:xfrm>
              <a:off x="789500" y="4009400"/>
              <a:ext cx="25450" cy="24125"/>
            </a:xfrm>
            <a:custGeom>
              <a:avLst/>
              <a:gdLst/>
              <a:ahLst/>
              <a:cxnLst/>
              <a:rect l="l" t="t" r="r" b="b"/>
              <a:pathLst>
                <a:path w="1018" h="965" extrusionOk="0">
                  <a:moveTo>
                    <a:pt x="714" y="1"/>
                  </a:moveTo>
                  <a:cubicBezTo>
                    <a:pt x="643" y="1"/>
                    <a:pt x="571" y="27"/>
                    <a:pt x="518" y="81"/>
                  </a:cubicBezTo>
                  <a:lnTo>
                    <a:pt x="108" y="491"/>
                  </a:lnTo>
                  <a:cubicBezTo>
                    <a:pt x="0" y="598"/>
                    <a:pt x="0" y="777"/>
                    <a:pt x="108" y="884"/>
                  </a:cubicBezTo>
                  <a:cubicBezTo>
                    <a:pt x="161" y="937"/>
                    <a:pt x="232" y="964"/>
                    <a:pt x="304" y="964"/>
                  </a:cubicBezTo>
                  <a:cubicBezTo>
                    <a:pt x="375" y="964"/>
                    <a:pt x="447" y="937"/>
                    <a:pt x="509" y="884"/>
                  </a:cubicBezTo>
                  <a:lnTo>
                    <a:pt x="910" y="482"/>
                  </a:lnTo>
                  <a:cubicBezTo>
                    <a:pt x="1017" y="366"/>
                    <a:pt x="1017" y="197"/>
                    <a:pt x="910" y="81"/>
                  </a:cubicBezTo>
                  <a:cubicBezTo>
                    <a:pt x="857" y="27"/>
                    <a:pt x="786" y="1"/>
                    <a:pt x="7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3"/>
            <p:cNvSpPr/>
            <p:nvPr/>
          </p:nvSpPr>
          <p:spPr>
            <a:xfrm>
              <a:off x="815375" y="4009400"/>
              <a:ext cx="25450" cy="24125"/>
            </a:xfrm>
            <a:custGeom>
              <a:avLst/>
              <a:gdLst/>
              <a:ahLst/>
              <a:cxnLst/>
              <a:rect l="l" t="t" r="r" b="b"/>
              <a:pathLst>
                <a:path w="1018" h="965" extrusionOk="0">
                  <a:moveTo>
                    <a:pt x="714" y="1"/>
                  </a:moveTo>
                  <a:cubicBezTo>
                    <a:pt x="643" y="1"/>
                    <a:pt x="571" y="27"/>
                    <a:pt x="518" y="81"/>
                  </a:cubicBezTo>
                  <a:lnTo>
                    <a:pt x="107" y="491"/>
                  </a:lnTo>
                  <a:cubicBezTo>
                    <a:pt x="0" y="598"/>
                    <a:pt x="0" y="777"/>
                    <a:pt x="107" y="884"/>
                  </a:cubicBezTo>
                  <a:cubicBezTo>
                    <a:pt x="161" y="937"/>
                    <a:pt x="232" y="964"/>
                    <a:pt x="304" y="964"/>
                  </a:cubicBezTo>
                  <a:cubicBezTo>
                    <a:pt x="375" y="964"/>
                    <a:pt x="446" y="937"/>
                    <a:pt x="509" y="884"/>
                  </a:cubicBezTo>
                  <a:lnTo>
                    <a:pt x="910" y="482"/>
                  </a:lnTo>
                  <a:cubicBezTo>
                    <a:pt x="1017" y="366"/>
                    <a:pt x="1017" y="197"/>
                    <a:pt x="910" y="81"/>
                  </a:cubicBezTo>
                  <a:cubicBezTo>
                    <a:pt x="857" y="27"/>
                    <a:pt x="785" y="1"/>
                    <a:pt x="7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3"/>
            <p:cNvSpPr/>
            <p:nvPr/>
          </p:nvSpPr>
          <p:spPr>
            <a:xfrm>
              <a:off x="858425" y="4078325"/>
              <a:ext cx="25450" cy="24100"/>
            </a:xfrm>
            <a:custGeom>
              <a:avLst/>
              <a:gdLst/>
              <a:ahLst/>
              <a:cxnLst/>
              <a:rect l="l" t="t" r="r" b="b"/>
              <a:pathLst>
                <a:path w="1018" h="964" extrusionOk="0">
                  <a:moveTo>
                    <a:pt x="709" y="0"/>
                  </a:moveTo>
                  <a:cubicBezTo>
                    <a:pt x="638" y="0"/>
                    <a:pt x="567" y="27"/>
                    <a:pt x="509" y="81"/>
                  </a:cubicBezTo>
                  <a:lnTo>
                    <a:pt x="107" y="491"/>
                  </a:lnTo>
                  <a:cubicBezTo>
                    <a:pt x="0" y="598"/>
                    <a:pt x="0" y="776"/>
                    <a:pt x="107" y="883"/>
                  </a:cubicBezTo>
                  <a:cubicBezTo>
                    <a:pt x="161" y="937"/>
                    <a:pt x="232" y="964"/>
                    <a:pt x="303" y="964"/>
                  </a:cubicBezTo>
                  <a:cubicBezTo>
                    <a:pt x="375" y="964"/>
                    <a:pt x="446" y="937"/>
                    <a:pt x="500" y="883"/>
                  </a:cubicBezTo>
                  <a:lnTo>
                    <a:pt x="910" y="473"/>
                  </a:lnTo>
                  <a:cubicBezTo>
                    <a:pt x="1017" y="366"/>
                    <a:pt x="1017" y="188"/>
                    <a:pt x="910" y="81"/>
                  </a:cubicBezTo>
                  <a:cubicBezTo>
                    <a:pt x="852" y="27"/>
                    <a:pt x="781" y="0"/>
                    <a:pt x="7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3"/>
            <p:cNvSpPr/>
            <p:nvPr/>
          </p:nvSpPr>
          <p:spPr>
            <a:xfrm>
              <a:off x="884275" y="4078325"/>
              <a:ext cx="25450" cy="24100"/>
            </a:xfrm>
            <a:custGeom>
              <a:avLst/>
              <a:gdLst/>
              <a:ahLst/>
              <a:cxnLst/>
              <a:rect l="l" t="t" r="r" b="b"/>
              <a:pathLst>
                <a:path w="1018" h="964" extrusionOk="0">
                  <a:moveTo>
                    <a:pt x="710" y="0"/>
                  </a:moveTo>
                  <a:cubicBezTo>
                    <a:pt x="639" y="0"/>
                    <a:pt x="567" y="27"/>
                    <a:pt x="509" y="81"/>
                  </a:cubicBezTo>
                  <a:lnTo>
                    <a:pt x="108" y="482"/>
                  </a:lnTo>
                  <a:cubicBezTo>
                    <a:pt x="1" y="598"/>
                    <a:pt x="1" y="776"/>
                    <a:pt x="108" y="883"/>
                  </a:cubicBezTo>
                  <a:cubicBezTo>
                    <a:pt x="162" y="937"/>
                    <a:pt x="233" y="964"/>
                    <a:pt x="304" y="964"/>
                  </a:cubicBezTo>
                  <a:cubicBezTo>
                    <a:pt x="376" y="964"/>
                    <a:pt x="447" y="937"/>
                    <a:pt x="501" y="883"/>
                  </a:cubicBezTo>
                  <a:lnTo>
                    <a:pt x="911" y="473"/>
                  </a:lnTo>
                  <a:cubicBezTo>
                    <a:pt x="1018" y="366"/>
                    <a:pt x="1018" y="188"/>
                    <a:pt x="911" y="81"/>
                  </a:cubicBezTo>
                  <a:cubicBezTo>
                    <a:pt x="853" y="27"/>
                    <a:pt x="782" y="0"/>
                    <a:pt x="7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3"/>
            <p:cNvSpPr/>
            <p:nvPr/>
          </p:nvSpPr>
          <p:spPr>
            <a:xfrm>
              <a:off x="827425" y="4033725"/>
              <a:ext cx="44400" cy="44400"/>
            </a:xfrm>
            <a:custGeom>
              <a:avLst/>
              <a:gdLst/>
              <a:ahLst/>
              <a:cxnLst/>
              <a:rect l="l" t="t" r="r" b="b"/>
              <a:pathLst>
                <a:path w="1776" h="1776" extrusionOk="0">
                  <a:moveTo>
                    <a:pt x="883" y="562"/>
                  </a:moveTo>
                  <a:cubicBezTo>
                    <a:pt x="1071" y="562"/>
                    <a:pt x="1213" y="705"/>
                    <a:pt x="1213" y="892"/>
                  </a:cubicBezTo>
                  <a:cubicBezTo>
                    <a:pt x="1213" y="1071"/>
                    <a:pt x="1071" y="1213"/>
                    <a:pt x="883" y="1213"/>
                  </a:cubicBezTo>
                  <a:cubicBezTo>
                    <a:pt x="705" y="1213"/>
                    <a:pt x="562" y="1071"/>
                    <a:pt x="562" y="892"/>
                  </a:cubicBezTo>
                  <a:cubicBezTo>
                    <a:pt x="562" y="705"/>
                    <a:pt x="705" y="562"/>
                    <a:pt x="883" y="562"/>
                  </a:cubicBezTo>
                  <a:close/>
                  <a:moveTo>
                    <a:pt x="883" y="0"/>
                  </a:moveTo>
                  <a:cubicBezTo>
                    <a:pt x="402" y="0"/>
                    <a:pt x="0" y="401"/>
                    <a:pt x="0" y="892"/>
                  </a:cubicBezTo>
                  <a:cubicBezTo>
                    <a:pt x="0" y="1374"/>
                    <a:pt x="402" y="1775"/>
                    <a:pt x="883" y="1775"/>
                  </a:cubicBezTo>
                  <a:cubicBezTo>
                    <a:pt x="1374" y="1775"/>
                    <a:pt x="1775" y="1374"/>
                    <a:pt x="1775" y="892"/>
                  </a:cubicBezTo>
                  <a:cubicBezTo>
                    <a:pt x="1775" y="401"/>
                    <a:pt x="1374" y="0"/>
                    <a:pt x="8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3"/>
            <p:cNvSpPr/>
            <p:nvPr/>
          </p:nvSpPr>
          <p:spPr>
            <a:xfrm>
              <a:off x="949175" y="4018775"/>
              <a:ext cx="38850" cy="13850"/>
            </a:xfrm>
            <a:custGeom>
              <a:avLst/>
              <a:gdLst/>
              <a:ahLst/>
              <a:cxnLst/>
              <a:rect l="l" t="t" r="r" b="b"/>
              <a:pathLst>
                <a:path w="1554" h="554" extrusionOk="0">
                  <a:moveTo>
                    <a:pt x="278" y="0"/>
                  </a:moveTo>
                  <a:cubicBezTo>
                    <a:pt x="126" y="0"/>
                    <a:pt x="1" y="116"/>
                    <a:pt x="1" y="277"/>
                  </a:cubicBezTo>
                  <a:cubicBezTo>
                    <a:pt x="1" y="429"/>
                    <a:pt x="126" y="553"/>
                    <a:pt x="278" y="553"/>
                  </a:cubicBezTo>
                  <a:lnTo>
                    <a:pt x="1277" y="553"/>
                  </a:lnTo>
                  <a:cubicBezTo>
                    <a:pt x="1428" y="553"/>
                    <a:pt x="1553" y="429"/>
                    <a:pt x="1553" y="277"/>
                  </a:cubicBezTo>
                  <a:cubicBezTo>
                    <a:pt x="1553" y="116"/>
                    <a:pt x="1428" y="0"/>
                    <a:pt x="1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3"/>
            <p:cNvSpPr/>
            <p:nvPr/>
          </p:nvSpPr>
          <p:spPr>
            <a:xfrm>
              <a:off x="949175" y="4054225"/>
              <a:ext cx="100400" cy="13850"/>
            </a:xfrm>
            <a:custGeom>
              <a:avLst/>
              <a:gdLst/>
              <a:ahLst/>
              <a:cxnLst/>
              <a:rect l="l" t="t" r="r" b="b"/>
              <a:pathLst>
                <a:path w="4016" h="554" extrusionOk="0">
                  <a:moveTo>
                    <a:pt x="278" y="1"/>
                  </a:moveTo>
                  <a:cubicBezTo>
                    <a:pt x="126" y="1"/>
                    <a:pt x="1" y="126"/>
                    <a:pt x="1" y="277"/>
                  </a:cubicBezTo>
                  <a:cubicBezTo>
                    <a:pt x="1" y="429"/>
                    <a:pt x="126" y="554"/>
                    <a:pt x="278" y="554"/>
                  </a:cubicBezTo>
                  <a:lnTo>
                    <a:pt x="3730" y="554"/>
                  </a:lnTo>
                  <a:cubicBezTo>
                    <a:pt x="3891" y="554"/>
                    <a:pt x="4015" y="429"/>
                    <a:pt x="4015" y="277"/>
                  </a:cubicBezTo>
                  <a:cubicBezTo>
                    <a:pt x="4015" y="126"/>
                    <a:pt x="3891" y="1"/>
                    <a:pt x="37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3"/>
            <p:cNvSpPr/>
            <p:nvPr/>
          </p:nvSpPr>
          <p:spPr>
            <a:xfrm>
              <a:off x="949175" y="4079200"/>
              <a:ext cx="156600" cy="14075"/>
            </a:xfrm>
            <a:custGeom>
              <a:avLst/>
              <a:gdLst/>
              <a:ahLst/>
              <a:cxnLst/>
              <a:rect l="l" t="t" r="r" b="b"/>
              <a:pathLst>
                <a:path w="6264" h="563" extrusionOk="0">
                  <a:moveTo>
                    <a:pt x="278" y="1"/>
                  </a:moveTo>
                  <a:cubicBezTo>
                    <a:pt x="126" y="1"/>
                    <a:pt x="1" y="126"/>
                    <a:pt x="1" y="277"/>
                  </a:cubicBezTo>
                  <a:cubicBezTo>
                    <a:pt x="1" y="438"/>
                    <a:pt x="126" y="563"/>
                    <a:pt x="278" y="563"/>
                  </a:cubicBezTo>
                  <a:lnTo>
                    <a:pt x="5987" y="563"/>
                  </a:lnTo>
                  <a:cubicBezTo>
                    <a:pt x="6139" y="563"/>
                    <a:pt x="6264" y="438"/>
                    <a:pt x="6264" y="277"/>
                  </a:cubicBezTo>
                  <a:cubicBezTo>
                    <a:pt x="6264" y="126"/>
                    <a:pt x="6139" y="1"/>
                    <a:pt x="598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3"/>
            <p:cNvSpPr/>
            <p:nvPr/>
          </p:nvSpPr>
          <p:spPr>
            <a:xfrm>
              <a:off x="1063150" y="4054225"/>
              <a:ext cx="42625" cy="13850"/>
            </a:xfrm>
            <a:custGeom>
              <a:avLst/>
              <a:gdLst/>
              <a:ahLst/>
              <a:cxnLst/>
              <a:rect l="l" t="t" r="r" b="b"/>
              <a:pathLst>
                <a:path w="1705" h="554" extrusionOk="0">
                  <a:moveTo>
                    <a:pt x="277" y="1"/>
                  </a:moveTo>
                  <a:cubicBezTo>
                    <a:pt x="126" y="1"/>
                    <a:pt x="1" y="126"/>
                    <a:pt x="1" y="277"/>
                  </a:cubicBezTo>
                  <a:cubicBezTo>
                    <a:pt x="1" y="429"/>
                    <a:pt x="126" y="554"/>
                    <a:pt x="277" y="554"/>
                  </a:cubicBezTo>
                  <a:lnTo>
                    <a:pt x="1428" y="554"/>
                  </a:lnTo>
                  <a:cubicBezTo>
                    <a:pt x="1580" y="554"/>
                    <a:pt x="1705" y="429"/>
                    <a:pt x="1705" y="277"/>
                  </a:cubicBezTo>
                  <a:cubicBezTo>
                    <a:pt x="1705" y="126"/>
                    <a:pt x="1580" y="1"/>
                    <a:pt x="14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3"/>
            <p:cNvSpPr/>
            <p:nvPr/>
          </p:nvSpPr>
          <p:spPr>
            <a:xfrm>
              <a:off x="941375" y="4214575"/>
              <a:ext cx="39050" cy="14075"/>
            </a:xfrm>
            <a:custGeom>
              <a:avLst/>
              <a:gdLst/>
              <a:ahLst/>
              <a:cxnLst/>
              <a:rect l="l" t="t" r="r" b="b"/>
              <a:pathLst>
                <a:path w="1562" h="563" extrusionOk="0">
                  <a:moveTo>
                    <a:pt x="286" y="1"/>
                  </a:moveTo>
                  <a:cubicBezTo>
                    <a:pt x="126" y="1"/>
                    <a:pt x="1" y="126"/>
                    <a:pt x="1" y="278"/>
                  </a:cubicBezTo>
                  <a:cubicBezTo>
                    <a:pt x="1" y="438"/>
                    <a:pt x="126" y="563"/>
                    <a:pt x="286" y="563"/>
                  </a:cubicBezTo>
                  <a:lnTo>
                    <a:pt x="1276" y="563"/>
                  </a:lnTo>
                  <a:cubicBezTo>
                    <a:pt x="1437" y="563"/>
                    <a:pt x="1562" y="438"/>
                    <a:pt x="1562" y="278"/>
                  </a:cubicBezTo>
                  <a:cubicBezTo>
                    <a:pt x="1562" y="126"/>
                    <a:pt x="1437" y="1"/>
                    <a:pt x="12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3"/>
            <p:cNvSpPr/>
            <p:nvPr/>
          </p:nvSpPr>
          <p:spPr>
            <a:xfrm>
              <a:off x="880050" y="4250050"/>
              <a:ext cx="100375" cy="14075"/>
            </a:xfrm>
            <a:custGeom>
              <a:avLst/>
              <a:gdLst/>
              <a:ahLst/>
              <a:cxnLst/>
              <a:rect l="l" t="t" r="r" b="b"/>
              <a:pathLst>
                <a:path w="4015" h="563" extrusionOk="0">
                  <a:moveTo>
                    <a:pt x="277" y="0"/>
                  </a:moveTo>
                  <a:cubicBezTo>
                    <a:pt x="125" y="0"/>
                    <a:pt x="0" y="125"/>
                    <a:pt x="0" y="277"/>
                  </a:cubicBezTo>
                  <a:cubicBezTo>
                    <a:pt x="0" y="438"/>
                    <a:pt x="125" y="562"/>
                    <a:pt x="277" y="562"/>
                  </a:cubicBezTo>
                  <a:lnTo>
                    <a:pt x="3729" y="562"/>
                  </a:lnTo>
                  <a:cubicBezTo>
                    <a:pt x="3890" y="562"/>
                    <a:pt x="4015" y="438"/>
                    <a:pt x="4015" y="277"/>
                  </a:cubicBezTo>
                  <a:cubicBezTo>
                    <a:pt x="4015" y="125"/>
                    <a:pt x="3890" y="0"/>
                    <a:pt x="37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3"/>
            <p:cNvSpPr/>
            <p:nvPr/>
          </p:nvSpPr>
          <p:spPr>
            <a:xfrm>
              <a:off x="823625" y="4275250"/>
              <a:ext cx="156800" cy="13850"/>
            </a:xfrm>
            <a:custGeom>
              <a:avLst/>
              <a:gdLst/>
              <a:ahLst/>
              <a:cxnLst/>
              <a:rect l="l" t="t" r="r" b="b"/>
              <a:pathLst>
                <a:path w="6272" h="554" extrusionOk="0">
                  <a:moveTo>
                    <a:pt x="286" y="0"/>
                  </a:moveTo>
                  <a:cubicBezTo>
                    <a:pt x="125" y="0"/>
                    <a:pt x="0" y="125"/>
                    <a:pt x="0" y="277"/>
                  </a:cubicBezTo>
                  <a:cubicBezTo>
                    <a:pt x="0" y="429"/>
                    <a:pt x="125" y="554"/>
                    <a:pt x="286" y="554"/>
                  </a:cubicBezTo>
                  <a:lnTo>
                    <a:pt x="5986" y="554"/>
                  </a:lnTo>
                  <a:cubicBezTo>
                    <a:pt x="6147" y="554"/>
                    <a:pt x="6272" y="429"/>
                    <a:pt x="6272" y="277"/>
                  </a:cubicBezTo>
                  <a:cubicBezTo>
                    <a:pt x="6272" y="125"/>
                    <a:pt x="6147" y="0"/>
                    <a:pt x="59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3"/>
            <p:cNvSpPr/>
            <p:nvPr/>
          </p:nvSpPr>
          <p:spPr>
            <a:xfrm>
              <a:off x="823625" y="4250050"/>
              <a:ext cx="42850" cy="14075"/>
            </a:xfrm>
            <a:custGeom>
              <a:avLst/>
              <a:gdLst/>
              <a:ahLst/>
              <a:cxnLst/>
              <a:rect l="l" t="t" r="r" b="b"/>
              <a:pathLst>
                <a:path w="1714" h="563" extrusionOk="0">
                  <a:moveTo>
                    <a:pt x="286" y="0"/>
                  </a:moveTo>
                  <a:cubicBezTo>
                    <a:pt x="125" y="0"/>
                    <a:pt x="0" y="125"/>
                    <a:pt x="0" y="277"/>
                  </a:cubicBezTo>
                  <a:cubicBezTo>
                    <a:pt x="0" y="438"/>
                    <a:pt x="125" y="562"/>
                    <a:pt x="286" y="562"/>
                  </a:cubicBezTo>
                  <a:lnTo>
                    <a:pt x="1428" y="562"/>
                  </a:lnTo>
                  <a:cubicBezTo>
                    <a:pt x="1588" y="562"/>
                    <a:pt x="1713" y="438"/>
                    <a:pt x="1713" y="277"/>
                  </a:cubicBezTo>
                  <a:cubicBezTo>
                    <a:pt x="1713" y="125"/>
                    <a:pt x="1588" y="0"/>
                    <a:pt x="142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73"/>
          <p:cNvGrpSpPr/>
          <p:nvPr/>
        </p:nvGrpSpPr>
        <p:grpSpPr>
          <a:xfrm>
            <a:off x="6624238" y="3271563"/>
            <a:ext cx="476175" cy="441625"/>
            <a:chOff x="6329925" y="3235725"/>
            <a:chExt cx="476175" cy="441625"/>
          </a:xfrm>
        </p:grpSpPr>
        <p:sp>
          <p:nvSpPr>
            <p:cNvPr id="1764" name="Google Shape;1764;p73"/>
            <p:cNvSpPr/>
            <p:nvPr/>
          </p:nvSpPr>
          <p:spPr>
            <a:xfrm>
              <a:off x="6329925" y="3235725"/>
              <a:ext cx="357300" cy="242225"/>
            </a:xfrm>
            <a:custGeom>
              <a:avLst/>
              <a:gdLst/>
              <a:ahLst/>
              <a:cxnLst/>
              <a:rect l="l" t="t" r="r" b="b"/>
              <a:pathLst>
                <a:path w="14292" h="9689" extrusionOk="0">
                  <a:moveTo>
                    <a:pt x="10777" y="1892"/>
                  </a:moveTo>
                  <a:cubicBezTo>
                    <a:pt x="10955" y="1892"/>
                    <a:pt x="11098" y="2035"/>
                    <a:pt x="11098" y="2213"/>
                  </a:cubicBezTo>
                  <a:cubicBezTo>
                    <a:pt x="11098" y="2383"/>
                    <a:pt x="10955" y="2525"/>
                    <a:pt x="10777" y="2525"/>
                  </a:cubicBezTo>
                  <a:cubicBezTo>
                    <a:pt x="10598" y="2525"/>
                    <a:pt x="10456" y="2383"/>
                    <a:pt x="10456" y="2213"/>
                  </a:cubicBezTo>
                  <a:cubicBezTo>
                    <a:pt x="10456" y="2035"/>
                    <a:pt x="10598" y="1892"/>
                    <a:pt x="10777" y="1892"/>
                  </a:cubicBezTo>
                  <a:close/>
                  <a:moveTo>
                    <a:pt x="3756" y="2802"/>
                  </a:moveTo>
                  <a:cubicBezTo>
                    <a:pt x="3934" y="2802"/>
                    <a:pt x="4077" y="2945"/>
                    <a:pt x="4077" y="3123"/>
                  </a:cubicBezTo>
                  <a:cubicBezTo>
                    <a:pt x="4077" y="3301"/>
                    <a:pt x="3934" y="3444"/>
                    <a:pt x="3756" y="3444"/>
                  </a:cubicBezTo>
                  <a:cubicBezTo>
                    <a:pt x="3577" y="3444"/>
                    <a:pt x="3435" y="3301"/>
                    <a:pt x="3435" y="3123"/>
                  </a:cubicBezTo>
                  <a:cubicBezTo>
                    <a:pt x="3435" y="2945"/>
                    <a:pt x="3577" y="2802"/>
                    <a:pt x="3756" y="2802"/>
                  </a:cubicBezTo>
                  <a:close/>
                  <a:moveTo>
                    <a:pt x="13408" y="4524"/>
                  </a:moveTo>
                  <a:cubicBezTo>
                    <a:pt x="13587" y="4524"/>
                    <a:pt x="13730" y="4666"/>
                    <a:pt x="13730" y="4845"/>
                  </a:cubicBezTo>
                  <a:cubicBezTo>
                    <a:pt x="13730" y="5023"/>
                    <a:pt x="13587" y="5166"/>
                    <a:pt x="13408" y="5166"/>
                  </a:cubicBezTo>
                  <a:cubicBezTo>
                    <a:pt x="13239" y="5166"/>
                    <a:pt x="13096" y="5023"/>
                    <a:pt x="13096" y="4845"/>
                  </a:cubicBezTo>
                  <a:cubicBezTo>
                    <a:pt x="13096" y="4666"/>
                    <a:pt x="13239" y="4524"/>
                    <a:pt x="13408" y="4524"/>
                  </a:cubicBezTo>
                  <a:close/>
                  <a:moveTo>
                    <a:pt x="5442" y="554"/>
                  </a:moveTo>
                  <a:cubicBezTo>
                    <a:pt x="7253" y="554"/>
                    <a:pt x="8796" y="1678"/>
                    <a:pt x="9430" y="3266"/>
                  </a:cubicBezTo>
                  <a:lnTo>
                    <a:pt x="7262" y="5425"/>
                  </a:lnTo>
                  <a:cubicBezTo>
                    <a:pt x="7128" y="5344"/>
                    <a:pt x="6976" y="5300"/>
                    <a:pt x="6807" y="5300"/>
                  </a:cubicBezTo>
                  <a:cubicBezTo>
                    <a:pt x="6664" y="5300"/>
                    <a:pt x="6521" y="5335"/>
                    <a:pt x="6396" y="5407"/>
                  </a:cubicBezTo>
                  <a:cubicBezTo>
                    <a:pt x="6396" y="5398"/>
                    <a:pt x="6396" y="5398"/>
                    <a:pt x="6396" y="5398"/>
                  </a:cubicBezTo>
                  <a:lnTo>
                    <a:pt x="4532" y="3533"/>
                  </a:lnTo>
                  <a:cubicBezTo>
                    <a:pt x="4594" y="3409"/>
                    <a:pt x="4630" y="3275"/>
                    <a:pt x="4630" y="3123"/>
                  </a:cubicBezTo>
                  <a:cubicBezTo>
                    <a:pt x="4630" y="2641"/>
                    <a:pt x="4238" y="2249"/>
                    <a:pt x="3756" y="2249"/>
                  </a:cubicBezTo>
                  <a:cubicBezTo>
                    <a:pt x="3274" y="2249"/>
                    <a:pt x="2882" y="2641"/>
                    <a:pt x="2882" y="3123"/>
                  </a:cubicBezTo>
                  <a:cubicBezTo>
                    <a:pt x="2882" y="3266"/>
                    <a:pt x="2908" y="3391"/>
                    <a:pt x="2971" y="3516"/>
                  </a:cubicBezTo>
                  <a:lnTo>
                    <a:pt x="1267" y="5219"/>
                  </a:lnTo>
                  <a:cubicBezTo>
                    <a:pt x="1231" y="5202"/>
                    <a:pt x="1196" y="5184"/>
                    <a:pt x="1169" y="5175"/>
                  </a:cubicBezTo>
                  <a:cubicBezTo>
                    <a:pt x="1160" y="5068"/>
                    <a:pt x="1151" y="4952"/>
                    <a:pt x="1151" y="4845"/>
                  </a:cubicBezTo>
                  <a:cubicBezTo>
                    <a:pt x="1151" y="2481"/>
                    <a:pt x="3078" y="554"/>
                    <a:pt x="5442" y="554"/>
                  </a:cubicBezTo>
                  <a:close/>
                  <a:moveTo>
                    <a:pt x="874" y="5683"/>
                  </a:moveTo>
                  <a:cubicBezTo>
                    <a:pt x="1053" y="5683"/>
                    <a:pt x="1196" y="5826"/>
                    <a:pt x="1196" y="6005"/>
                  </a:cubicBezTo>
                  <a:cubicBezTo>
                    <a:pt x="1196" y="6174"/>
                    <a:pt x="1053" y="6317"/>
                    <a:pt x="874" y="6317"/>
                  </a:cubicBezTo>
                  <a:cubicBezTo>
                    <a:pt x="696" y="6317"/>
                    <a:pt x="553" y="6174"/>
                    <a:pt x="553" y="6005"/>
                  </a:cubicBezTo>
                  <a:cubicBezTo>
                    <a:pt x="553" y="5826"/>
                    <a:pt x="696" y="5683"/>
                    <a:pt x="874" y="5683"/>
                  </a:cubicBezTo>
                  <a:close/>
                  <a:moveTo>
                    <a:pt x="6807" y="5862"/>
                  </a:moveTo>
                  <a:cubicBezTo>
                    <a:pt x="6985" y="5862"/>
                    <a:pt x="7128" y="6005"/>
                    <a:pt x="7128" y="6174"/>
                  </a:cubicBezTo>
                  <a:cubicBezTo>
                    <a:pt x="7128" y="6352"/>
                    <a:pt x="6985" y="6495"/>
                    <a:pt x="6807" y="6495"/>
                  </a:cubicBezTo>
                  <a:cubicBezTo>
                    <a:pt x="6637" y="6495"/>
                    <a:pt x="6495" y="6352"/>
                    <a:pt x="6495" y="6174"/>
                  </a:cubicBezTo>
                  <a:cubicBezTo>
                    <a:pt x="6495" y="6005"/>
                    <a:pt x="6637" y="5862"/>
                    <a:pt x="6807" y="5862"/>
                  </a:cubicBezTo>
                  <a:close/>
                  <a:moveTo>
                    <a:pt x="5442" y="1"/>
                  </a:moveTo>
                  <a:cubicBezTo>
                    <a:pt x="2766" y="1"/>
                    <a:pt x="598" y="2169"/>
                    <a:pt x="598" y="4845"/>
                  </a:cubicBezTo>
                  <a:cubicBezTo>
                    <a:pt x="598" y="4952"/>
                    <a:pt x="598" y="5059"/>
                    <a:pt x="607" y="5166"/>
                  </a:cubicBezTo>
                  <a:cubicBezTo>
                    <a:pt x="250" y="5282"/>
                    <a:pt x="0" y="5612"/>
                    <a:pt x="0" y="6005"/>
                  </a:cubicBezTo>
                  <a:cubicBezTo>
                    <a:pt x="0" y="6486"/>
                    <a:pt x="393" y="6879"/>
                    <a:pt x="874" y="6879"/>
                  </a:cubicBezTo>
                  <a:cubicBezTo>
                    <a:pt x="928" y="6879"/>
                    <a:pt x="981" y="6870"/>
                    <a:pt x="1035" y="6861"/>
                  </a:cubicBezTo>
                  <a:cubicBezTo>
                    <a:pt x="1285" y="7405"/>
                    <a:pt x="1624" y="7887"/>
                    <a:pt x="2052" y="8306"/>
                  </a:cubicBezTo>
                  <a:cubicBezTo>
                    <a:pt x="2105" y="8360"/>
                    <a:pt x="2177" y="8386"/>
                    <a:pt x="2248" y="8386"/>
                  </a:cubicBezTo>
                  <a:cubicBezTo>
                    <a:pt x="2320" y="8386"/>
                    <a:pt x="2391" y="8360"/>
                    <a:pt x="2444" y="8306"/>
                  </a:cubicBezTo>
                  <a:cubicBezTo>
                    <a:pt x="2552" y="8190"/>
                    <a:pt x="2552" y="8021"/>
                    <a:pt x="2444" y="7905"/>
                  </a:cubicBezTo>
                  <a:cubicBezTo>
                    <a:pt x="2052" y="7530"/>
                    <a:pt x="1749" y="7084"/>
                    <a:pt x="1526" y="6593"/>
                  </a:cubicBezTo>
                  <a:cubicBezTo>
                    <a:pt x="1668" y="6433"/>
                    <a:pt x="1749" y="6228"/>
                    <a:pt x="1749" y="6005"/>
                  </a:cubicBezTo>
                  <a:cubicBezTo>
                    <a:pt x="1749" y="5862"/>
                    <a:pt x="1722" y="5728"/>
                    <a:pt x="1659" y="5612"/>
                  </a:cubicBezTo>
                  <a:lnTo>
                    <a:pt x="3363" y="3908"/>
                  </a:lnTo>
                  <a:cubicBezTo>
                    <a:pt x="3479" y="3962"/>
                    <a:pt x="3613" y="3997"/>
                    <a:pt x="3756" y="3997"/>
                  </a:cubicBezTo>
                  <a:cubicBezTo>
                    <a:pt x="3890" y="3997"/>
                    <a:pt x="4015" y="3971"/>
                    <a:pt x="4122" y="3917"/>
                  </a:cubicBezTo>
                  <a:lnTo>
                    <a:pt x="5995" y="5790"/>
                  </a:lnTo>
                  <a:cubicBezTo>
                    <a:pt x="6004" y="5799"/>
                    <a:pt x="6013" y="5799"/>
                    <a:pt x="6013" y="5808"/>
                  </a:cubicBezTo>
                  <a:cubicBezTo>
                    <a:pt x="5959" y="5915"/>
                    <a:pt x="5933" y="6040"/>
                    <a:pt x="5933" y="6174"/>
                  </a:cubicBezTo>
                  <a:cubicBezTo>
                    <a:pt x="5933" y="6665"/>
                    <a:pt x="6325" y="7057"/>
                    <a:pt x="6807" y="7057"/>
                  </a:cubicBezTo>
                  <a:cubicBezTo>
                    <a:pt x="7298" y="7057"/>
                    <a:pt x="7690" y="6665"/>
                    <a:pt x="7690" y="6174"/>
                  </a:cubicBezTo>
                  <a:cubicBezTo>
                    <a:pt x="7690" y="6067"/>
                    <a:pt x="7663" y="5960"/>
                    <a:pt x="7628" y="5853"/>
                  </a:cubicBezTo>
                  <a:lnTo>
                    <a:pt x="9617" y="3863"/>
                  </a:lnTo>
                  <a:cubicBezTo>
                    <a:pt x="9688" y="4176"/>
                    <a:pt x="9733" y="4506"/>
                    <a:pt x="9733" y="4845"/>
                  </a:cubicBezTo>
                  <a:cubicBezTo>
                    <a:pt x="9733" y="7209"/>
                    <a:pt x="7806" y="9136"/>
                    <a:pt x="5442" y="9136"/>
                  </a:cubicBezTo>
                  <a:cubicBezTo>
                    <a:pt x="4693" y="9136"/>
                    <a:pt x="3952" y="8931"/>
                    <a:pt x="3301" y="8565"/>
                  </a:cubicBezTo>
                  <a:cubicBezTo>
                    <a:pt x="3256" y="8538"/>
                    <a:pt x="3206" y="8525"/>
                    <a:pt x="3158" y="8525"/>
                  </a:cubicBezTo>
                  <a:cubicBezTo>
                    <a:pt x="3063" y="8525"/>
                    <a:pt x="2970" y="8574"/>
                    <a:pt x="2917" y="8663"/>
                  </a:cubicBezTo>
                  <a:cubicBezTo>
                    <a:pt x="2846" y="8797"/>
                    <a:pt x="2891" y="8966"/>
                    <a:pt x="3024" y="9047"/>
                  </a:cubicBezTo>
                  <a:cubicBezTo>
                    <a:pt x="3756" y="9466"/>
                    <a:pt x="4594" y="9689"/>
                    <a:pt x="5442" y="9689"/>
                  </a:cubicBezTo>
                  <a:cubicBezTo>
                    <a:pt x="8118" y="9689"/>
                    <a:pt x="10286" y="7512"/>
                    <a:pt x="10286" y="4845"/>
                  </a:cubicBezTo>
                  <a:cubicBezTo>
                    <a:pt x="10286" y="4345"/>
                    <a:pt x="10215" y="3863"/>
                    <a:pt x="10072" y="3409"/>
                  </a:cubicBezTo>
                  <a:lnTo>
                    <a:pt x="10456" y="3025"/>
                  </a:lnTo>
                  <a:cubicBezTo>
                    <a:pt x="10554" y="3061"/>
                    <a:pt x="10661" y="3087"/>
                    <a:pt x="10777" y="3087"/>
                  </a:cubicBezTo>
                  <a:cubicBezTo>
                    <a:pt x="10928" y="3087"/>
                    <a:pt x="11071" y="3052"/>
                    <a:pt x="11196" y="2980"/>
                  </a:cubicBezTo>
                  <a:lnTo>
                    <a:pt x="12641" y="4426"/>
                  </a:lnTo>
                  <a:cubicBezTo>
                    <a:pt x="12570" y="4550"/>
                    <a:pt x="12534" y="4693"/>
                    <a:pt x="12534" y="4845"/>
                  </a:cubicBezTo>
                  <a:cubicBezTo>
                    <a:pt x="12534" y="5327"/>
                    <a:pt x="12927" y="5719"/>
                    <a:pt x="13408" y="5719"/>
                  </a:cubicBezTo>
                  <a:cubicBezTo>
                    <a:pt x="13899" y="5719"/>
                    <a:pt x="14292" y="5327"/>
                    <a:pt x="14292" y="4845"/>
                  </a:cubicBezTo>
                  <a:cubicBezTo>
                    <a:pt x="14292" y="4363"/>
                    <a:pt x="13899" y="3971"/>
                    <a:pt x="13408" y="3971"/>
                  </a:cubicBezTo>
                  <a:cubicBezTo>
                    <a:pt x="13284" y="3971"/>
                    <a:pt x="13159" y="3997"/>
                    <a:pt x="13052" y="4042"/>
                  </a:cubicBezTo>
                  <a:lnTo>
                    <a:pt x="11580" y="2570"/>
                  </a:lnTo>
                  <a:cubicBezTo>
                    <a:pt x="11624" y="2463"/>
                    <a:pt x="11651" y="2338"/>
                    <a:pt x="11651" y="2213"/>
                  </a:cubicBezTo>
                  <a:cubicBezTo>
                    <a:pt x="11651" y="1722"/>
                    <a:pt x="11258" y="1330"/>
                    <a:pt x="10777" y="1330"/>
                  </a:cubicBezTo>
                  <a:cubicBezTo>
                    <a:pt x="10295" y="1330"/>
                    <a:pt x="9902" y="1722"/>
                    <a:pt x="9902" y="2213"/>
                  </a:cubicBezTo>
                  <a:cubicBezTo>
                    <a:pt x="9902" y="2374"/>
                    <a:pt x="9947" y="2534"/>
                    <a:pt x="10027" y="2668"/>
                  </a:cubicBezTo>
                  <a:lnTo>
                    <a:pt x="9858" y="2838"/>
                  </a:lnTo>
                  <a:cubicBezTo>
                    <a:pt x="9091" y="1160"/>
                    <a:pt x="7396" y="1"/>
                    <a:pt x="54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3"/>
            <p:cNvSpPr/>
            <p:nvPr/>
          </p:nvSpPr>
          <p:spPr>
            <a:xfrm>
              <a:off x="6336375" y="3349925"/>
              <a:ext cx="469725" cy="327425"/>
            </a:xfrm>
            <a:custGeom>
              <a:avLst/>
              <a:gdLst/>
              <a:ahLst/>
              <a:cxnLst/>
              <a:rect l="l" t="t" r="r" b="b"/>
              <a:pathLst>
                <a:path w="18789" h="13097" extrusionOk="0">
                  <a:moveTo>
                    <a:pt x="4051" y="8502"/>
                  </a:moveTo>
                  <a:lnTo>
                    <a:pt x="4051" y="12543"/>
                  </a:lnTo>
                  <a:lnTo>
                    <a:pt x="2972" y="12543"/>
                  </a:lnTo>
                  <a:lnTo>
                    <a:pt x="2972" y="8502"/>
                  </a:lnTo>
                  <a:close/>
                  <a:moveTo>
                    <a:pt x="9564" y="7137"/>
                  </a:moveTo>
                  <a:lnTo>
                    <a:pt x="9564" y="12543"/>
                  </a:lnTo>
                  <a:lnTo>
                    <a:pt x="8485" y="12543"/>
                  </a:lnTo>
                  <a:lnTo>
                    <a:pt x="8485" y="7137"/>
                  </a:lnTo>
                  <a:close/>
                  <a:moveTo>
                    <a:pt x="12321" y="5112"/>
                  </a:moveTo>
                  <a:lnTo>
                    <a:pt x="12321" y="12543"/>
                  </a:lnTo>
                  <a:lnTo>
                    <a:pt x="11241" y="12543"/>
                  </a:lnTo>
                  <a:lnTo>
                    <a:pt x="11241" y="5112"/>
                  </a:lnTo>
                  <a:close/>
                  <a:moveTo>
                    <a:pt x="15068" y="3016"/>
                  </a:moveTo>
                  <a:lnTo>
                    <a:pt x="15068" y="12543"/>
                  </a:lnTo>
                  <a:lnTo>
                    <a:pt x="13998" y="12543"/>
                  </a:lnTo>
                  <a:lnTo>
                    <a:pt x="13998" y="3016"/>
                  </a:lnTo>
                  <a:close/>
                  <a:moveTo>
                    <a:pt x="16469" y="0"/>
                  </a:moveTo>
                  <a:cubicBezTo>
                    <a:pt x="16317" y="0"/>
                    <a:pt x="16193" y="125"/>
                    <a:pt x="16193" y="277"/>
                  </a:cubicBezTo>
                  <a:lnTo>
                    <a:pt x="16193" y="12543"/>
                  </a:lnTo>
                  <a:lnTo>
                    <a:pt x="15630" y="12543"/>
                  </a:lnTo>
                  <a:lnTo>
                    <a:pt x="15630" y="2730"/>
                  </a:lnTo>
                  <a:cubicBezTo>
                    <a:pt x="15630" y="2578"/>
                    <a:pt x="15506" y="2454"/>
                    <a:pt x="15354" y="2454"/>
                  </a:cubicBezTo>
                  <a:lnTo>
                    <a:pt x="13712" y="2454"/>
                  </a:lnTo>
                  <a:cubicBezTo>
                    <a:pt x="13561" y="2454"/>
                    <a:pt x="13436" y="2578"/>
                    <a:pt x="13436" y="2730"/>
                  </a:cubicBezTo>
                  <a:lnTo>
                    <a:pt x="13436" y="12543"/>
                  </a:lnTo>
                  <a:lnTo>
                    <a:pt x="12874" y="12543"/>
                  </a:lnTo>
                  <a:lnTo>
                    <a:pt x="12874" y="4835"/>
                  </a:lnTo>
                  <a:cubicBezTo>
                    <a:pt x="12874" y="4675"/>
                    <a:pt x="12749" y="4550"/>
                    <a:pt x="12597" y="4550"/>
                  </a:cubicBezTo>
                  <a:lnTo>
                    <a:pt x="10965" y="4550"/>
                  </a:lnTo>
                  <a:cubicBezTo>
                    <a:pt x="10804" y="4550"/>
                    <a:pt x="10679" y="4675"/>
                    <a:pt x="10679" y="4835"/>
                  </a:cubicBezTo>
                  <a:lnTo>
                    <a:pt x="10679" y="12543"/>
                  </a:lnTo>
                  <a:lnTo>
                    <a:pt x="10117" y="12543"/>
                  </a:lnTo>
                  <a:lnTo>
                    <a:pt x="10117" y="6861"/>
                  </a:lnTo>
                  <a:cubicBezTo>
                    <a:pt x="10117" y="6709"/>
                    <a:pt x="9992" y="6584"/>
                    <a:pt x="9841" y="6584"/>
                  </a:cubicBezTo>
                  <a:lnTo>
                    <a:pt x="8208" y="6584"/>
                  </a:lnTo>
                  <a:cubicBezTo>
                    <a:pt x="8048" y="6584"/>
                    <a:pt x="7923" y="6709"/>
                    <a:pt x="7923" y="6861"/>
                  </a:cubicBezTo>
                  <a:lnTo>
                    <a:pt x="7923" y="12543"/>
                  </a:lnTo>
                  <a:lnTo>
                    <a:pt x="7361" y="12543"/>
                  </a:lnTo>
                  <a:lnTo>
                    <a:pt x="7361" y="8216"/>
                  </a:lnTo>
                  <a:cubicBezTo>
                    <a:pt x="7361" y="8065"/>
                    <a:pt x="7245" y="7940"/>
                    <a:pt x="7084" y="7940"/>
                  </a:cubicBezTo>
                  <a:lnTo>
                    <a:pt x="5452" y="7940"/>
                  </a:lnTo>
                  <a:cubicBezTo>
                    <a:pt x="5300" y="7940"/>
                    <a:pt x="5175" y="8065"/>
                    <a:pt x="5175" y="8216"/>
                  </a:cubicBezTo>
                  <a:lnTo>
                    <a:pt x="5175" y="9831"/>
                  </a:lnTo>
                  <a:cubicBezTo>
                    <a:pt x="5175" y="9992"/>
                    <a:pt x="5300" y="10117"/>
                    <a:pt x="5452" y="10117"/>
                  </a:cubicBezTo>
                  <a:cubicBezTo>
                    <a:pt x="5603" y="10117"/>
                    <a:pt x="5728" y="9992"/>
                    <a:pt x="5728" y="9831"/>
                  </a:cubicBezTo>
                  <a:lnTo>
                    <a:pt x="5728" y="8502"/>
                  </a:lnTo>
                  <a:lnTo>
                    <a:pt x="6808" y="8502"/>
                  </a:lnTo>
                  <a:lnTo>
                    <a:pt x="6808" y="12543"/>
                  </a:lnTo>
                  <a:lnTo>
                    <a:pt x="5728" y="12543"/>
                  </a:lnTo>
                  <a:lnTo>
                    <a:pt x="5728" y="10973"/>
                  </a:lnTo>
                  <a:cubicBezTo>
                    <a:pt x="5728" y="10821"/>
                    <a:pt x="5603" y="10697"/>
                    <a:pt x="5452" y="10697"/>
                  </a:cubicBezTo>
                  <a:cubicBezTo>
                    <a:pt x="5300" y="10697"/>
                    <a:pt x="5175" y="10821"/>
                    <a:pt x="5175" y="10973"/>
                  </a:cubicBezTo>
                  <a:lnTo>
                    <a:pt x="5175" y="12543"/>
                  </a:lnTo>
                  <a:lnTo>
                    <a:pt x="4613" y="12543"/>
                  </a:lnTo>
                  <a:lnTo>
                    <a:pt x="4613" y="8216"/>
                  </a:lnTo>
                  <a:cubicBezTo>
                    <a:pt x="4613" y="8065"/>
                    <a:pt x="4488" y="7940"/>
                    <a:pt x="4328" y="7940"/>
                  </a:cubicBezTo>
                  <a:lnTo>
                    <a:pt x="2695" y="7940"/>
                  </a:lnTo>
                  <a:cubicBezTo>
                    <a:pt x="2543" y="7940"/>
                    <a:pt x="2418" y="8065"/>
                    <a:pt x="2418" y="8216"/>
                  </a:cubicBezTo>
                  <a:lnTo>
                    <a:pt x="2418" y="12543"/>
                  </a:lnTo>
                  <a:lnTo>
                    <a:pt x="277" y="12543"/>
                  </a:lnTo>
                  <a:cubicBezTo>
                    <a:pt x="126" y="12543"/>
                    <a:pt x="1" y="12668"/>
                    <a:pt x="1" y="12820"/>
                  </a:cubicBezTo>
                  <a:cubicBezTo>
                    <a:pt x="1" y="12971"/>
                    <a:pt x="126" y="13096"/>
                    <a:pt x="277" y="13096"/>
                  </a:cubicBezTo>
                  <a:lnTo>
                    <a:pt x="18512" y="13096"/>
                  </a:lnTo>
                  <a:cubicBezTo>
                    <a:pt x="18664" y="13096"/>
                    <a:pt x="18789" y="12971"/>
                    <a:pt x="18789" y="12820"/>
                  </a:cubicBezTo>
                  <a:cubicBezTo>
                    <a:pt x="18789" y="12668"/>
                    <a:pt x="18664" y="12543"/>
                    <a:pt x="18512" y="12543"/>
                  </a:cubicBezTo>
                  <a:lnTo>
                    <a:pt x="18387" y="12543"/>
                  </a:lnTo>
                  <a:lnTo>
                    <a:pt x="18387" y="6432"/>
                  </a:lnTo>
                  <a:cubicBezTo>
                    <a:pt x="18387" y="6281"/>
                    <a:pt x="18262" y="6156"/>
                    <a:pt x="18111" y="6156"/>
                  </a:cubicBezTo>
                  <a:cubicBezTo>
                    <a:pt x="17950" y="6156"/>
                    <a:pt x="17825" y="6281"/>
                    <a:pt x="17825" y="6432"/>
                  </a:cubicBezTo>
                  <a:lnTo>
                    <a:pt x="17825" y="12543"/>
                  </a:lnTo>
                  <a:lnTo>
                    <a:pt x="16746" y="12543"/>
                  </a:lnTo>
                  <a:lnTo>
                    <a:pt x="16746" y="553"/>
                  </a:lnTo>
                  <a:lnTo>
                    <a:pt x="17825" y="553"/>
                  </a:lnTo>
                  <a:lnTo>
                    <a:pt x="17825" y="5299"/>
                  </a:lnTo>
                  <a:cubicBezTo>
                    <a:pt x="17825" y="5451"/>
                    <a:pt x="17950" y="5576"/>
                    <a:pt x="18111" y="5576"/>
                  </a:cubicBezTo>
                  <a:cubicBezTo>
                    <a:pt x="18262" y="5576"/>
                    <a:pt x="18387" y="5451"/>
                    <a:pt x="18387" y="5299"/>
                  </a:cubicBezTo>
                  <a:lnTo>
                    <a:pt x="18387" y="277"/>
                  </a:lnTo>
                  <a:cubicBezTo>
                    <a:pt x="18387" y="125"/>
                    <a:pt x="18262" y="0"/>
                    <a:pt x="181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3"/>
            <p:cNvSpPr/>
            <p:nvPr/>
          </p:nvSpPr>
          <p:spPr>
            <a:xfrm>
              <a:off x="6782000" y="3247100"/>
              <a:ext cx="14075" cy="15425"/>
            </a:xfrm>
            <a:custGeom>
              <a:avLst/>
              <a:gdLst/>
              <a:ahLst/>
              <a:cxnLst/>
              <a:rect l="l" t="t" r="r" b="b"/>
              <a:pathLst>
                <a:path w="563" h="617" extrusionOk="0">
                  <a:moveTo>
                    <a:pt x="286" y="1"/>
                  </a:moveTo>
                  <a:cubicBezTo>
                    <a:pt x="125" y="1"/>
                    <a:pt x="0" y="126"/>
                    <a:pt x="0" y="277"/>
                  </a:cubicBezTo>
                  <a:lnTo>
                    <a:pt x="0" y="340"/>
                  </a:lnTo>
                  <a:cubicBezTo>
                    <a:pt x="0" y="491"/>
                    <a:pt x="125" y="616"/>
                    <a:pt x="286" y="616"/>
                  </a:cubicBezTo>
                  <a:cubicBezTo>
                    <a:pt x="437" y="616"/>
                    <a:pt x="562" y="491"/>
                    <a:pt x="562" y="340"/>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3"/>
            <p:cNvSpPr/>
            <p:nvPr/>
          </p:nvSpPr>
          <p:spPr>
            <a:xfrm>
              <a:off x="6758350" y="3247100"/>
              <a:ext cx="13850" cy="15425"/>
            </a:xfrm>
            <a:custGeom>
              <a:avLst/>
              <a:gdLst/>
              <a:ahLst/>
              <a:cxnLst/>
              <a:rect l="l" t="t" r="r" b="b"/>
              <a:pathLst>
                <a:path w="554" h="617" extrusionOk="0">
                  <a:moveTo>
                    <a:pt x="277" y="1"/>
                  </a:moveTo>
                  <a:cubicBezTo>
                    <a:pt x="125" y="1"/>
                    <a:pt x="0" y="126"/>
                    <a:pt x="0" y="277"/>
                  </a:cubicBezTo>
                  <a:lnTo>
                    <a:pt x="0" y="340"/>
                  </a:lnTo>
                  <a:cubicBezTo>
                    <a:pt x="0" y="491"/>
                    <a:pt x="125" y="616"/>
                    <a:pt x="277" y="616"/>
                  </a:cubicBezTo>
                  <a:cubicBezTo>
                    <a:pt x="429" y="616"/>
                    <a:pt x="554" y="491"/>
                    <a:pt x="554" y="340"/>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3"/>
            <p:cNvSpPr/>
            <p:nvPr/>
          </p:nvSpPr>
          <p:spPr>
            <a:xfrm>
              <a:off x="6758350" y="3276325"/>
              <a:ext cx="37500" cy="14075"/>
            </a:xfrm>
            <a:custGeom>
              <a:avLst/>
              <a:gdLst/>
              <a:ahLst/>
              <a:cxnLst/>
              <a:rect l="l" t="t" r="r" b="b"/>
              <a:pathLst>
                <a:path w="1500" h="563" extrusionOk="0">
                  <a:moveTo>
                    <a:pt x="277" y="0"/>
                  </a:moveTo>
                  <a:cubicBezTo>
                    <a:pt x="125" y="0"/>
                    <a:pt x="0" y="125"/>
                    <a:pt x="0" y="286"/>
                  </a:cubicBezTo>
                  <a:cubicBezTo>
                    <a:pt x="0" y="437"/>
                    <a:pt x="125" y="562"/>
                    <a:pt x="277" y="562"/>
                  </a:cubicBezTo>
                  <a:lnTo>
                    <a:pt x="1223" y="562"/>
                  </a:lnTo>
                  <a:cubicBezTo>
                    <a:pt x="1374" y="562"/>
                    <a:pt x="1499" y="437"/>
                    <a:pt x="1499" y="286"/>
                  </a:cubicBezTo>
                  <a:cubicBezTo>
                    <a:pt x="1499" y="125"/>
                    <a:pt x="1374" y="0"/>
                    <a:pt x="12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3"/>
            <p:cNvSpPr/>
            <p:nvPr/>
          </p:nvSpPr>
          <p:spPr>
            <a:xfrm>
              <a:off x="6719100" y="3298850"/>
              <a:ext cx="76750" cy="14075"/>
            </a:xfrm>
            <a:custGeom>
              <a:avLst/>
              <a:gdLst/>
              <a:ahLst/>
              <a:cxnLst/>
              <a:rect l="l" t="t" r="r" b="b"/>
              <a:pathLst>
                <a:path w="3070" h="563" extrusionOk="0">
                  <a:moveTo>
                    <a:pt x="277" y="0"/>
                  </a:moveTo>
                  <a:cubicBezTo>
                    <a:pt x="125" y="0"/>
                    <a:pt x="0" y="125"/>
                    <a:pt x="0" y="286"/>
                  </a:cubicBezTo>
                  <a:cubicBezTo>
                    <a:pt x="0" y="437"/>
                    <a:pt x="125" y="562"/>
                    <a:pt x="277" y="562"/>
                  </a:cubicBezTo>
                  <a:lnTo>
                    <a:pt x="2793" y="562"/>
                  </a:lnTo>
                  <a:cubicBezTo>
                    <a:pt x="2944" y="562"/>
                    <a:pt x="3069" y="437"/>
                    <a:pt x="3069" y="286"/>
                  </a:cubicBezTo>
                  <a:cubicBezTo>
                    <a:pt x="3069" y="125"/>
                    <a:pt x="2944" y="0"/>
                    <a:pt x="279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 name="Google Shape;1770;p73"/>
          <p:cNvGrpSpPr/>
          <p:nvPr/>
        </p:nvGrpSpPr>
        <p:grpSpPr>
          <a:xfrm>
            <a:off x="6020725" y="3273800"/>
            <a:ext cx="476400" cy="437150"/>
            <a:chOff x="5619800" y="3194700"/>
            <a:chExt cx="476400" cy="437150"/>
          </a:xfrm>
        </p:grpSpPr>
        <p:sp>
          <p:nvSpPr>
            <p:cNvPr id="1771" name="Google Shape;1771;p73"/>
            <p:cNvSpPr/>
            <p:nvPr/>
          </p:nvSpPr>
          <p:spPr>
            <a:xfrm>
              <a:off x="5660625" y="3194700"/>
              <a:ext cx="435575" cy="437150"/>
            </a:xfrm>
            <a:custGeom>
              <a:avLst/>
              <a:gdLst/>
              <a:ahLst/>
              <a:cxnLst/>
              <a:rect l="l" t="t" r="r" b="b"/>
              <a:pathLst>
                <a:path w="17423" h="17486" extrusionOk="0">
                  <a:moveTo>
                    <a:pt x="9920" y="562"/>
                  </a:moveTo>
                  <a:cubicBezTo>
                    <a:pt x="11812" y="562"/>
                    <a:pt x="13596" y="839"/>
                    <a:pt x="14925" y="1347"/>
                  </a:cubicBezTo>
                  <a:cubicBezTo>
                    <a:pt x="16156" y="1820"/>
                    <a:pt x="16861" y="2427"/>
                    <a:pt x="16861" y="3033"/>
                  </a:cubicBezTo>
                  <a:cubicBezTo>
                    <a:pt x="16861" y="3747"/>
                    <a:pt x="15888" y="4461"/>
                    <a:pt x="14247" y="4942"/>
                  </a:cubicBezTo>
                  <a:cubicBezTo>
                    <a:pt x="14104" y="4987"/>
                    <a:pt x="14015" y="5139"/>
                    <a:pt x="14060" y="5290"/>
                  </a:cubicBezTo>
                  <a:cubicBezTo>
                    <a:pt x="14096" y="5408"/>
                    <a:pt x="14212" y="5489"/>
                    <a:pt x="14331" y="5489"/>
                  </a:cubicBezTo>
                  <a:cubicBezTo>
                    <a:pt x="14357" y="5489"/>
                    <a:pt x="14382" y="5486"/>
                    <a:pt x="14408" y="5478"/>
                  </a:cubicBezTo>
                  <a:cubicBezTo>
                    <a:pt x="15523" y="5148"/>
                    <a:pt x="16352" y="4711"/>
                    <a:pt x="16861" y="4211"/>
                  </a:cubicBezTo>
                  <a:lnTo>
                    <a:pt x="16861" y="7949"/>
                  </a:lnTo>
                  <a:cubicBezTo>
                    <a:pt x="16861" y="8431"/>
                    <a:pt x="16388" y="8939"/>
                    <a:pt x="15541" y="9367"/>
                  </a:cubicBezTo>
                  <a:cubicBezTo>
                    <a:pt x="14666" y="9804"/>
                    <a:pt x="13426" y="10134"/>
                    <a:pt x="12043" y="10295"/>
                  </a:cubicBezTo>
                  <a:cubicBezTo>
                    <a:pt x="11999" y="10259"/>
                    <a:pt x="11963" y="10215"/>
                    <a:pt x="11927" y="10179"/>
                  </a:cubicBezTo>
                  <a:cubicBezTo>
                    <a:pt x="10812" y="9082"/>
                    <a:pt x="9331" y="8475"/>
                    <a:pt x="7761" y="8475"/>
                  </a:cubicBezTo>
                  <a:cubicBezTo>
                    <a:pt x="6602" y="8475"/>
                    <a:pt x="5460" y="8823"/>
                    <a:pt x="4496" y="9456"/>
                  </a:cubicBezTo>
                  <a:cubicBezTo>
                    <a:pt x="3524" y="9019"/>
                    <a:pt x="2980" y="8466"/>
                    <a:pt x="2980" y="7949"/>
                  </a:cubicBezTo>
                  <a:lnTo>
                    <a:pt x="2980" y="4211"/>
                  </a:lnTo>
                  <a:cubicBezTo>
                    <a:pt x="3363" y="4603"/>
                    <a:pt x="3952" y="4951"/>
                    <a:pt x="4710" y="5237"/>
                  </a:cubicBezTo>
                  <a:cubicBezTo>
                    <a:pt x="6111" y="5772"/>
                    <a:pt x="7958" y="6067"/>
                    <a:pt x="9920" y="6067"/>
                  </a:cubicBezTo>
                  <a:cubicBezTo>
                    <a:pt x="11089" y="6067"/>
                    <a:pt x="12204" y="5959"/>
                    <a:pt x="13248" y="5763"/>
                  </a:cubicBezTo>
                  <a:cubicBezTo>
                    <a:pt x="13399" y="5728"/>
                    <a:pt x="13498" y="5585"/>
                    <a:pt x="13462" y="5433"/>
                  </a:cubicBezTo>
                  <a:cubicBezTo>
                    <a:pt x="13438" y="5298"/>
                    <a:pt x="13323" y="5206"/>
                    <a:pt x="13191" y="5206"/>
                  </a:cubicBezTo>
                  <a:cubicBezTo>
                    <a:pt x="13174" y="5206"/>
                    <a:pt x="13158" y="5207"/>
                    <a:pt x="13141" y="5210"/>
                  </a:cubicBezTo>
                  <a:cubicBezTo>
                    <a:pt x="12133" y="5406"/>
                    <a:pt x="11053" y="5504"/>
                    <a:pt x="9920" y="5504"/>
                  </a:cubicBezTo>
                  <a:cubicBezTo>
                    <a:pt x="8020" y="5504"/>
                    <a:pt x="6245" y="5228"/>
                    <a:pt x="4916" y="4719"/>
                  </a:cubicBezTo>
                  <a:cubicBezTo>
                    <a:pt x="3684" y="4247"/>
                    <a:pt x="2980" y="3631"/>
                    <a:pt x="2980" y="3033"/>
                  </a:cubicBezTo>
                  <a:cubicBezTo>
                    <a:pt x="2980" y="2427"/>
                    <a:pt x="3684" y="1820"/>
                    <a:pt x="4916" y="1347"/>
                  </a:cubicBezTo>
                  <a:cubicBezTo>
                    <a:pt x="6245" y="839"/>
                    <a:pt x="8020" y="562"/>
                    <a:pt x="9920" y="562"/>
                  </a:cubicBezTo>
                  <a:close/>
                  <a:moveTo>
                    <a:pt x="2980" y="9135"/>
                  </a:moveTo>
                  <a:cubicBezTo>
                    <a:pt x="3229" y="9385"/>
                    <a:pt x="3568" y="9617"/>
                    <a:pt x="3988" y="9831"/>
                  </a:cubicBezTo>
                  <a:cubicBezTo>
                    <a:pt x="3604" y="10143"/>
                    <a:pt x="3265" y="10509"/>
                    <a:pt x="2980" y="10902"/>
                  </a:cubicBezTo>
                  <a:lnTo>
                    <a:pt x="2980" y="9135"/>
                  </a:lnTo>
                  <a:close/>
                  <a:moveTo>
                    <a:pt x="16861" y="9126"/>
                  </a:moveTo>
                  <a:lnTo>
                    <a:pt x="16861" y="12222"/>
                  </a:lnTo>
                  <a:cubicBezTo>
                    <a:pt x="16861" y="12891"/>
                    <a:pt x="15969" y="13587"/>
                    <a:pt x="14470" y="14060"/>
                  </a:cubicBezTo>
                  <a:cubicBezTo>
                    <a:pt x="14327" y="14015"/>
                    <a:pt x="14185" y="13988"/>
                    <a:pt x="14042" y="13979"/>
                  </a:cubicBezTo>
                  <a:cubicBezTo>
                    <a:pt x="14005" y="13977"/>
                    <a:pt x="13969" y="13976"/>
                    <a:pt x="13934" y="13976"/>
                  </a:cubicBezTo>
                  <a:cubicBezTo>
                    <a:pt x="13848" y="13976"/>
                    <a:pt x="13764" y="13982"/>
                    <a:pt x="13676" y="13988"/>
                  </a:cubicBezTo>
                  <a:cubicBezTo>
                    <a:pt x="13596" y="12820"/>
                    <a:pt x="13176" y="11722"/>
                    <a:pt x="12472" y="10804"/>
                  </a:cubicBezTo>
                  <a:cubicBezTo>
                    <a:pt x="13783" y="10616"/>
                    <a:pt x="14925" y="10295"/>
                    <a:pt x="15790" y="9867"/>
                  </a:cubicBezTo>
                  <a:cubicBezTo>
                    <a:pt x="16236" y="9635"/>
                    <a:pt x="16593" y="9394"/>
                    <a:pt x="16861" y="9126"/>
                  </a:cubicBezTo>
                  <a:close/>
                  <a:moveTo>
                    <a:pt x="9920" y="0"/>
                  </a:moveTo>
                  <a:cubicBezTo>
                    <a:pt x="7958" y="0"/>
                    <a:pt x="6111" y="295"/>
                    <a:pt x="4710" y="830"/>
                  </a:cubicBezTo>
                  <a:cubicBezTo>
                    <a:pt x="3229" y="1392"/>
                    <a:pt x="2418" y="2177"/>
                    <a:pt x="2418" y="3033"/>
                  </a:cubicBezTo>
                  <a:cubicBezTo>
                    <a:pt x="2418" y="3033"/>
                    <a:pt x="2418" y="11821"/>
                    <a:pt x="2418" y="11829"/>
                  </a:cubicBezTo>
                  <a:cubicBezTo>
                    <a:pt x="2257" y="12168"/>
                    <a:pt x="2123" y="12525"/>
                    <a:pt x="2025" y="12891"/>
                  </a:cubicBezTo>
                  <a:cubicBezTo>
                    <a:pt x="1846" y="12846"/>
                    <a:pt x="1654" y="12826"/>
                    <a:pt x="1465" y="12826"/>
                  </a:cubicBezTo>
                  <a:cubicBezTo>
                    <a:pt x="1429" y="12826"/>
                    <a:pt x="1392" y="12827"/>
                    <a:pt x="1356" y="12829"/>
                  </a:cubicBezTo>
                  <a:cubicBezTo>
                    <a:pt x="955" y="12829"/>
                    <a:pt x="571" y="12918"/>
                    <a:pt x="205" y="13078"/>
                  </a:cubicBezTo>
                  <a:cubicBezTo>
                    <a:pt x="62" y="13141"/>
                    <a:pt x="0" y="13301"/>
                    <a:pt x="62" y="13444"/>
                  </a:cubicBezTo>
                  <a:cubicBezTo>
                    <a:pt x="109" y="13549"/>
                    <a:pt x="208" y="13611"/>
                    <a:pt x="314" y="13611"/>
                  </a:cubicBezTo>
                  <a:cubicBezTo>
                    <a:pt x="352" y="13611"/>
                    <a:pt x="391" y="13603"/>
                    <a:pt x="428" y="13587"/>
                  </a:cubicBezTo>
                  <a:cubicBezTo>
                    <a:pt x="723" y="13462"/>
                    <a:pt x="1044" y="13391"/>
                    <a:pt x="1365" y="13382"/>
                  </a:cubicBezTo>
                  <a:cubicBezTo>
                    <a:pt x="1633" y="13382"/>
                    <a:pt x="1900" y="13417"/>
                    <a:pt x="2150" y="13498"/>
                  </a:cubicBezTo>
                  <a:cubicBezTo>
                    <a:pt x="2174" y="13504"/>
                    <a:pt x="2199" y="13507"/>
                    <a:pt x="2224" y="13507"/>
                  </a:cubicBezTo>
                  <a:cubicBezTo>
                    <a:pt x="2274" y="13507"/>
                    <a:pt x="2325" y="13495"/>
                    <a:pt x="2373" y="13471"/>
                  </a:cubicBezTo>
                  <a:cubicBezTo>
                    <a:pt x="2444" y="13426"/>
                    <a:pt x="2489" y="13364"/>
                    <a:pt x="2507" y="13284"/>
                  </a:cubicBezTo>
                  <a:cubicBezTo>
                    <a:pt x="3024" y="10821"/>
                    <a:pt x="5237" y="9028"/>
                    <a:pt x="7761" y="9028"/>
                  </a:cubicBezTo>
                  <a:cubicBezTo>
                    <a:pt x="10679" y="9028"/>
                    <a:pt x="13087" y="11401"/>
                    <a:pt x="13132" y="14318"/>
                  </a:cubicBezTo>
                  <a:cubicBezTo>
                    <a:pt x="13132" y="14408"/>
                    <a:pt x="13176" y="14488"/>
                    <a:pt x="13248" y="14541"/>
                  </a:cubicBezTo>
                  <a:cubicBezTo>
                    <a:pt x="13291" y="14578"/>
                    <a:pt x="13347" y="14598"/>
                    <a:pt x="13404" y="14598"/>
                  </a:cubicBezTo>
                  <a:cubicBezTo>
                    <a:pt x="13429" y="14598"/>
                    <a:pt x="13455" y="14594"/>
                    <a:pt x="13480" y="14586"/>
                  </a:cubicBezTo>
                  <a:cubicBezTo>
                    <a:pt x="13605" y="14553"/>
                    <a:pt x="13736" y="14535"/>
                    <a:pt x="13864" y="14535"/>
                  </a:cubicBezTo>
                  <a:cubicBezTo>
                    <a:pt x="13909" y="14535"/>
                    <a:pt x="13953" y="14537"/>
                    <a:pt x="13997" y="14541"/>
                  </a:cubicBezTo>
                  <a:cubicBezTo>
                    <a:pt x="14720" y="14586"/>
                    <a:pt x="15407" y="15264"/>
                    <a:pt x="15469" y="15978"/>
                  </a:cubicBezTo>
                  <a:lnTo>
                    <a:pt x="15469" y="16005"/>
                  </a:lnTo>
                  <a:cubicBezTo>
                    <a:pt x="15487" y="16245"/>
                    <a:pt x="15407" y="16477"/>
                    <a:pt x="15246" y="16656"/>
                  </a:cubicBezTo>
                  <a:cubicBezTo>
                    <a:pt x="15077" y="16834"/>
                    <a:pt x="14854" y="16932"/>
                    <a:pt x="14604" y="16932"/>
                  </a:cubicBezTo>
                  <a:lnTo>
                    <a:pt x="12837" y="16932"/>
                  </a:lnTo>
                  <a:cubicBezTo>
                    <a:pt x="12686" y="16932"/>
                    <a:pt x="12561" y="17057"/>
                    <a:pt x="12561" y="17209"/>
                  </a:cubicBezTo>
                  <a:cubicBezTo>
                    <a:pt x="12561" y="17360"/>
                    <a:pt x="12686" y="17485"/>
                    <a:pt x="12837" y="17485"/>
                  </a:cubicBezTo>
                  <a:lnTo>
                    <a:pt x="14604" y="17485"/>
                  </a:lnTo>
                  <a:cubicBezTo>
                    <a:pt x="15005" y="17485"/>
                    <a:pt x="15380" y="17325"/>
                    <a:pt x="15656" y="17030"/>
                  </a:cubicBezTo>
                  <a:cubicBezTo>
                    <a:pt x="15924" y="16745"/>
                    <a:pt x="16058" y="16352"/>
                    <a:pt x="16031" y="15960"/>
                  </a:cubicBezTo>
                  <a:lnTo>
                    <a:pt x="16031" y="15933"/>
                  </a:lnTo>
                  <a:cubicBezTo>
                    <a:pt x="15987" y="15451"/>
                    <a:pt x="15755" y="14979"/>
                    <a:pt x="15371" y="14604"/>
                  </a:cubicBezTo>
                  <a:cubicBezTo>
                    <a:pt x="15300" y="14541"/>
                    <a:pt x="15228" y="14470"/>
                    <a:pt x="15148" y="14417"/>
                  </a:cubicBezTo>
                  <a:cubicBezTo>
                    <a:pt x="16620" y="13855"/>
                    <a:pt x="17414" y="13078"/>
                    <a:pt x="17414" y="12222"/>
                  </a:cubicBezTo>
                  <a:lnTo>
                    <a:pt x="17414" y="3033"/>
                  </a:lnTo>
                  <a:cubicBezTo>
                    <a:pt x="17423" y="2177"/>
                    <a:pt x="16602" y="1392"/>
                    <a:pt x="15121" y="830"/>
                  </a:cubicBezTo>
                  <a:cubicBezTo>
                    <a:pt x="13730" y="295"/>
                    <a:pt x="11883" y="0"/>
                    <a:pt x="99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3"/>
            <p:cNvSpPr/>
            <p:nvPr/>
          </p:nvSpPr>
          <p:spPr>
            <a:xfrm>
              <a:off x="5619800" y="3537850"/>
              <a:ext cx="340350" cy="94000"/>
            </a:xfrm>
            <a:custGeom>
              <a:avLst/>
              <a:gdLst/>
              <a:ahLst/>
              <a:cxnLst/>
              <a:rect l="l" t="t" r="r" b="b"/>
              <a:pathLst>
                <a:path w="13614" h="3760" extrusionOk="0">
                  <a:moveTo>
                    <a:pt x="1009" y="0"/>
                  </a:moveTo>
                  <a:cubicBezTo>
                    <a:pt x="934" y="0"/>
                    <a:pt x="860" y="31"/>
                    <a:pt x="803" y="93"/>
                  </a:cubicBezTo>
                  <a:cubicBezTo>
                    <a:pt x="295" y="646"/>
                    <a:pt x="9" y="1360"/>
                    <a:pt x="0" y="2109"/>
                  </a:cubicBezTo>
                  <a:cubicBezTo>
                    <a:pt x="0" y="2252"/>
                    <a:pt x="9" y="2386"/>
                    <a:pt x="27" y="2519"/>
                  </a:cubicBezTo>
                  <a:cubicBezTo>
                    <a:pt x="116" y="3224"/>
                    <a:pt x="723" y="3759"/>
                    <a:pt x="1446" y="3759"/>
                  </a:cubicBezTo>
                  <a:lnTo>
                    <a:pt x="13337" y="3759"/>
                  </a:lnTo>
                  <a:cubicBezTo>
                    <a:pt x="13489" y="3759"/>
                    <a:pt x="13614" y="3634"/>
                    <a:pt x="13614" y="3483"/>
                  </a:cubicBezTo>
                  <a:cubicBezTo>
                    <a:pt x="13614" y="3331"/>
                    <a:pt x="13489" y="3206"/>
                    <a:pt x="13337" y="3206"/>
                  </a:cubicBezTo>
                  <a:lnTo>
                    <a:pt x="1446" y="3206"/>
                  </a:lnTo>
                  <a:cubicBezTo>
                    <a:pt x="1009" y="3206"/>
                    <a:pt x="634" y="2876"/>
                    <a:pt x="580" y="2448"/>
                  </a:cubicBezTo>
                  <a:cubicBezTo>
                    <a:pt x="571" y="2341"/>
                    <a:pt x="563" y="2225"/>
                    <a:pt x="563" y="2118"/>
                  </a:cubicBezTo>
                  <a:cubicBezTo>
                    <a:pt x="571" y="1502"/>
                    <a:pt x="803" y="923"/>
                    <a:pt x="1214" y="468"/>
                  </a:cubicBezTo>
                  <a:cubicBezTo>
                    <a:pt x="1321" y="352"/>
                    <a:pt x="1312" y="173"/>
                    <a:pt x="1196" y="75"/>
                  </a:cubicBezTo>
                  <a:cubicBezTo>
                    <a:pt x="1141" y="25"/>
                    <a:pt x="1075" y="0"/>
                    <a:pt x="10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3"/>
            <p:cNvSpPr/>
            <p:nvPr/>
          </p:nvSpPr>
          <p:spPr>
            <a:xfrm>
              <a:off x="5795550" y="3483950"/>
              <a:ext cx="46850" cy="83900"/>
            </a:xfrm>
            <a:custGeom>
              <a:avLst/>
              <a:gdLst/>
              <a:ahLst/>
              <a:cxnLst/>
              <a:rect l="l" t="t" r="r" b="b"/>
              <a:pathLst>
                <a:path w="1874" h="3356" extrusionOk="0">
                  <a:moveTo>
                    <a:pt x="1597" y="1"/>
                  </a:moveTo>
                  <a:cubicBezTo>
                    <a:pt x="1445" y="1"/>
                    <a:pt x="1321" y="126"/>
                    <a:pt x="1321" y="277"/>
                  </a:cubicBezTo>
                  <a:lnTo>
                    <a:pt x="1321" y="2401"/>
                  </a:lnTo>
                  <a:lnTo>
                    <a:pt x="509" y="1598"/>
                  </a:lnTo>
                  <a:cubicBezTo>
                    <a:pt x="455" y="1540"/>
                    <a:pt x="384" y="1511"/>
                    <a:pt x="313" y="1511"/>
                  </a:cubicBezTo>
                  <a:cubicBezTo>
                    <a:pt x="241" y="1511"/>
                    <a:pt x="170" y="1540"/>
                    <a:pt x="116" y="1598"/>
                  </a:cubicBezTo>
                  <a:cubicBezTo>
                    <a:pt x="0" y="1705"/>
                    <a:pt x="0" y="1883"/>
                    <a:pt x="116" y="1990"/>
                  </a:cubicBezTo>
                  <a:lnTo>
                    <a:pt x="1401" y="3275"/>
                  </a:lnTo>
                  <a:cubicBezTo>
                    <a:pt x="1454" y="3328"/>
                    <a:pt x="1526" y="3355"/>
                    <a:pt x="1597" y="3355"/>
                  </a:cubicBezTo>
                  <a:cubicBezTo>
                    <a:pt x="1633" y="3355"/>
                    <a:pt x="1669" y="3346"/>
                    <a:pt x="1704" y="3337"/>
                  </a:cubicBezTo>
                  <a:cubicBezTo>
                    <a:pt x="1811" y="3293"/>
                    <a:pt x="1874" y="3194"/>
                    <a:pt x="1874" y="3079"/>
                  </a:cubicBezTo>
                  <a:lnTo>
                    <a:pt x="1874" y="277"/>
                  </a:lnTo>
                  <a:cubicBezTo>
                    <a:pt x="1874" y="126"/>
                    <a:pt x="1749" y="1"/>
                    <a:pt x="15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3"/>
            <p:cNvSpPr/>
            <p:nvPr/>
          </p:nvSpPr>
          <p:spPr>
            <a:xfrm>
              <a:off x="5859100" y="3483975"/>
              <a:ext cx="46875" cy="83875"/>
            </a:xfrm>
            <a:custGeom>
              <a:avLst/>
              <a:gdLst/>
              <a:ahLst/>
              <a:cxnLst/>
              <a:rect l="l" t="t" r="r" b="b"/>
              <a:pathLst>
                <a:path w="1875" h="3355" extrusionOk="0">
                  <a:moveTo>
                    <a:pt x="278" y="0"/>
                  </a:moveTo>
                  <a:cubicBezTo>
                    <a:pt x="242" y="0"/>
                    <a:pt x="205" y="6"/>
                    <a:pt x="170" y="18"/>
                  </a:cubicBezTo>
                  <a:cubicBezTo>
                    <a:pt x="72" y="62"/>
                    <a:pt x="1" y="169"/>
                    <a:pt x="1" y="276"/>
                  </a:cubicBezTo>
                  <a:lnTo>
                    <a:pt x="1" y="3078"/>
                  </a:lnTo>
                  <a:cubicBezTo>
                    <a:pt x="1" y="3229"/>
                    <a:pt x="126" y="3354"/>
                    <a:pt x="277" y="3354"/>
                  </a:cubicBezTo>
                  <a:cubicBezTo>
                    <a:pt x="438" y="3354"/>
                    <a:pt x="563" y="3229"/>
                    <a:pt x="563" y="3078"/>
                  </a:cubicBezTo>
                  <a:lnTo>
                    <a:pt x="563" y="954"/>
                  </a:lnTo>
                  <a:lnTo>
                    <a:pt x="1375" y="1766"/>
                  </a:lnTo>
                  <a:cubicBezTo>
                    <a:pt x="1428" y="1820"/>
                    <a:pt x="1500" y="1846"/>
                    <a:pt x="1571" y="1846"/>
                  </a:cubicBezTo>
                  <a:cubicBezTo>
                    <a:pt x="1642" y="1846"/>
                    <a:pt x="1714" y="1820"/>
                    <a:pt x="1767" y="1766"/>
                  </a:cubicBezTo>
                  <a:cubicBezTo>
                    <a:pt x="1874" y="1650"/>
                    <a:pt x="1874" y="1481"/>
                    <a:pt x="1767" y="1365"/>
                  </a:cubicBezTo>
                  <a:lnTo>
                    <a:pt x="483" y="80"/>
                  </a:lnTo>
                  <a:cubicBezTo>
                    <a:pt x="428" y="26"/>
                    <a:pt x="354"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73"/>
          <p:cNvGrpSpPr/>
          <p:nvPr/>
        </p:nvGrpSpPr>
        <p:grpSpPr>
          <a:xfrm>
            <a:off x="5468850" y="3254288"/>
            <a:ext cx="267200" cy="476175"/>
            <a:chOff x="5156350" y="3175300"/>
            <a:chExt cx="267200" cy="476175"/>
          </a:xfrm>
        </p:grpSpPr>
        <p:sp>
          <p:nvSpPr>
            <p:cNvPr id="1776" name="Google Shape;1776;p73"/>
            <p:cNvSpPr/>
            <p:nvPr/>
          </p:nvSpPr>
          <p:spPr>
            <a:xfrm>
              <a:off x="5175750" y="3443125"/>
              <a:ext cx="218600" cy="208350"/>
            </a:xfrm>
            <a:custGeom>
              <a:avLst/>
              <a:gdLst/>
              <a:ahLst/>
              <a:cxnLst/>
              <a:rect l="l" t="t" r="r" b="b"/>
              <a:pathLst>
                <a:path w="8744" h="8334" extrusionOk="0">
                  <a:moveTo>
                    <a:pt x="286" y="1"/>
                  </a:moveTo>
                  <a:cubicBezTo>
                    <a:pt x="280" y="1"/>
                    <a:pt x="274" y="1"/>
                    <a:pt x="268" y="1"/>
                  </a:cubicBezTo>
                  <a:cubicBezTo>
                    <a:pt x="117" y="19"/>
                    <a:pt x="1" y="144"/>
                    <a:pt x="10" y="305"/>
                  </a:cubicBezTo>
                  <a:lnTo>
                    <a:pt x="491" y="7611"/>
                  </a:lnTo>
                  <a:cubicBezTo>
                    <a:pt x="518" y="8012"/>
                    <a:pt x="857" y="8333"/>
                    <a:pt x="1267" y="8333"/>
                  </a:cubicBezTo>
                  <a:lnTo>
                    <a:pt x="7860" y="8333"/>
                  </a:lnTo>
                  <a:cubicBezTo>
                    <a:pt x="8271" y="8333"/>
                    <a:pt x="8610" y="8012"/>
                    <a:pt x="8636" y="7611"/>
                  </a:cubicBezTo>
                  <a:lnTo>
                    <a:pt x="8734" y="6085"/>
                  </a:lnTo>
                  <a:cubicBezTo>
                    <a:pt x="8743" y="5925"/>
                    <a:pt x="8627" y="5791"/>
                    <a:pt x="8476" y="5782"/>
                  </a:cubicBezTo>
                  <a:cubicBezTo>
                    <a:pt x="8470" y="5782"/>
                    <a:pt x="8465" y="5782"/>
                    <a:pt x="8459" y="5782"/>
                  </a:cubicBezTo>
                  <a:cubicBezTo>
                    <a:pt x="8315" y="5782"/>
                    <a:pt x="8190" y="5895"/>
                    <a:pt x="8181" y="6041"/>
                  </a:cubicBezTo>
                  <a:lnTo>
                    <a:pt x="8083" y="7575"/>
                  </a:lnTo>
                  <a:cubicBezTo>
                    <a:pt x="8074" y="7682"/>
                    <a:pt x="7976" y="7771"/>
                    <a:pt x="7860" y="7771"/>
                  </a:cubicBezTo>
                  <a:lnTo>
                    <a:pt x="1267" y="7771"/>
                  </a:lnTo>
                  <a:cubicBezTo>
                    <a:pt x="1152" y="7771"/>
                    <a:pt x="1062" y="7682"/>
                    <a:pt x="1053" y="7575"/>
                  </a:cubicBezTo>
                  <a:lnTo>
                    <a:pt x="572" y="269"/>
                  </a:lnTo>
                  <a:cubicBezTo>
                    <a:pt x="563" y="114"/>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3"/>
            <p:cNvSpPr/>
            <p:nvPr/>
          </p:nvSpPr>
          <p:spPr>
            <a:xfrm>
              <a:off x="5156350" y="3175300"/>
              <a:ext cx="267200" cy="451875"/>
            </a:xfrm>
            <a:custGeom>
              <a:avLst/>
              <a:gdLst/>
              <a:ahLst/>
              <a:cxnLst/>
              <a:rect l="l" t="t" r="r" b="b"/>
              <a:pathLst>
                <a:path w="10688" h="18075" extrusionOk="0">
                  <a:moveTo>
                    <a:pt x="5487" y="553"/>
                  </a:moveTo>
                  <a:lnTo>
                    <a:pt x="5487" y="1695"/>
                  </a:lnTo>
                  <a:lnTo>
                    <a:pt x="5193" y="1695"/>
                  </a:lnTo>
                  <a:lnTo>
                    <a:pt x="5193" y="553"/>
                  </a:lnTo>
                  <a:close/>
                  <a:moveTo>
                    <a:pt x="4640" y="2302"/>
                  </a:moveTo>
                  <a:lnTo>
                    <a:pt x="4640" y="6013"/>
                  </a:lnTo>
                  <a:lnTo>
                    <a:pt x="884" y="6013"/>
                  </a:lnTo>
                  <a:cubicBezTo>
                    <a:pt x="1205" y="4086"/>
                    <a:pt x="2730" y="2596"/>
                    <a:pt x="4640" y="2302"/>
                  </a:cubicBezTo>
                  <a:close/>
                  <a:moveTo>
                    <a:pt x="5344" y="2248"/>
                  </a:moveTo>
                  <a:cubicBezTo>
                    <a:pt x="5389" y="2248"/>
                    <a:pt x="5433" y="2248"/>
                    <a:pt x="5487" y="2257"/>
                  </a:cubicBezTo>
                  <a:lnTo>
                    <a:pt x="5487" y="3783"/>
                  </a:lnTo>
                  <a:cubicBezTo>
                    <a:pt x="5487" y="3934"/>
                    <a:pt x="5612" y="4059"/>
                    <a:pt x="5764" y="4059"/>
                  </a:cubicBezTo>
                  <a:cubicBezTo>
                    <a:pt x="5915" y="4059"/>
                    <a:pt x="6040" y="3934"/>
                    <a:pt x="6040" y="3783"/>
                  </a:cubicBezTo>
                  <a:lnTo>
                    <a:pt x="6040" y="2302"/>
                  </a:lnTo>
                  <a:cubicBezTo>
                    <a:pt x="7949" y="2605"/>
                    <a:pt x="9475" y="4086"/>
                    <a:pt x="9796" y="6013"/>
                  </a:cubicBezTo>
                  <a:lnTo>
                    <a:pt x="6040" y="6013"/>
                  </a:lnTo>
                  <a:lnTo>
                    <a:pt x="6040" y="4925"/>
                  </a:lnTo>
                  <a:cubicBezTo>
                    <a:pt x="6040" y="4764"/>
                    <a:pt x="5915" y="4639"/>
                    <a:pt x="5764" y="4639"/>
                  </a:cubicBezTo>
                  <a:cubicBezTo>
                    <a:pt x="5612" y="4639"/>
                    <a:pt x="5487" y="4764"/>
                    <a:pt x="5487" y="4925"/>
                  </a:cubicBezTo>
                  <a:lnTo>
                    <a:pt x="5487" y="6013"/>
                  </a:lnTo>
                  <a:lnTo>
                    <a:pt x="5193" y="6013"/>
                  </a:lnTo>
                  <a:lnTo>
                    <a:pt x="5193" y="2257"/>
                  </a:lnTo>
                  <a:cubicBezTo>
                    <a:pt x="5246" y="2248"/>
                    <a:pt x="5291" y="2248"/>
                    <a:pt x="5344" y="2248"/>
                  </a:cubicBezTo>
                  <a:close/>
                  <a:moveTo>
                    <a:pt x="4640" y="6575"/>
                  </a:moveTo>
                  <a:lnTo>
                    <a:pt x="4640" y="7476"/>
                  </a:lnTo>
                  <a:lnTo>
                    <a:pt x="554" y="7476"/>
                  </a:lnTo>
                  <a:lnTo>
                    <a:pt x="554" y="6575"/>
                  </a:lnTo>
                  <a:close/>
                  <a:moveTo>
                    <a:pt x="5487" y="6575"/>
                  </a:moveTo>
                  <a:lnTo>
                    <a:pt x="5487" y="7476"/>
                  </a:lnTo>
                  <a:lnTo>
                    <a:pt x="5193" y="7476"/>
                  </a:lnTo>
                  <a:lnTo>
                    <a:pt x="5193" y="6575"/>
                  </a:lnTo>
                  <a:close/>
                  <a:moveTo>
                    <a:pt x="10126" y="6575"/>
                  </a:moveTo>
                  <a:lnTo>
                    <a:pt x="10126" y="7476"/>
                  </a:lnTo>
                  <a:lnTo>
                    <a:pt x="6040" y="7476"/>
                  </a:lnTo>
                  <a:lnTo>
                    <a:pt x="6040" y="6575"/>
                  </a:lnTo>
                  <a:close/>
                  <a:moveTo>
                    <a:pt x="5487" y="8038"/>
                  </a:moveTo>
                  <a:lnTo>
                    <a:pt x="5487" y="10215"/>
                  </a:lnTo>
                  <a:lnTo>
                    <a:pt x="5193" y="10215"/>
                  </a:lnTo>
                  <a:lnTo>
                    <a:pt x="5193" y="8038"/>
                  </a:lnTo>
                  <a:close/>
                  <a:moveTo>
                    <a:pt x="5344" y="10777"/>
                  </a:moveTo>
                  <a:cubicBezTo>
                    <a:pt x="6665" y="10777"/>
                    <a:pt x="7735" y="11847"/>
                    <a:pt x="7735" y="13168"/>
                  </a:cubicBezTo>
                  <a:cubicBezTo>
                    <a:pt x="7735" y="14488"/>
                    <a:pt x="6665" y="15558"/>
                    <a:pt x="5344" y="15558"/>
                  </a:cubicBezTo>
                  <a:cubicBezTo>
                    <a:pt x="4024" y="15558"/>
                    <a:pt x="2945" y="14488"/>
                    <a:pt x="2945" y="13168"/>
                  </a:cubicBezTo>
                  <a:cubicBezTo>
                    <a:pt x="2945" y="11847"/>
                    <a:pt x="4024" y="10777"/>
                    <a:pt x="5344" y="10777"/>
                  </a:cubicBezTo>
                  <a:close/>
                  <a:moveTo>
                    <a:pt x="5487" y="16111"/>
                  </a:moveTo>
                  <a:lnTo>
                    <a:pt x="5487" y="17512"/>
                  </a:lnTo>
                  <a:lnTo>
                    <a:pt x="5193" y="17512"/>
                  </a:lnTo>
                  <a:lnTo>
                    <a:pt x="5193" y="16111"/>
                  </a:lnTo>
                  <a:cubicBezTo>
                    <a:pt x="5246" y="16120"/>
                    <a:pt x="5291" y="16120"/>
                    <a:pt x="5344" y="16120"/>
                  </a:cubicBezTo>
                  <a:cubicBezTo>
                    <a:pt x="5389" y="16120"/>
                    <a:pt x="5433" y="16120"/>
                    <a:pt x="5487" y="16111"/>
                  </a:cubicBezTo>
                  <a:close/>
                  <a:moveTo>
                    <a:pt x="4916" y="0"/>
                  </a:moveTo>
                  <a:cubicBezTo>
                    <a:pt x="4764" y="0"/>
                    <a:pt x="4640" y="125"/>
                    <a:pt x="4640" y="277"/>
                  </a:cubicBezTo>
                  <a:lnTo>
                    <a:pt x="4640" y="1740"/>
                  </a:lnTo>
                  <a:cubicBezTo>
                    <a:pt x="3631" y="1882"/>
                    <a:pt x="2695" y="2320"/>
                    <a:pt x="1936" y="3006"/>
                  </a:cubicBezTo>
                  <a:cubicBezTo>
                    <a:pt x="1053" y="3800"/>
                    <a:pt x="482" y="4871"/>
                    <a:pt x="313" y="6040"/>
                  </a:cubicBezTo>
                  <a:cubicBezTo>
                    <a:pt x="134" y="6102"/>
                    <a:pt x="1" y="6280"/>
                    <a:pt x="1" y="6486"/>
                  </a:cubicBezTo>
                  <a:lnTo>
                    <a:pt x="1" y="7565"/>
                  </a:lnTo>
                  <a:cubicBezTo>
                    <a:pt x="1" y="7824"/>
                    <a:pt x="206" y="8038"/>
                    <a:pt x="464" y="8038"/>
                  </a:cubicBezTo>
                  <a:lnTo>
                    <a:pt x="589" y="8038"/>
                  </a:lnTo>
                  <a:lnTo>
                    <a:pt x="714" y="9876"/>
                  </a:lnTo>
                  <a:cubicBezTo>
                    <a:pt x="723" y="10027"/>
                    <a:pt x="848" y="10134"/>
                    <a:pt x="991" y="10134"/>
                  </a:cubicBezTo>
                  <a:lnTo>
                    <a:pt x="1009" y="10134"/>
                  </a:lnTo>
                  <a:cubicBezTo>
                    <a:pt x="1160" y="10125"/>
                    <a:pt x="1276" y="9992"/>
                    <a:pt x="1267" y="9840"/>
                  </a:cubicBezTo>
                  <a:lnTo>
                    <a:pt x="1151" y="8038"/>
                  </a:lnTo>
                  <a:lnTo>
                    <a:pt x="4640" y="8038"/>
                  </a:lnTo>
                  <a:lnTo>
                    <a:pt x="4640" y="10304"/>
                  </a:lnTo>
                  <a:cubicBezTo>
                    <a:pt x="3346" y="10616"/>
                    <a:pt x="2391" y="11785"/>
                    <a:pt x="2391" y="13168"/>
                  </a:cubicBezTo>
                  <a:cubicBezTo>
                    <a:pt x="2391" y="14550"/>
                    <a:pt x="3346" y="15719"/>
                    <a:pt x="4640" y="16031"/>
                  </a:cubicBezTo>
                  <a:lnTo>
                    <a:pt x="4640" y="17798"/>
                  </a:lnTo>
                  <a:cubicBezTo>
                    <a:pt x="4640" y="17949"/>
                    <a:pt x="4764" y="18074"/>
                    <a:pt x="4916" y="18074"/>
                  </a:cubicBezTo>
                  <a:lnTo>
                    <a:pt x="5764" y="18074"/>
                  </a:lnTo>
                  <a:cubicBezTo>
                    <a:pt x="5915" y="18074"/>
                    <a:pt x="6040" y="17949"/>
                    <a:pt x="6040" y="17798"/>
                  </a:cubicBezTo>
                  <a:lnTo>
                    <a:pt x="6040" y="16031"/>
                  </a:lnTo>
                  <a:cubicBezTo>
                    <a:pt x="7334" y="15719"/>
                    <a:pt x="8297" y="14550"/>
                    <a:pt x="8297" y="13168"/>
                  </a:cubicBezTo>
                  <a:cubicBezTo>
                    <a:pt x="8297" y="11785"/>
                    <a:pt x="7334" y="10616"/>
                    <a:pt x="6040" y="10304"/>
                  </a:cubicBezTo>
                  <a:lnTo>
                    <a:pt x="6040" y="8038"/>
                  </a:lnTo>
                  <a:lnTo>
                    <a:pt x="9528" y="8038"/>
                  </a:lnTo>
                  <a:lnTo>
                    <a:pt x="9029" y="15621"/>
                  </a:lnTo>
                  <a:cubicBezTo>
                    <a:pt x="9020" y="15772"/>
                    <a:pt x="9136" y="15906"/>
                    <a:pt x="9287" y="15915"/>
                  </a:cubicBezTo>
                  <a:lnTo>
                    <a:pt x="9314" y="15915"/>
                  </a:lnTo>
                  <a:cubicBezTo>
                    <a:pt x="9457" y="15915"/>
                    <a:pt x="9582" y="15799"/>
                    <a:pt x="9591" y="15656"/>
                  </a:cubicBezTo>
                  <a:lnTo>
                    <a:pt x="10090" y="8038"/>
                  </a:lnTo>
                  <a:lnTo>
                    <a:pt x="10215" y="8038"/>
                  </a:lnTo>
                  <a:cubicBezTo>
                    <a:pt x="10474" y="8038"/>
                    <a:pt x="10688" y="7824"/>
                    <a:pt x="10688" y="7565"/>
                  </a:cubicBezTo>
                  <a:lnTo>
                    <a:pt x="10688" y="6486"/>
                  </a:lnTo>
                  <a:cubicBezTo>
                    <a:pt x="10688" y="6280"/>
                    <a:pt x="10554" y="6102"/>
                    <a:pt x="10367" y="6040"/>
                  </a:cubicBezTo>
                  <a:cubicBezTo>
                    <a:pt x="10197" y="4871"/>
                    <a:pt x="9626" y="3800"/>
                    <a:pt x="8743" y="3006"/>
                  </a:cubicBezTo>
                  <a:cubicBezTo>
                    <a:pt x="7985" y="2320"/>
                    <a:pt x="7048" y="1882"/>
                    <a:pt x="6040" y="1740"/>
                  </a:cubicBezTo>
                  <a:lnTo>
                    <a:pt x="6040" y="277"/>
                  </a:lnTo>
                  <a:cubicBezTo>
                    <a:pt x="6040" y="125"/>
                    <a:pt x="5915" y="0"/>
                    <a:pt x="57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3"/>
            <p:cNvSpPr/>
            <p:nvPr/>
          </p:nvSpPr>
          <p:spPr>
            <a:xfrm>
              <a:off x="5241775" y="3484175"/>
              <a:ext cx="28575" cy="40625"/>
            </a:xfrm>
            <a:custGeom>
              <a:avLst/>
              <a:gdLst/>
              <a:ahLst/>
              <a:cxnLst/>
              <a:rect l="l" t="t" r="r" b="b"/>
              <a:pathLst>
                <a:path w="1143" h="1625" extrusionOk="0">
                  <a:moveTo>
                    <a:pt x="838" y="1"/>
                  </a:moveTo>
                  <a:cubicBezTo>
                    <a:pt x="765" y="1"/>
                    <a:pt x="692" y="27"/>
                    <a:pt x="634" y="81"/>
                  </a:cubicBezTo>
                  <a:lnTo>
                    <a:pt x="107" y="616"/>
                  </a:lnTo>
                  <a:cubicBezTo>
                    <a:pt x="0" y="723"/>
                    <a:pt x="0" y="902"/>
                    <a:pt x="107" y="1009"/>
                  </a:cubicBezTo>
                  <a:lnTo>
                    <a:pt x="634" y="1544"/>
                  </a:lnTo>
                  <a:cubicBezTo>
                    <a:pt x="696" y="1598"/>
                    <a:pt x="768" y="1624"/>
                    <a:pt x="839" y="1624"/>
                  </a:cubicBezTo>
                  <a:cubicBezTo>
                    <a:pt x="910" y="1624"/>
                    <a:pt x="982" y="1598"/>
                    <a:pt x="1035" y="1544"/>
                  </a:cubicBezTo>
                  <a:cubicBezTo>
                    <a:pt x="1142" y="1428"/>
                    <a:pt x="1142" y="1259"/>
                    <a:pt x="1035" y="1143"/>
                  </a:cubicBezTo>
                  <a:lnTo>
                    <a:pt x="696" y="813"/>
                  </a:lnTo>
                  <a:lnTo>
                    <a:pt x="1035" y="474"/>
                  </a:lnTo>
                  <a:cubicBezTo>
                    <a:pt x="1142" y="366"/>
                    <a:pt x="1142" y="188"/>
                    <a:pt x="1035" y="81"/>
                  </a:cubicBezTo>
                  <a:cubicBezTo>
                    <a:pt x="982" y="27"/>
                    <a:pt x="910" y="1"/>
                    <a:pt x="8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3"/>
            <p:cNvSpPr/>
            <p:nvPr/>
          </p:nvSpPr>
          <p:spPr>
            <a:xfrm>
              <a:off x="5309350" y="3484175"/>
              <a:ext cx="28800" cy="40625"/>
            </a:xfrm>
            <a:custGeom>
              <a:avLst/>
              <a:gdLst/>
              <a:ahLst/>
              <a:cxnLst/>
              <a:rect l="l" t="t" r="r" b="b"/>
              <a:pathLst>
                <a:path w="1152" h="1625" extrusionOk="0">
                  <a:moveTo>
                    <a:pt x="313" y="1"/>
                  </a:moveTo>
                  <a:cubicBezTo>
                    <a:pt x="241" y="1"/>
                    <a:pt x="170" y="27"/>
                    <a:pt x="116" y="81"/>
                  </a:cubicBezTo>
                  <a:cubicBezTo>
                    <a:pt x="0" y="188"/>
                    <a:pt x="0" y="366"/>
                    <a:pt x="116" y="474"/>
                  </a:cubicBezTo>
                  <a:lnTo>
                    <a:pt x="446" y="813"/>
                  </a:lnTo>
                  <a:lnTo>
                    <a:pt x="116" y="1143"/>
                  </a:lnTo>
                  <a:cubicBezTo>
                    <a:pt x="0" y="1259"/>
                    <a:pt x="0" y="1428"/>
                    <a:pt x="116" y="1544"/>
                  </a:cubicBezTo>
                  <a:cubicBezTo>
                    <a:pt x="170" y="1598"/>
                    <a:pt x="241" y="1624"/>
                    <a:pt x="313" y="1624"/>
                  </a:cubicBezTo>
                  <a:cubicBezTo>
                    <a:pt x="384" y="1624"/>
                    <a:pt x="455" y="1598"/>
                    <a:pt x="509" y="1544"/>
                  </a:cubicBezTo>
                  <a:lnTo>
                    <a:pt x="1044" y="1009"/>
                  </a:lnTo>
                  <a:cubicBezTo>
                    <a:pt x="1151" y="902"/>
                    <a:pt x="1151" y="723"/>
                    <a:pt x="1044" y="616"/>
                  </a:cubicBezTo>
                  <a:lnTo>
                    <a:pt x="509" y="81"/>
                  </a:lnTo>
                  <a:cubicBezTo>
                    <a:pt x="455" y="27"/>
                    <a:pt x="384"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3"/>
            <p:cNvSpPr/>
            <p:nvPr/>
          </p:nvSpPr>
          <p:spPr>
            <a:xfrm>
              <a:off x="5275675" y="3485850"/>
              <a:ext cx="29225" cy="38950"/>
            </a:xfrm>
            <a:custGeom>
              <a:avLst/>
              <a:gdLst/>
              <a:ahLst/>
              <a:cxnLst/>
              <a:rect l="l" t="t" r="r" b="b"/>
              <a:pathLst>
                <a:path w="1169" h="1558" extrusionOk="0">
                  <a:moveTo>
                    <a:pt x="850" y="0"/>
                  </a:moveTo>
                  <a:cubicBezTo>
                    <a:pt x="749" y="0"/>
                    <a:pt x="654" y="54"/>
                    <a:pt x="598" y="148"/>
                  </a:cubicBezTo>
                  <a:lnTo>
                    <a:pt x="72" y="1147"/>
                  </a:lnTo>
                  <a:cubicBezTo>
                    <a:pt x="0" y="1281"/>
                    <a:pt x="45" y="1450"/>
                    <a:pt x="188" y="1522"/>
                  </a:cubicBezTo>
                  <a:cubicBezTo>
                    <a:pt x="223" y="1548"/>
                    <a:pt x="268" y="1557"/>
                    <a:pt x="313" y="1557"/>
                  </a:cubicBezTo>
                  <a:cubicBezTo>
                    <a:pt x="420" y="1557"/>
                    <a:pt x="509" y="1504"/>
                    <a:pt x="562" y="1406"/>
                  </a:cubicBezTo>
                  <a:lnTo>
                    <a:pt x="1098" y="415"/>
                  </a:lnTo>
                  <a:cubicBezTo>
                    <a:pt x="1169" y="282"/>
                    <a:pt x="1115" y="112"/>
                    <a:pt x="982" y="32"/>
                  </a:cubicBezTo>
                  <a:cubicBezTo>
                    <a:pt x="939" y="10"/>
                    <a:pt x="894" y="0"/>
                    <a:pt x="8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3"/>
          <p:cNvGrpSpPr/>
          <p:nvPr/>
        </p:nvGrpSpPr>
        <p:grpSpPr>
          <a:xfrm>
            <a:off x="4857413" y="3254288"/>
            <a:ext cx="285725" cy="476175"/>
            <a:chOff x="4520725" y="3193800"/>
            <a:chExt cx="285725" cy="476175"/>
          </a:xfrm>
        </p:grpSpPr>
        <p:sp>
          <p:nvSpPr>
            <p:cNvPr id="1782" name="Google Shape;1782;p73"/>
            <p:cNvSpPr/>
            <p:nvPr/>
          </p:nvSpPr>
          <p:spPr>
            <a:xfrm>
              <a:off x="4520725" y="3193800"/>
              <a:ext cx="285725" cy="186025"/>
            </a:xfrm>
            <a:custGeom>
              <a:avLst/>
              <a:gdLst/>
              <a:ahLst/>
              <a:cxnLst/>
              <a:rect l="l" t="t" r="r" b="b"/>
              <a:pathLst>
                <a:path w="11429" h="7441" extrusionOk="0">
                  <a:moveTo>
                    <a:pt x="10135" y="563"/>
                  </a:moveTo>
                  <a:cubicBezTo>
                    <a:pt x="10536" y="563"/>
                    <a:pt x="10866" y="893"/>
                    <a:pt x="10866" y="1294"/>
                  </a:cubicBezTo>
                  <a:lnTo>
                    <a:pt x="10866" y="2436"/>
                  </a:lnTo>
                  <a:lnTo>
                    <a:pt x="563" y="2436"/>
                  </a:lnTo>
                  <a:lnTo>
                    <a:pt x="563" y="1294"/>
                  </a:lnTo>
                  <a:cubicBezTo>
                    <a:pt x="563" y="893"/>
                    <a:pt x="893" y="563"/>
                    <a:pt x="1294" y="563"/>
                  </a:cubicBezTo>
                  <a:close/>
                  <a:moveTo>
                    <a:pt x="1294" y="1"/>
                  </a:moveTo>
                  <a:cubicBezTo>
                    <a:pt x="580" y="1"/>
                    <a:pt x="1" y="580"/>
                    <a:pt x="1" y="1294"/>
                  </a:cubicBezTo>
                  <a:lnTo>
                    <a:pt x="1" y="7155"/>
                  </a:lnTo>
                  <a:cubicBezTo>
                    <a:pt x="1" y="7316"/>
                    <a:pt x="125" y="7441"/>
                    <a:pt x="277" y="7441"/>
                  </a:cubicBezTo>
                  <a:cubicBezTo>
                    <a:pt x="438" y="7441"/>
                    <a:pt x="563" y="7316"/>
                    <a:pt x="563" y="7155"/>
                  </a:cubicBezTo>
                  <a:lnTo>
                    <a:pt x="563" y="2998"/>
                  </a:lnTo>
                  <a:lnTo>
                    <a:pt x="10866" y="2998"/>
                  </a:lnTo>
                  <a:lnTo>
                    <a:pt x="10866" y="4675"/>
                  </a:lnTo>
                  <a:cubicBezTo>
                    <a:pt x="10866" y="4836"/>
                    <a:pt x="10991" y="4961"/>
                    <a:pt x="11143" y="4961"/>
                  </a:cubicBezTo>
                  <a:cubicBezTo>
                    <a:pt x="11304" y="4961"/>
                    <a:pt x="11428" y="4836"/>
                    <a:pt x="11428" y="4675"/>
                  </a:cubicBezTo>
                  <a:lnTo>
                    <a:pt x="11428" y="1294"/>
                  </a:lnTo>
                  <a:cubicBezTo>
                    <a:pt x="11428" y="580"/>
                    <a:pt x="10849" y="1"/>
                    <a:pt x="101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3"/>
            <p:cNvSpPr/>
            <p:nvPr/>
          </p:nvSpPr>
          <p:spPr>
            <a:xfrm>
              <a:off x="4520725" y="3332300"/>
              <a:ext cx="285725" cy="337675"/>
            </a:xfrm>
            <a:custGeom>
              <a:avLst/>
              <a:gdLst/>
              <a:ahLst/>
              <a:cxnLst/>
              <a:rect l="l" t="t" r="r" b="b"/>
              <a:pathLst>
                <a:path w="11429" h="13507" extrusionOk="0">
                  <a:moveTo>
                    <a:pt x="5710" y="2302"/>
                  </a:moveTo>
                  <a:cubicBezTo>
                    <a:pt x="6281" y="3060"/>
                    <a:pt x="6709" y="3738"/>
                    <a:pt x="6923" y="4229"/>
                  </a:cubicBezTo>
                  <a:cubicBezTo>
                    <a:pt x="6654" y="4301"/>
                    <a:pt x="6404" y="4331"/>
                    <a:pt x="6173" y="4331"/>
                  </a:cubicBezTo>
                  <a:cubicBezTo>
                    <a:pt x="5516" y="4331"/>
                    <a:pt x="5017" y="4085"/>
                    <a:pt x="4693" y="3854"/>
                  </a:cubicBezTo>
                  <a:cubicBezTo>
                    <a:pt x="4925" y="3417"/>
                    <a:pt x="5282" y="2882"/>
                    <a:pt x="5710" y="2302"/>
                  </a:cubicBezTo>
                  <a:close/>
                  <a:moveTo>
                    <a:pt x="2329" y="4871"/>
                  </a:moveTo>
                  <a:cubicBezTo>
                    <a:pt x="2490" y="4871"/>
                    <a:pt x="2623" y="5005"/>
                    <a:pt x="2623" y="5157"/>
                  </a:cubicBezTo>
                  <a:cubicBezTo>
                    <a:pt x="2623" y="5317"/>
                    <a:pt x="2490" y="5451"/>
                    <a:pt x="2329" y="5451"/>
                  </a:cubicBezTo>
                  <a:cubicBezTo>
                    <a:pt x="2177" y="5451"/>
                    <a:pt x="2044" y="5317"/>
                    <a:pt x="2044" y="5157"/>
                  </a:cubicBezTo>
                  <a:cubicBezTo>
                    <a:pt x="2044" y="5005"/>
                    <a:pt x="2177" y="4871"/>
                    <a:pt x="2329" y="4871"/>
                  </a:cubicBezTo>
                  <a:close/>
                  <a:moveTo>
                    <a:pt x="4452" y="4372"/>
                  </a:moveTo>
                  <a:cubicBezTo>
                    <a:pt x="4845" y="4630"/>
                    <a:pt x="5425" y="4889"/>
                    <a:pt x="6174" y="4889"/>
                  </a:cubicBezTo>
                  <a:cubicBezTo>
                    <a:pt x="6450" y="4889"/>
                    <a:pt x="6754" y="4854"/>
                    <a:pt x="7084" y="4764"/>
                  </a:cubicBezTo>
                  <a:cubicBezTo>
                    <a:pt x="7084" y="4782"/>
                    <a:pt x="7084" y="4791"/>
                    <a:pt x="7084" y="4809"/>
                  </a:cubicBezTo>
                  <a:cubicBezTo>
                    <a:pt x="7084" y="5558"/>
                    <a:pt x="6468" y="6174"/>
                    <a:pt x="5710" y="6174"/>
                  </a:cubicBezTo>
                  <a:cubicBezTo>
                    <a:pt x="4961" y="6174"/>
                    <a:pt x="4345" y="5558"/>
                    <a:pt x="4345" y="4809"/>
                  </a:cubicBezTo>
                  <a:cubicBezTo>
                    <a:pt x="4345" y="4693"/>
                    <a:pt x="4381" y="4550"/>
                    <a:pt x="4452" y="4372"/>
                  </a:cubicBezTo>
                  <a:close/>
                  <a:moveTo>
                    <a:pt x="1901" y="8663"/>
                  </a:moveTo>
                  <a:cubicBezTo>
                    <a:pt x="2052" y="8663"/>
                    <a:pt x="2186" y="8797"/>
                    <a:pt x="2186" y="8957"/>
                  </a:cubicBezTo>
                  <a:cubicBezTo>
                    <a:pt x="2186" y="9118"/>
                    <a:pt x="2052" y="9243"/>
                    <a:pt x="1901" y="9243"/>
                  </a:cubicBezTo>
                  <a:cubicBezTo>
                    <a:pt x="1740" y="9243"/>
                    <a:pt x="1606" y="9118"/>
                    <a:pt x="1606" y="8957"/>
                  </a:cubicBezTo>
                  <a:cubicBezTo>
                    <a:pt x="1606" y="8797"/>
                    <a:pt x="1740" y="8663"/>
                    <a:pt x="1901" y="8663"/>
                  </a:cubicBezTo>
                  <a:close/>
                  <a:moveTo>
                    <a:pt x="10866" y="2293"/>
                  </a:moveTo>
                  <a:lnTo>
                    <a:pt x="10866" y="10483"/>
                  </a:lnTo>
                  <a:lnTo>
                    <a:pt x="9127" y="10483"/>
                  </a:lnTo>
                  <a:lnTo>
                    <a:pt x="9127" y="10313"/>
                  </a:lnTo>
                  <a:lnTo>
                    <a:pt x="9617" y="10313"/>
                  </a:lnTo>
                  <a:cubicBezTo>
                    <a:pt x="9769" y="10313"/>
                    <a:pt x="9894" y="10188"/>
                    <a:pt x="9894" y="10037"/>
                  </a:cubicBezTo>
                  <a:cubicBezTo>
                    <a:pt x="9894" y="9885"/>
                    <a:pt x="9769" y="9760"/>
                    <a:pt x="9617" y="9760"/>
                  </a:cubicBezTo>
                  <a:lnTo>
                    <a:pt x="9127" y="9760"/>
                  </a:lnTo>
                  <a:lnTo>
                    <a:pt x="9127" y="9359"/>
                  </a:lnTo>
                  <a:lnTo>
                    <a:pt x="9617" y="9359"/>
                  </a:lnTo>
                  <a:cubicBezTo>
                    <a:pt x="9769" y="9359"/>
                    <a:pt x="9894" y="9234"/>
                    <a:pt x="9894" y="9073"/>
                  </a:cubicBezTo>
                  <a:cubicBezTo>
                    <a:pt x="9894" y="8921"/>
                    <a:pt x="9769" y="8797"/>
                    <a:pt x="9617" y="8797"/>
                  </a:cubicBezTo>
                  <a:lnTo>
                    <a:pt x="9127" y="8797"/>
                  </a:lnTo>
                  <a:lnTo>
                    <a:pt x="9127" y="8395"/>
                  </a:lnTo>
                  <a:lnTo>
                    <a:pt x="9617" y="8395"/>
                  </a:lnTo>
                  <a:cubicBezTo>
                    <a:pt x="9769" y="8395"/>
                    <a:pt x="9894" y="8270"/>
                    <a:pt x="9894" y="8119"/>
                  </a:cubicBezTo>
                  <a:cubicBezTo>
                    <a:pt x="9894" y="7958"/>
                    <a:pt x="9769" y="7833"/>
                    <a:pt x="9617" y="7833"/>
                  </a:cubicBezTo>
                  <a:lnTo>
                    <a:pt x="9127" y="7833"/>
                  </a:lnTo>
                  <a:lnTo>
                    <a:pt x="9127" y="7432"/>
                  </a:lnTo>
                  <a:lnTo>
                    <a:pt x="9992" y="7432"/>
                  </a:lnTo>
                  <a:cubicBezTo>
                    <a:pt x="10153" y="7432"/>
                    <a:pt x="10278" y="7307"/>
                    <a:pt x="10278" y="7155"/>
                  </a:cubicBezTo>
                  <a:cubicBezTo>
                    <a:pt x="10278" y="7003"/>
                    <a:pt x="10153" y="6879"/>
                    <a:pt x="9992" y="6879"/>
                  </a:cubicBezTo>
                  <a:lnTo>
                    <a:pt x="9127" y="6879"/>
                  </a:lnTo>
                  <a:lnTo>
                    <a:pt x="9127" y="6477"/>
                  </a:lnTo>
                  <a:lnTo>
                    <a:pt x="9617" y="6477"/>
                  </a:lnTo>
                  <a:cubicBezTo>
                    <a:pt x="9769" y="6477"/>
                    <a:pt x="9894" y="6352"/>
                    <a:pt x="9894" y="6192"/>
                  </a:cubicBezTo>
                  <a:cubicBezTo>
                    <a:pt x="9894" y="6040"/>
                    <a:pt x="9769" y="5915"/>
                    <a:pt x="9617" y="5915"/>
                  </a:cubicBezTo>
                  <a:lnTo>
                    <a:pt x="9127" y="5915"/>
                  </a:lnTo>
                  <a:lnTo>
                    <a:pt x="9127" y="5514"/>
                  </a:lnTo>
                  <a:lnTo>
                    <a:pt x="9617" y="5514"/>
                  </a:lnTo>
                  <a:cubicBezTo>
                    <a:pt x="9769" y="5514"/>
                    <a:pt x="9894" y="5389"/>
                    <a:pt x="9894" y="5237"/>
                  </a:cubicBezTo>
                  <a:cubicBezTo>
                    <a:pt x="9894" y="5077"/>
                    <a:pt x="9769" y="4952"/>
                    <a:pt x="9617" y="4952"/>
                  </a:cubicBezTo>
                  <a:lnTo>
                    <a:pt x="9127" y="4952"/>
                  </a:lnTo>
                  <a:lnTo>
                    <a:pt x="9127" y="4550"/>
                  </a:lnTo>
                  <a:lnTo>
                    <a:pt x="9617" y="4550"/>
                  </a:lnTo>
                  <a:cubicBezTo>
                    <a:pt x="9769" y="4550"/>
                    <a:pt x="9894" y="4425"/>
                    <a:pt x="9894" y="4274"/>
                  </a:cubicBezTo>
                  <a:cubicBezTo>
                    <a:pt x="9894" y="4122"/>
                    <a:pt x="9769" y="3997"/>
                    <a:pt x="9617" y="3997"/>
                  </a:cubicBezTo>
                  <a:lnTo>
                    <a:pt x="9127" y="3997"/>
                  </a:lnTo>
                  <a:lnTo>
                    <a:pt x="9127" y="3596"/>
                  </a:lnTo>
                  <a:lnTo>
                    <a:pt x="9992" y="3596"/>
                  </a:lnTo>
                  <a:cubicBezTo>
                    <a:pt x="10153" y="3596"/>
                    <a:pt x="10278" y="3471"/>
                    <a:pt x="10278" y="3310"/>
                  </a:cubicBezTo>
                  <a:cubicBezTo>
                    <a:pt x="10278" y="3159"/>
                    <a:pt x="10153" y="3034"/>
                    <a:pt x="9992" y="3034"/>
                  </a:cubicBezTo>
                  <a:lnTo>
                    <a:pt x="9127" y="3034"/>
                  </a:lnTo>
                  <a:lnTo>
                    <a:pt x="9127" y="2293"/>
                  </a:lnTo>
                  <a:close/>
                  <a:moveTo>
                    <a:pt x="10866" y="11036"/>
                  </a:moveTo>
                  <a:lnTo>
                    <a:pt x="10866" y="12213"/>
                  </a:lnTo>
                  <a:cubicBezTo>
                    <a:pt x="10866" y="12624"/>
                    <a:pt x="10536" y="12954"/>
                    <a:pt x="10135" y="12954"/>
                  </a:cubicBezTo>
                  <a:lnTo>
                    <a:pt x="1294" y="12954"/>
                  </a:lnTo>
                  <a:cubicBezTo>
                    <a:pt x="893" y="12954"/>
                    <a:pt x="563" y="12624"/>
                    <a:pt x="563" y="12213"/>
                  </a:cubicBezTo>
                  <a:lnTo>
                    <a:pt x="563" y="11036"/>
                  </a:lnTo>
                  <a:close/>
                  <a:moveTo>
                    <a:pt x="11143" y="0"/>
                  </a:moveTo>
                  <a:cubicBezTo>
                    <a:pt x="10991" y="0"/>
                    <a:pt x="10866" y="125"/>
                    <a:pt x="10866" y="277"/>
                  </a:cubicBezTo>
                  <a:lnTo>
                    <a:pt x="10866" y="1731"/>
                  </a:lnTo>
                  <a:lnTo>
                    <a:pt x="8841" y="1731"/>
                  </a:lnTo>
                  <a:cubicBezTo>
                    <a:pt x="8690" y="1731"/>
                    <a:pt x="8565" y="1856"/>
                    <a:pt x="8565" y="2017"/>
                  </a:cubicBezTo>
                  <a:lnTo>
                    <a:pt x="8565" y="10483"/>
                  </a:lnTo>
                  <a:lnTo>
                    <a:pt x="7209" y="10483"/>
                  </a:lnTo>
                  <a:lnTo>
                    <a:pt x="7209" y="6932"/>
                  </a:lnTo>
                  <a:cubicBezTo>
                    <a:pt x="7209" y="6673"/>
                    <a:pt x="7146" y="6433"/>
                    <a:pt x="7021" y="6218"/>
                  </a:cubicBezTo>
                  <a:cubicBezTo>
                    <a:pt x="7405" y="5862"/>
                    <a:pt x="7637" y="5362"/>
                    <a:pt x="7637" y="4809"/>
                  </a:cubicBezTo>
                  <a:cubicBezTo>
                    <a:pt x="7637" y="4666"/>
                    <a:pt x="7610" y="4515"/>
                    <a:pt x="7557" y="4345"/>
                  </a:cubicBezTo>
                  <a:cubicBezTo>
                    <a:pt x="7557" y="4336"/>
                    <a:pt x="7557" y="4327"/>
                    <a:pt x="7548" y="4318"/>
                  </a:cubicBezTo>
                  <a:cubicBezTo>
                    <a:pt x="7548" y="4318"/>
                    <a:pt x="7548" y="4318"/>
                    <a:pt x="7548" y="4309"/>
                  </a:cubicBezTo>
                  <a:cubicBezTo>
                    <a:pt x="7316" y="3596"/>
                    <a:pt x="6691" y="2668"/>
                    <a:pt x="6147" y="1945"/>
                  </a:cubicBezTo>
                  <a:cubicBezTo>
                    <a:pt x="6040" y="1811"/>
                    <a:pt x="5888" y="1731"/>
                    <a:pt x="5710" y="1731"/>
                  </a:cubicBezTo>
                  <a:cubicBezTo>
                    <a:pt x="5541" y="1731"/>
                    <a:pt x="5380" y="1811"/>
                    <a:pt x="5282" y="1945"/>
                  </a:cubicBezTo>
                  <a:cubicBezTo>
                    <a:pt x="4595" y="2855"/>
                    <a:pt x="3783" y="4077"/>
                    <a:pt x="3783" y="4809"/>
                  </a:cubicBezTo>
                  <a:cubicBezTo>
                    <a:pt x="3783" y="5362"/>
                    <a:pt x="4024" y="5862"/>
                    <a:pt x="4399" y="6218"/>
                  </a:cubicBezTo>
                  <a:cubicBezTo>
                    <a:pt x="4283" y="6433"/>
                    <a:pt x="4220" y="6673"/>
                    <a:pt x="4220" y="6932"/>
                  </a:cubicBezTo>
                  <a:lnTo>
                    <a:pt x="4220" y="8484"/>
                  </a:lnTo>
                  <a:cubicBezTo>
                    <a:pt x="4220" y="8645"/>
                    <a:pt x="4345" y="8770"/>
                    <a:pt x="4497" y="8770"/>
                  </a:cubicBezTo>
                  <a:cubicBezTo>
                    <a:pt x="4657" y="8770"/>
                    <a:pt x="4782" y="8645"/>
                    <a:pt x="4782" y="8484"/>
                  </a:cubicBezTo>
                  <a:lnTo>
                    <a:pt x="4782" y="6932"/>
                  </a:lnTo>
                  <a:cubicBezTo>
                    <a:pt x="4782" y="6789"/>
                    <a:pt x="4809" y="6656"/>
                    <a:pt x="4863" y="6540"/>
                  </a:cubicBezTo>
                  <a:cubicBezTo>
                    <a:pt x="5121" y="6664"/>
                    <a:pt x="5407" y="6736"/>
                    <a:pt x="5710" y="6736"/>
                  </a:cubicBezTo>
                  <a:cubicBezTo>
                    <a:pt x="6013" y="6736"/>
                    <a:pt x="6308" y="6664"/>
                    <a:pt x="6558" y="6540"/>
                  </a:cubicBezTo>
                  <a:cubicBezTo>
                    <a:pt x="6620" y="6656"/>
                    <a:pt x="6647" y="6789"/>
                    <a:pt x="6647" y="6932"/>
                  </a:cubicBezTo>
                  <a:lnTo>
                    <a:pt x="6647" y="10483"/>
                  </a:lnTo>
                  <a:lnTo>
                    <a:pt x="4782" y="10483"/>
                  </a:lnTo>
                  <a:lnTo>
                    <a:pt x="4782" y="9626"/>
                  </a:lnTo>
                  <a:cubicBezTo>
                    <a:pt x="4782" y="9475"/>
                    <a:pt x="4657" y="9350"/>
                    <a:pt x="4497" y="9350"/>
                  </a:cubicBezTo>
                  <a:cubicBezTo>
                    <a:pt x="4345" y="9350"/>
                    <a:pt x="4220" y="9475"/>
                    <a:pt x="4220" y="9626"/>
                  </a:cubicBezTo>
                  <a:lnTo>
                    <a:pt x="4220" y="10483"/>
                  </a:lnTo>
                  <a:lnTo>
                    <a:pt x="563" y="10483"/>
                  </a:lnTo>
                  <a:lnTo>
                    <a:pt x="563" y="6058"/>
                  </a:lnTo>
                  <a:cubicBezTo>
                    <a:pt x="1196" y="6575"/>
                    <a:pt x="1580" y="7334"/>
                    <a:pt x="1615" y="8154"/>
                  </a:cubicBezTo>
                  <a:cubicBezTo>
                    <a:pt x="1285" y="8270"/>
                    <a:pt x="1053" y="8582"/>
                    <a:pt x="1053" y="8957"/>
                  </a:cubicBezTo>
                  <a:cubicBezTo>
                    <a:pt x="1053" y="9421"/>
                    <a:pt x="1428" y="9805"/>
                    <a:pt x="1901" y="9805"/>
                  </a:cubicBezTo>
                  <a:cubicBezTo>
                    <a:pt x="2365" y="9805"/>
                    <a:pt x="2748" y="9421"/>
                    <a:pt x="2748" y="8957"/>
                  </a:cubicBezTo>
                  <a:cubicBezTo>
                    <a:pt x="2748" y="8582"/>
                    <a:pt x="2507" y="8270"/>
                    <a:pt x="2177" y="8154"/>
                  </a:cubicBezTo>
                  <a:cubicBezTo>
                    <a:pt x="2142" y="7057"/>
                    <a:pt x="1562" y="6040"/>
                    <a:pt x="652" y="5442"/>
                  </a:cubicBezTo>
                  <a:lnTo>
                    <a:pt x="1535" y="5442"/>
                  </a:lnTo>
                  <a:cubicBezTo>
                    <a:pt x="1651" y="5772"/>
                    <a:pt x="1963" y="6004"/>
                    <a:pt x="2329" y="6004"/>
                  </a:cubicBezTo>
                  <a:cubicBezTo>
                    <a:pt x="2802" y="6004"/>
                    <a:pt x="3176" y="5630"/>
                    <a:pt x="3176" y="5157"/>
                  </a:cubicBezTo>
                  <a:cubicBezTo>
                    <a:pt x="3176" y="4693"/>
                    <a:pt x="2802" y="4309"/>
                    <a:pt x="2329" y="4309"/>
                  </a:cubicBezTo>
                  <a:cubicBezTo>
                    <a:pt x="1963" y="4309"/>
                    <a:pt x="1651" y="4550"/>
                    <a:pt x="1535" y="4880"/>
                  </a:cubicBezTo>
                  <a:lnTo>
                    <a:pt x="563" y="4880"/>
                  </a:lnTo>
                  <a:lnTo>
                    <a:pt x="563" y="2757"/>
                  </a:lnTo>
                  <a:cubicBezTo>
                    <a:pt x="563" y="2605"/>
                    <a:pt x="438" y="2481"/>
                    <a:pt x="277" y="2481"/>
                  </a:cubicBezTo>
                  <a:cubicBezTo>
                    <a:pt x="125" y="2481"/>
                    <a:pt x="1" y="2605"/>
                    <a:pt x="1" y="2757"/>
                  </a:cubicBezTo>
                  <a:lnTo>
                    <a:pt x="1" y="12213"/>
                  </a:lnTo>
                  <a:cubicBezTo>
                    <a:pt x="1" y="12927"/>
                    <a:pt x="580" y="13507"/>
                    <a:pt x="1294" y="13507"/>
                  </a:cubicBezTo>
                  <a:lnTo>
                    <a:pt x="10135" y="13507"/>
                  </a:lnTo>
                  <a:cubicBezTo>
                    <a:pt x="10849" y="13507"/>
                    <a:pt x="11428" y="12927"/>
                    <a:pt x="11428" y="12213"/>
                  </a:cubicBezTo>
                  <a:lnTo>
                    <a:pt x="11428" y="277"/>
                  </a:lnTo>
                  <a:cubicBezTo>
                    <a:pt x="11428" y="125"/>
                    <a:pt x="11304" y="0"/>
                    <a:pt x="111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3"/>
            <p:cNvSpPr/>
            <p:nvPr/>
          </p:nvSpPr>
          <p:spPr>
            <a:xfrm>
              <a:off x="4624200" y="3320700"/>
              <a:ext cx="13875" cy="15425"/>
            </a:xfrm>
            <a:custGeom>
              <a:avLst/>
              <a:gdLst/>
              <a:ahLst/>
              <a:cxnLst/>
              <a:rect l="l" t="t" r="r" b="b"/>
              <a:pathLst>
                <a:path w="555" h="617" extrusionOk="0">
                  <a:moveTo>
                    <a:pt x="278" y="1"/>
                  </a:moveTo>
                  <a:cubicBezTo>
                    <a:pt x="126" y="1"/>
                    <a:pt x="1" y="125"/>
                    <a:pt x="1" y="286"/>
                  </a:cubicBezTo>
                  <a:lnTo>
                    <a:pt x="1" y="340"/>
                  </a:lnTo>
                  <a:cubicBezTo>
                    <a:pt x="1" y="491"/>
                    <a:pt x="126" y="616"/>
                    <a:pt x="278" y="616"/>
                  </a:cubicBezTo>
                  <a:cubicBezTo>
                    <a:pt x="429" y="616"/>
                    <a:pt x="554" y="491"/>
                    <a:pt x="554" y="340"/>
                  </a:cubicBezTo>
                  <a:lnTo>
                    <a:pt x="554" y="286"/>
                  </a:lnTo>
                  <a:cubicBezTo>
                    <a:pt x="554" y="125"/>
                    <a:pt x="429"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3"/>
            <p:cNvSpPr/>
            <p:nvPr/>
          </p:nvSpPr>
          <p:spPr>
            <a:xfrm>
              <a:off x="4656550" y="3320700"/>
              <a:ext cx="14075" cy="15425"/>
            </a:xfrm>
            <a:custGeom>
              <a:avLst/>
              <a:gdLst/>
              <a:ahLst/>
              <a:cxnLst/>
              <a:rect l="l" t="t" r="r" b="b"/>
              <a:pathLst>
                <a:path w="563" h="617" extrusionOk="0">
                  <a:moveTo>
                    <a:pt x="277" y="1"/>
                  </a:moveTo>
                  <a:cubicBezTo>
                    <a:pt x="125" y="1"/>
                    <a:pt x="1" y="125"/>
                    <a:pt x="1" y="286"/>
                  </a:cubicBezTo>
                  <a:lnTo>
                    <a:pt x="1" y="340"/>
                  </a:lnTo>
                  <a:cubicBezTo>
                    <a:pt x="1" y="491"/>
                    <a:pt x="125" y="616"/>
                    <a:pt x="277" y="616"/>
                  </a:cubicBezTo>
                  <a:cubicBezTo>
                    <a:pt x="438" y="616"/>
                    <a:pt x="563" y="491"/>
                    <a:pt x="563" y="340"/>
                  </a:cubicBezTo>
                  <a:lnTo>
                    <a:pt x="563" y="286"/>
                  </a:lnTo>
                  <a:cubicBezTo>
                    <a:pt x="563" y="125"/>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3"/>
            <p:cNvSpPr/>
            <p:nvPr/>
          </p:nvSpPr>
          <p:spPr>
            <a:xfrm>
              <a:off x="4689100" y="3320700"/>
              <a:ext cx="13875" cy="15425"/>
            </a:xfrm>
            <a:custGeom>
              <a:avLst/>
              <a:gdLst/>
              <a:ahLst/>
              <a:cxnLst/>
              <a:rect l="l" t="t" r="r" b="b"/>
              <a:pathLst>
                <a:path w="555" h="617" extrusionOk="0">
                  <a:moveTo>
                    <a:pt x="278" y="1"/>
                  </a:moveTo>
                  <a:cubicBezTo>
                    <a:pt x="126" y="1"/>
                    <a:pt x="1" y="125"/>
                    <a:pt x="1" y="286"/>
                  </a:cubicBezTo>
                  <a:lnTo>
                    <a:pt x="1" y="340"/>
                  </a:lnTo>
                  <a:cubicBezTo>
                    <a:pt x="1" y="491"/>
                    <a:pt x="126" y="616"/>
                    <a:pt x="278" y="616"/>
                  </a:cubicBezTo>
                  <a:cubicBezTo>
                    <a:pt x="429" y="616"/>
                    <a:pt x="554" y="491"/>
                    <a:pt x="554" y="340"/>
                  </a:cubicBezTo>
                  <a:lnTo>
                    <a:pt x="554" y="286"/>
                  </a:lnTo>
                  <a:cubicBezTo>
                    <a:pt x="554" y="125"/>
                    <a:pt x="429"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3"/>
            <p:cNvSpPr/>
            <p:nvPr/>
          </p:nvSpPr>
          <p:spPr>
            <a:xfrm>
              <a:off x="4595875" y="3224350"/>
              <a:ext cx="84775" cy="13850"/>
            </a:xfrm>
            <a:custGeom>
              <a:avLst/>
              <a:gdLst/>
              <a:ahLst/>
              <a:cxnLst/>
              <a:rect l="l" t="t" r="r" b="b"/>
              <a:pathLst>
                <a:path w="3391" h="554" extrusionOk="0">
                  <a:moveTo>
                    <a:pt x="286" y="1"/>
                  </a:moveTo>
                  <a:cubicBezTo>
                    <a:pt x="126" y="1"/>
                    <a:pt x="1" y="126"/>
                    <a:pt x="1" y="277"/>
                  </a:cubicBezTo>
                  <a:cubicBezTo>
                    <a:pt x="1" y="429"/>
                    <a:pt x="126" y="554"/>
                    <a:pt x="286" y="554"/>
                  </a:cubicBezTo>
                  <a:lnTo>
                    <a:pt x="3106" y="554"/>
                  </a:lnTo>
                  <a:cubicBezTo>
                    <a:pt x="3266" y="554"/>
                    <a:pt x="3391" y="429"/>
                    <a:pt x="3391" y="277"/>
                  </a:cubicBezTo>
                  <a:cubicBezTo>
                    <a:pt x="3391" y="126"/>
                    <a:pt x="3266" y="1"/>
                    <a:pt x="3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3"/>
            <p:cNvSpPr/>
            <p:nvPr/>
          </p:nvSpPr>
          <p:spPr>
            <a:xfrm>
              <a:off x="4717225" y="3223675"/>
              <a:ext cx="13850" cy="15200"/>
            </a:xfrm>
            <a:custGeom>
              <a:avLst/>
              <a:gdLst/>
              <a:ahLst/>
              <a:cxnLst/>
              <a:rect l="l" t="t" r="r" b="b"/>
              <a:pathLst>
                <a:path w="554" h="608" extrusionOk="0">
                  <a:moveTo>
                    <a:pt x="277" y="1"/>
                  </a:moveTo>
                  <a:cubicBezTo>
                    <a:pt x="125" y="1"/>
                    <a:pt x="0" y="126"/>
                    <a:pt x="0" y="278"/>
                  </a:cubicBezTo>
                  <a:lnTo>
                    <a:pt x="0" y="331"/>
                  </a:lnTo>
                  <a:cubicBezTo>
                    <a:pt x="0" y="483"/>
                    <a:pt x="125" y="608"/>
                    <a:pt x="277" y="608"/>
                  </a:cubicBezTo>
                  <a:cubicBezTo>
                    <a:pt x="428" y="608"/>
                    <a:pt x="553" y="483"/>
                    <a:pt x="553" y="331"/>
                  </a:cubicBezTo>
                  <a:lnTo>
                    <a:pt x="553" y="278"/>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3"/>
            <p:cNvSpPr/>
            <p:nvPr/>
          </p:nvSpPr>
          <p:spPr>
            <a:xfrm>
              <a:off x="4697800" y="3223675"/>
              <a:ext cx="13850" cy="15200"/>
            </a:xfrm>
            <a:custGeom>
              <a:avLst/>
              <a:gdLst/>
              <a:ahLst/>
              <a:cxnLst/>
              <a:rect l="l" t="t" r="r" b="b"/>
              <a:pathLst>
                <a:path w="554" h="608" extrusionOk="0">
                  <a:moveTo>
                    <a:pt x="277" y="1"/>
                  </a:moveTo>
                  <a:cubicBezTo>
                    <a:pt x="126" y="1"/>
                    <a:pt x="1" y="126"/>
                    <a:pt x="1" y="278"/>
                  </a:cubicBezTo>
                  <a:lnTo>
                    <a:pt x="1" y="331"/>
                  </a:lnTo>
                  <a:cubicBezTo>
                    <a:pt x="1" y="483"/>
                    <a:pt x="126" y="608"/>
                    <a:pt x="277" y="608"/>
                  </a:cubicBezTo>
                  <a:cubicBezTo>
                    <a:pt x="429" y="608"/>
                    <a:pt x="554" y="483"/>
                    <a:pt x="554" y="331"/>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3"/>
            <p:cNvSpPr/>
            <p:nvPr/>
          </p:nvSpPr>
          <p:spPr>
            <a:xfrm>
              <a:off x="4636475" y="3625125"/>
              <a:ext cx="54000" cy="14075"/>
            </a:xfrm>
            <a:custGeom>
              <a:avLst/>
              <a:gdLst/>
              <a:ahLst/>
              <a:cxnLst/>
              <a:rect l="l" t="t" r="r" b="b"/>
              <a:pathLst>
                <a:path w="2160" h="563" extrusionOk="0">
                  <a:moveTo>
                    <a:pt x="286" y="1"/>
                  </a:moveTo>
                  <a:cubicBezTo>
                    <a:pt x="126" y="1"/>
                    <a:pt x="1" y="126"/>
                    <a:pt x="1" y="286"/>
                  </a:cubicBezTo>
                  <a:cubicBezTo>
                    <a:pt x="1" y="438"/>
                    <a:pt x="126" y="563"/>
                    <a:pt x="286" y="563"/>
                  </a:cubicBezTo>
                  <a:lnTo>
                    <a:pt x="1883" y="563"/>
                  </a:lnTo>
                  <a:cubicBezTo>
                    <a:pt x="2035" y="563"/>
                    <a:pt x="2159" y="438"/>
                    <a:pt x="2159" y="286"/>
                  </a:cubicBezTo>
                  <a:cubicBezTo>
                    <a:pt x="2159" y="126"/>
                    <a:pt x="2035" y="1"/>
                    <a:pt x="18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73"/>
          <p:cNvGrpSpPr/>
          <p:nvPr/>
        </p:nvGrpSpPr>
        <p:grpSpPr>
          <a:xfrm>
            <a:off x="4132025" y="3277250"/>
            <a:ext cx="476400" cy="430250"/>
            <a:chOff x="3857900" y="3220775"/>
            <a:chExt cx="476400" cy="430250"/>
          </a:xfrm>
        </p:grpSpPr>
        <p:sp>
          <p:nvSpPr>
            <p:cNvPr id="1792" name="Google Shape;1792;p73"/>
            <p:cNvSpPr/>
            <p:nvPr/>
          </p:nvSpPr>
          <p:spPr>
            <a:xfrm>
              <a:off x="3857900" y="3220775"/>
              <a:ext cx="476400" cy="356200"/>
            </a:xfrm>
            <a:custGeom>
              <a:avLst/>
              <a:gdLst/>
              <a:ahLst/>
              <a:cxnLst/>
              <a:rect l="l" t="t" r="r" b="b"/>
              <a:pathLst>
                <a:path w="19056" h="14248" extrusionOk="0">
                  <a:moveTo>
                    <a:pt x="9528" y="3659"/>
                  </a:moveTo>
                  <a:cubicBezTo>
                    <a:pt x="10099" y="4417"/>
                    <a:pt x="10527" y="5104"/>
                    <a:pt x="10741" y="5603"/>
                  </a:cubicBezTo>
                  <a:cubicBezTo>
                    <a:pt x="10475" y="5672"/>
                    <a:pt x="10226" y="5702"/>
                    <a:pt x="9996" y="5702"/>
                  </a:cubicBezTo>
                  <a:cubicBezTo>
                    <a:pt x="9332" y="5702"/>
                    <a:pt x="8824" y="5458"/>
                    <a:pt x="8493" y="5220"/>
                  </a:cubicBezTo>
                  <a:cubicBezTo>
                    <a:pt x="8734" y="4783"/>
                    <a:pt x="9091" y="4238"/>
                    <a:pt x="9528" y="3659"/>
                  </a:cubicBezTo>
                  <a:close/>
                  <a:moveTo>
                    <a:pt x="3792" y="5478"/>
                  </a:moveTo>
                  <a:cubicBezTo>
                    <a:pt x="3952" y="5478"/>
                    <a:pt x="4077" y="5612"/>
                    <a:pt x="4077" y="5773"/>
                  </a:cubicBezTo>
                  <a:cubicBezTo>
                    <a:pt x="4077" y="5933"/>
                    <a:pt x="3952" y="6067"/>
                    <a:pt x="3792" y="6067"/>
                  </a:cubicBezTo>
                  <a:cubicBezTo>
                    <a:pt x="3631" y="6067"/>
                    <a:pt x="3497" y="5933"/>
                    <a:pt x="3497" y="5773"/>
                  </a:cubicBezTo>
                  <a:cubicBezTo>
                    <a:pt x="3497" y="5612"/>
                    <a:pt x="3631" y="5478"/>
                    <a:pt x="3792" y="5478"/>
                  </a:cubicBezTo>
                  <a:close/>
                  <a:moveTo>
                    <a:pt x="8252" y="5737"/>
                  </a:moveTo>
                  <a:cubicBezTo>
                    <a:pt x="8654" y="6005"/>
                    <a:pt x="9242" y="6264"/>
                    <a:pt x="9992" y="6264"/>
                  </a:cubicBezTo>
                  <a:cubicBezTo>
                    <a:pt x="10268" y="6264"/>
                    <a:pt x="10572" y="6228"/>
                    <a:pt x="10902" y="6139"/>
                  </a:cubicBezTo>
                  <a:cubicBezTo>
                    <a:pt x="10902" y="6148"/>
                    <a:pt x="10902" y="6165"/>
                    <a:pt x="10902" y="6174"/>
                  </a:cubicBezTo>
                  <a:cubicBezTo>
                    <a:pt x="10902" y="6933"/>
                    <a:pt x="10286" y="7557"/>
                    <a:pt x="9528" y="7557"/>
                  </a:cubicBezTo>
                  <a:cubicBezTo>
                    <a:pt x="8770" y="7557"/>
                    <a:pt x="8145" y="6933"/>
                    <a:pt x="8145" y="6174"/>
                  </a:cubicBezTo>
                  <a:cubicBezTo>
                    <a:pt x="8145" y="6067"/>
                    <a:pt x="8190" y="5916"/>
                    <a:pt x="8252" y="5737"/>
                  </a:cubicBezTo>
                  <a:close/>
                  <a:moveTo>
                    <a:pt x="1829" y="9297"/>
                  </a:moveTo>
                  <a:cubicBezTo>
                    <a:pt x="1990" y="9297"/>
                    <a:pt x="2123" y="9430"/>
                    <a:pt x="2123" y="9591"/>
                  </a:cubicBezTo>
                  <a:cubicBezTo>
                    <a:pt x="2123" y="9752"/>
                    <a:pt x="1990" y="9885"/>
                    <a:pt x="1829" y="9885"/>
                  </a:cubicBezTo>
                  <a:cubicBezTo>
                    <a:pt x="1668" y="9885"/>
                    <a:pt x="1544" y="9752"/>
                    <a:pt x="1544" y="9591"/>
                  </a:cubicBezTo>
                  <a:cubicBezTo>
                    <a:pt x="1544" y="9430"/>
                    <a:pt x="1668" y="9297"/>
                    <a:pt x="1829" y="9297"/>
                  </a:cubicBezTo>
                  <a:close/>
                  <a:moveTo>
                    <a:pt x="10384" y="7914"/>
                  </a:moveTo>
                  <a:cubicBezTo>
                    <a:pt x="10438" y="8039"/>
                    <a:pt x="10465" y="8173"/>
                    <a:pt x="10465" y="8315"/>
                  </a:cubicBezTo>
                  <a:lnTo>
                    <a:pt x="10465" y="11125"/>
                  </a:lnTo>
                  <a:lnTo>
                    <a:pt x="8582" y="11125"/>
                  </a:lnTo>
                  <a:lnTo>
                    <a:pt x="8582" y="8315"/>
                  </a:lnTo>
                  <a:cubicBezTo>
                    <a:pt x="8582" y="8173"/>
                    <a:pt x="8618" y="8039"/>
                    <a:pt x="8671" y="7914"/>
                  </a:cubicBezTo>
                  <a:cubicBezTo>
                    <a:pt x="8930" y="8039"/>
                    <a:pt x="9225" y="8110"/>
                    <a:pt x="9528" y="8110"/>
                  </a:cubicBezTo>
                  <a:cubicBezTo>
                    <a:pt x="9831" y="8110"/>
                    <a:pt x="10126" y="8039"/>
                    <a:pt x="10384" y="7914"/>
                  </a:cubicBezTo>
                  <a:close/>
                  <a:moveTo>
                    <a:pt x="18494" y="2891"/>
                  </a:moveTo>
                  <a:lnTo>
                    <a:pt x="18494" y="11125"/>
                  </a:lnTo>
                  <a:lnTo>
                    <a:pt x="16736" y="11125"/>
                  </a:lnTo>
                  <a:lnTo>
                    <a:pt x="16736" y="10956"/>
                  </a:lnTo>
                  <a:lnTo>
                    <a:pt x="17236" y="10956"/>
                  </a:lnTo>
                  <a:cubicBezTo>
                    <a:pt x="17387" y="10956"/>
                    <a:pt x="17512" y="10831"/>
                    <a:pt x="17512" y="10679"/>
                  </a:cubicBezTo>
                  <a:cubicBezTo>
                    <a:pt x="17512" y="10528"/>
                    <a:pt x="17387" y="10403"/>
                    <a:pt x="17236" y="10403"/>
                  </a:cubicBezTo>
                  <a:lnTo>
                    <a:pt x="16736" y="10403"/>
                  </a:lnTo>
                  <a:lnTo>
                    <a:pt x="16736" y="9993"/>
                  </a:lnTo>
                  <a:lnTo>
                    <a:pt x="17236" y="9993"/>
                  </a:lnTo>
                  <a:cubicBezTo>
                    <a:pt x="17387" y="9993"/>
                    <a:pt x="17512" y="9868"/>
                    <a:pt x="17512" y="9716"/>
                  </a:cubicBezTo>
                  <a:cubicBezTo>
                    <a:pt x="17512" y="9564"/>
                    <a:pt x="17387" y="9430"/>
                    <a:pt x="17236" y="9430"/>
                  </a:cubicBezTo>
                  <a:lnTo>
                    <a:pt x="16736" y="9430"/>
                  </a:lnTo>
                  <a:lnTo>
                    <a:pt x="16736" y="9029"/>
                  </a:lnTo>
                  <a:lnTo>
                    <a:pt x="17236" y="9029"/>
                  </a:lnTo>
                  <a:cubicBezTo>
                    <a:pt x="17387" y="9029"/>
                    <a:pt x="17512" y="8904"/>
                    <a:pt x="17512" y="8744"/>
                  </a:cubicBezTo>
                  <a:cubicBezTo>
                    <a:pt x="17512" y="8592"/>
                    <a:pt x="17387" y="8467"/>
                    <a:pt x="17236" y="8467"/>
                  </a:cubicBezTo>
                  <a:lnTo>
                    <a:pt x="16736" y="8467"/>
                  </a:lnTo>
                  <a:lnTo>
                    <a:pt x="16736" y="8057"/>
                  </a:lnTo>
                  <a:lnTo>
                    <a:pt x="17610" y="8057"/>
                  </a:lnTo>
                  <a:cubicBezTo>
                    <a:pt x="17771" y="8057"/>
                    <a:pt x="17896" y="7932"/>
                    <a:pt x="17896" y="7780"/>
                  </a:cubicBezTo>
                  <a:cubicBezTo>
                    <a:pt x="17896" y="7628"/>
                    <a:pt x="17771" y="7504"/>
                    <a:pt x="17610" y="7504"/>
                  </a:cubicBezTo>
                  <a:lnTo>
                    <a:pt x="16736" y="7504"/>
                  </a:lnTo>
                  <a:lnTo>
                    <a:pt x="16736" y="7093"/>
                  </a:lnTo>
                  <a:lnTo>
                    <a:pt x="17236" y="7093"/>
                  </a:lnTo>
                  <a:cubicBezTo>
                    <a:pt x="17387" y="7093"/>
                    <a:pt x="17512" y="6968"/>
                    <a:pt x="17512" y="6817"/>
                  </a:cubicBezTo>
                  <a:cubicBezTo>
                    <a:pt x="17512" y="6665"/>
                    <a:pt x="17387" y="6531"/>
                    <a:pt x="17236" y="6531"/>
                  </a:cubicBezTo>
                  <a:lnTo>
                    <a:pt x="16736" y="6531"/>
                  </a:lnTo>
                  <a:lnTo>
                    <a:pt x="16736" y="6130"/>
                  </a:lnTo>
                  <a:lnTo>
                    <a:pt x="17236" y="6130"/>
                  </a:lnTo>
                  <a:cubicBezTo>
                    <a:pt x="17387" y="6130"/>
                    <a:pt x="17512" y="6005"/>
                    <a:pt x="17512" y="5844"/>
                  </a:cubicBezTo>
                  <a:cubicBezTo>
                    <a:pt x="17512" y="5693"/>
                    <a:pt x="17387" y="5568"/>
                    <a:pt x="17236" y="5568"/>
                  </a:cubicBezTo>
                  <a:lnTo>
                    <a:pt x="16736" y="5568"/>
                  </a:lnTo>
                  <a:lnTo>
                    <a:pt x="16736" y="5157"/>
                  </a:lnTo>
                  <a:lnTo>
                    <a:pt x="17236" y="5157"/>
                  </a:lnTo>
                  <a:cubicBezTo>
                    <a:pt x="17387" y="5157"/>
                    <a:pt x="17512" y="5032"/>
                    <a:pt x="17512" y="4881"/>
                  </a:cubicBezTo>
                  <a:cubicBezTo>
                    <a:pt x="17512" y="4729"/>
                    <a:pt x="17387" y="4604"/>
                    <a:pt x="17236" y="4604"/>
                  </a:cubicBezTo>
                  <a:lnTo>
                    <a:pt x="16736" y="4604"/>
                  </a:lnTo>
                  <a:lnTo>
                    <a:pt x="16736" y="4194"/>
                  </a:lnTo>
                  <a:lnTo>
                    <a:pt x="17610" y="4194"/>
                  </a:lnTo>
                  <a:cubicBezTo>
                    <a:pt x="17771" y="4194"/>
                    <a:pt x="17896" y="4069"/>
                    <a:pt x="17896" y="3917"/>
                  </a:cubicBezTo>
                  <a:cubicBezTo>
                    <a:pt x="17896" y="3757"/>
                    <a:pt x="17771" y="3641"/>
                    <a:pt x="17610" y="3641"/>
                  </a:cubicBezTo>
                  <a:lnTo>
                    <a:pt x="16736" y="3641"/>
                  </a:lnTo>
                  <a:lnTo>
                    <a:pt x="16736" y="2891"/>
                  </a:lnTo>
                  <a:close/>
                  <a:moveTo>
                    <a:pt x="1651" y="1"/>
                  </a:moveTo>
                  <a:cubicBezTo>
                    <a:pt x="741" y="1"/>
                    <a:pt x="0" y="741"/>
                    <a:pt x="0" y="1651"/>
                  </a:cubicBezTo>
                  <a:lnTo>
                    <a:pt x="0" y="13365"/>
                  </a:lnTo>
                  <a:cubicBezTo>
                    <a:pt x="0" y="13855"/>
                    <a:pt x="402" y="14248"/>
                    <a:pt x="892" y="14248"/>
                  </a:cubicBezTo>
                  <a:lnTo>
                    <a:pt x="3167" y="14248"/>
                  </a:lnTo>
                  <a:cubicBezTo>
                    <a:pt x="3319" y="14248"/>
                    <a:pt x="3444" y="14123"/>
                    <a:pt x="3444" y="13971"/>
                  </a:cubicBezTo>
                  <a:cubicBezTo>
                    <a:pt x="3444" y="13820"/>
                    <a:pt x="3319" y="13695"/>
                    <a:pt x="3167" y="13695"/>
                  </a:cubicBezTo>
                  <a:lnTo>
                    <a:pt x="892" y="13695"/>
                  </a:lnTo>
                  <a:cubicBezTo>
                    <a:pt x="705" y="13695"/>
                    <a:pt x="562" y="13543"/>
                    <a:pt x="562" y="13365"/>
                  </a:cubicBezTo>
                  <a:lnTo>
                    <a:pt x="562" y="11688"/>
                  </a:lnTo>
                  <a:lnTo>
                    <a:pt x="18494" y="11688"/>
                  </a:lnTo>
                  <a:lnTo>
                    <a:pt x="18494" y="13365"/>
                  </a:lnTo>
                  <a:cubicBezTo>
                    <a:pt x="18494" y="13543"/>
                    <a:pt x="18351" y="13695"/>
                    <a:pt x="18163" y="13695"/>
                  </a:cubicBezTo>
                  <a:lnTo>
                    <a:pt x="16879" y="13695"/>
                  </a:lnTo>
                  <a:cubicBezTo>
                    <a:pt x="16727" y="13695"/>
                    <a:pt x="16602" y="13820"/>
                    <a:pt x="16602" y="13971"/>
                  </a:cubicBezTo>
                  <a:cubicBezTo>
                    <a:pt x="16602" y="14123"/>
                    <a:pt x="16727" y="14248"/>
                    <a:pt x="16879" y="14248"/>
                  </a:cubicBezTo>
                  <a:lnTo>
                    <a:pt x="18163" y="14248"/>
                  </a:lnTo>
                  <a:cubicBezTo>
                    <a:pt x="18654" y="14248"/>
                    <a:pt x="19056" y="13855"/>
                    <a:pt x="19056" y="13365"/>
                  </a:cubicBezTo>
                  <a:lnTo>
                    <a:pt x="19056" y="1651"/>
                  </a:lnTo>
                  <a:cubicBezTo>
                    <a:pt x="19056" y="741"/>
                    <a:pt x="18315" y="1"/>
                    <a:pt x="17405" y="1"/>
                  </a:cubicBezTo>
                  <a:lnTo>
                    <a:pt x="15344" y="1"/>
                  </a:lnTo>
                  <a:cubicBezTo>
                    <a:pt x="15184" y="1"/>
                    <a:pt x="15059" y="126"/>
                    <a:pt x="15059" y="278"/>
                  </a:cubicBezTo>
                  <a:cubicBezTo>
                    <a:pt x="15059" y="429"/>
                    <a:pt x="15184" y="563"/>
                    <a:pt x="15344" y="563"/>
                  </a:cubicBezTo>
                  <a:lnTo>
                    <a:pt x="17405" y="563"/>
                  </a:lnTo>
                  <a:cubicBezTo>
                    <a:pt x="18003" y="563"/>
                    <a:pt x="18494" y="1045"/>
                    <a:pt x="18494" y="1651"/>
                  </a:cubicBezTo>
                  <a:lnTo>
                    <a:pt x="18494" y="2329"/>
                  </a:lnTo>
                  <a:lnTo>
                    <a:pt x="16460" y="2329"/>
                  </a:lnTo>
                  <a:cubicBezTo>
                    <a:pt x="16299" y="2329"/>
                    <a:pt x="16174" y="2454"/>
                    <a:pt x="16174" y="2606"/>
                  </a:cubicBezTo>
                  <a:lnTo>
                    <a:pt x="16174" y="11125"/>
                  </a:lnTo>
                  <a:lnTo>
                    <a:pt x="11027" y="11125"/>
                  </a:lnTo>
                  <a:lnTo>
                    <a:pt x="11027" y="8315"/>
                  </a:lnTo>
                  <a:cubicBezTo>
                    <a:pt x="11027" y="8057"/>
                    <a:pt x="10964" y="7816"/>
                    <a:pt x="10848" y="7593"/>
                  </a:cubicBezTo>
                  <a:cubicBezTo>
                    <a:pt x="11223" y="7245"/>
                    <a:pt x="11464" y="6736"/>
                    <a:pt x="11464" y="6174"/>
                  </a:cubicBezTo>
                  <a:cubicBezTo>
                    <a:pt x="11464" y="6041"/>
                    <a:pt x="11437" y="5880"/>
                    <a:pt x="11383" y="5719"/>
                  </a:cubicBezTo>
                  <a:cubicBezTo>
                    <a:pt x="11383" y="5710"/>
                    <a:pt x="11375" y="5702"/>
                    <a:pt x="11375" y="5693"/>
                  </a:cubicBezTo>
                  <a:cubicBezTo>
                    <a:pt x="11375" y="5684"/>
                    <a:pt x="11375" y="5684"/>
                    <a:pt x="11375" y="5675"/>
                  </a:cubicBezTo>
                  <a:cubicBezTo>
                    <a:pt x="11134" y="4961"/>
                    <a:pt x="10509" y="4024"/>
                    <a:pt x="9965" y="3302"/>
                  </a:cubicBezTo>
                  <a:cubicBezTo>
                    <a:pt x="9858" y="3168"/>
                    <a:pt x="9697" y="3088"/>
                    <a:pt x="9528" y="3088"/>
                  </a:cubicBezTo>
                  <a:cubicBezTo>
                    <a:pt x="9358" y="3088"/>
                    <a:pt x="9198" y="3168"/>
                    <a:pt x="9091" y="3302"/>
                  </a:cubicBezTo>
                  <a:cubicBezTo>
                    <a:pt x="8404" y="4212"/>
                    <a:pt x="7592" y="5443"/>
                    <a:pt x="7592" y="6174"/>
                  </a:cubicBezTo>
                  <a:cubicBezTo>
                    <a:pt x="7592" y="6736"/>
                    <a:pt x="7833" y="7245"/>
                    <a:pt x="8208" y="7593"/>
                  </a:cubicBezTo>
                  <a:cubicBezTo>
                    <a:pt x="8092" y="7816"/>
                    <a:pt x="8029" y="8057"/>
                    <a:pt x="8029" y="8315"/>
                  </a:cubicBezTo>
                  <a:lnTo>
                    <a:pt x="8029" y="11125"/>
                  </a:lnTo>
                  <a:lnTo>
                    <a:pt x="562" y="11125"/>
                  </a:lnTo>
                  <a:lnTo>
                    <a:pt x="562" y="6736"/>
                  </a:lnTo>
                  <a:cubicBezTo>
                    <a:pt x="1151" y="7254"/>
                    <a:pt x="1517" y="7994"/>
                    <a:pt x="1552" y="8788"/>
                  </a:cubicBezTo>
                  <a:cubicBezTo>
                    <a:pt x="1222" y="8904"/>
                    <a:pt x="982" y="9216"/>
                    <a:pt x="982" y="9591"/>
                  </a:cubicBezTo>
                  <a:cubicBezTo>
                    <a:pt x="982" y="10055"/>
                    <a:pt x="1365" y="10439"/>
                    <a:pt x="1829" y="10439"/>
                  </a:cubicBezTo>
                  <a:cubicBezTo>
                    <a:pt x="2302" y="10439"/>
                    <a:pt x="2685" y="10055"/>
                    <a:pt x="2685" y="9591"/>
                  </a:cubicBezTo>
                  <a:cubicBezTo>
                    <a:pt x="2685" y="9216"/>
                    <a:pt x="2445" y="8904"/>
                    <a:pt x="2106" y="8788"/>
                  </a:cubicBezTo>
                  <a:cubicBezTo>
                    <a:pt x="2070" y="7682"/>
                    <a:pt x="1499" y="6656"/>
                    <a:pt x="571" y="6049"/>
                  </a:cubicBezTo>
                  <a:lnTo>
                    <a:pt x="2989" y="6049"/>
                  </a:lnTo>
                  <a:cubicBezTo>
                    <a:pt x="3105" y="6388"/>
                    <a:pt x="3417" y="6620"/>
                    <a:pt x="3792" y="6620"/>
                  </a:cubicBezTo>
                  <a:cubicBezTo>
                    <a:pt x="4256" y="6620"/>
                    <a:pt x="4639" y="6246"/>
                    <a:pt x="4639" y="5773"/>
                  </a:cubicBezTo>
                  <a:cubicBezTo>
                    <a:pt x="4639" y="5309"/>
                    <a:pt x="4256" y="4925"/>
                    <a:pt x="3792" y="4925"/>
                  </a:cubicBezTo>
                  <a:cubicBezTo>
                    <a:pt x="3417" y="4925"/>
                    <a:pt x="3105" y="5166"/>
                    <a:pt x="2989" y="5496"/>
                  </a:cubicBezTo>
                  <a:lnTo>
                    <a:pt x="562" y="5496"/>
                  </a:lnTo>
                  <a:lnTo>
                    <a:pt x="562" y="1651"/>
                  </a:lnTo>
                  <a:cubicBezTo>
                    <a:pt x="562" y="1045"/>
                    <a:pt x="1053" y="563"/>
                    <a:pt x="1651" y="563"/>
                  </a:cubicBezTo>
                  <a:lnTo>
                    <a:pt x="14203" y="563"/>
                  </a:lnTo>
                  <a:cubicBezTo>
                    <a:pt x="14354" y="563"/>
                    <a:pt x="14479" y="429"/>
                    <a:pt x="14479" y="278"/>
                  </a:cubicBezTo>
                  <a:cubicBezTo>
                    <a:pt x="14479" y="126"/>
                    <a:pt x="14354" y="1"/>
                    <a:pt x="142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3"/>
            <p:cNvSpPr/>
            <p:nvPr/>
          </p:nvSpPr>
          <p:spPr>
            <a:xfrm>
              <a:off x="3958475" y="3563125"/>
              <a:ext cx="300000" cy="87900"/>
            </a:xfrm>
            <a:custGeom>
              <a:avLst/>
              <a:gdLst/>
              <a:ahLst/>
              <a:cxnLst/>
              <a:rect l="l" t="t" r="r" b="b"/>
              <a:pathLst>
                <a:path w="12000" h="3516" extrusionOk="0">
                  <a:moveTo>
                    <a:pt x="7441" y="554"/>
                  </a:moveTo>
                  <a:cubicBezTo>
                    <a:pt x="7637" y="1285"/>
                    <a:pt x="8047" y="2240"/>
                    <a:pt x="8966" y="2936"/>
                  </a:cubicBezTo>
                  <a:cubicBezTo>
                    <a:pt x="8966" y="2945"/>
                    <a:pt x="8966" y="2954"/>
                    <a:pt x="8966" y="2954"/>
                  </a:cubicBezTo>
                  <a:lnTo>
                    <a:pt x="2044" y="2954"/>
                  </a:lnTo>
                  <a:cubicBezTo>
                    <a:pt x="2044" y="2954"/>
                    <a:pt x="2035" y="2945"/>
                    <a:pt x="2044" y="2936"/>
                  </a:cubicBezTo>
                  <a:cubicBezTo>
                    <a:pt x="2953" y="2240"/>
                    <a:pt x="3373" y="1285"/>
                    <a:pt x="3569" y="554"/>
                  </a:cubicBezTo>
                  <a:close/>
                  <a:moveTo>
                    <a:pt x="286" y="1"/>
                  </a:moveTo>
                  <a:cubicBezTo>
                    <a:pt x="126" y="1"/>
                    <a:pt x="1" y="126"/>
                    <a:pt x="1" y="277"/>
                  </a:cubicBezTo>
                  <a:cubicBezTo>
                    <a:pt x="1" y="429"/>
                    <a:pt x="126" y="554"/>
                    <a:pt x="286" y="554"/>
                  </a:cubicBezTo>
                  <a:lnTo>
                    <a:pt x="2989" y="554"/>
                  </a:lnTo>
                  <a:cubicBezTo>
                    <a:pt x="2802" y="1169"/>
                    <a:pt x="2436" y="1937"/>
                    <a:pt x="1705" y="2490"/>
                  </a:cubicBezTo>
                  <a:cubicBezTo>
                    <a:pt x="1508" y="2641"/>
                    <a:pt x="1437" y="2891"/>
                    <a:pt x="1508" y="3123"/>
                  </a:cubicBezTo>
                  <a:cubicBezTo>
                    <a:pt x="1589" y="3364"/>
                    <a:pt x="1803" y="3516"/>
                    <a:pt x="2052" y="3516"/>
                  </a:cubicBezTo>
                  <a:lnTo>
                    <a:pt x="8957" y="3516"/>
                  </a:lnTo>
                  <a:cubicBezTo>
                    <a:pt x="9207" y="3516"/>
                    <a:pt x="9412" y="3364"/>
                    <a:pt x="9493" y="3123"/>
                  </a:cubicBezTo>
                  <a:cubicBezTo>
                    <a:pt x="9573" y="2891"/>
                    <a:pt x="9502" y="2641"/>
                    <a:pt x="9296" y="2490"/>
                  </a:cubicBezTo>
                  <a:cubicBezTo>
                    <a:pt x="8574" y="1937"/>
                    <a:pt x="8208" y="1169"/>
                    <a:pt x="8021" y="554"/>
                  </a:cubicBezTo>
                  <a:lnTo>
                    <a:pt x="11714" y="554"/>
                  </a:lnTo>
                  <a:cubicBezTo>
                    <a:pt x="11875" y="554"/>
                    <a:pt x="11999" y="429"/>
                    <a:pt x="11999" y="277"/>
                  </a:cubicBezTo>
                  <a:cubicBezTo>
                    <a:pt x="11999" y="126"/>
                    <a:pt x="11875" y="1"/>
                    <a:pt x="117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3"/>
            <p:cNvSpPr/>
            <p:nvPr/>
          </p:nvSpPr>
          <p:spPr>
            <a:xfrm>
              <a:off x="4053275" y="3257375"/>
              <a:ext cx="13850" cy="15625"/>
            </a:xfrm>
            <a:custGeom>
              <a:avLst/>
              <a:gdLst/>
              <a:ahLst/>
              <a:cxnLst/>
              <a:rect l="l" t="t" r="r" b="b"/>
              <a:pathLst>
                <a:path w="554" h="625" extrusionOk="0">
                  <a:moveTo>
                    <a:pt x="277" y="0"/>
                  </a:moveTo>
                  <a:cubicBezTo>
                    <a:pt x="125" y="0"/>
                    <a:pt x="0" y="125"/>
                    <a:pt x="0" y="286"/>
                  </a:cubicBezTo>
                  <a:lnTo>
                    <a:pt x="0" y="348"/>
                  </a:lnTo>
                  <a:cubicBezTo>
                    <a:pt x="0" y="500"/>
                    <a:pt x="125" y="625"/>
                    <a:pt x="277" y="625"/>
                  </a:cubicBezTo>
                  <a:cubicBezTo>
                    <a:pt x="428" y="625"/>
                    <a:pt x="553" y="500"/>
                    <a:pt x="553" y="348"/>
                  </a:cubicBezTo>
                  <a:lnTo>
                    <a:pt x="553" y="286"/>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3"/>
            <p:cNvSpPr/>
            <p:nvPr/>
          </p:nvSpPr>
          <p:spPr>
            <a:xfrm>
              <a:off x="4089175" y="3257375"/>
              <a:ext cx="13850" cy="15625"/>
            </a:xfrm>
            <a:custGeom>
              <a:avLst/>
              <a:gdLst/>
              <a:ahLst/>
              <a:cxnLst/>
              <a:rect l="l" t="t" r="r" b="b"/>
              <a:pathLst>
                <a:path w="554" h="625" extrusionOk="0">
                  <a:moveTo>
                    <a:pt x="277" y="0"/>
                  </a:moveTo>
                  <a:cubicBezTo>
                    <a:pt x="125" y="0"/>
                    <a:pt x="0" y="125"/>
                    <a:pt x="0" y="286"/>
                  </a:cubicBezTo>
                  <a:lnTo>
                    <a:pt x="0" y="348"/>
                  </a:lnTo>
                  <a:cubicBezTo>
                    <a:pt x="0" y="500"/>
                    <a:pt x="125" y="625"/>
                    <a:pt x="277" y="625"/>
                  </a:cubicBezTo>
                  <a:cubicBezTo>
                    <a:pt x="429" y="625"/>
                    <a:pt x="553" y="500"/>
                    <a:pt x="553" y="348"/>
                  </a:cubicBezTo>
                  <a:lnTo>
                    <a:pt x="553" y="286"/>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3"/>
            <p:cNvSpPr/>
            <p:nvPr/>
          </p:nvSpPr>
          <p:spPr>
            <a:xfrm>
              <a:off x="4125075" y="3257375"/>
              <a:ext cx="13850" cy="15625"/>
            </a:xfrm>
            <a:custGeom>
              <a:avLst/>
              <a:gdLst/>
              <a:ahLst/>
              <a:cxnLst/>
              <a:rect l="l" t="t" r="r" b="b"/>
              <a:pathLst>
                <a:path w="554" h="625" extrusionOk="0">
                  <a:moveTo>
                    <a:pt x="277" y="0"/>
                  </a:moveTo>
                  <a:cubicBezTo>
                    <a:pt x="126" y="0"/>
                    <a:pt x="1" y="125"/>
                    <a:pt x="1" y="286"/>
                  </a:cubicBezTo>
                  <a:lnTo>
                    <a:pt x="1" y="348"/>
                  </a:lnTo>
                  <a:cubicBezTo>
                    <a:pt x="1" y="500"/>
                    <a:pt x="126" y="625"/>
                    <a:pt x="277" y="625"/>
                  </a:cubicBezTo>
                  <a:cubicBezTo>
                    <a:pt x="429" y="625"/>
                    <a:pt x="554" y="500"/>
                    <a:pt x="554" y="348"/>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3"/>
            <p:cNvSpPr/>
            <p:nvPr/>
          </p:nvSpPr>
          <p:spPr>
            <a:xfrm>
              <a:off x="4078700" y="3520525"/>
              <a:ext cx="34800" cy="34825"/>
            </a:xfrm>
            <a:custGeom>
              <a:avLst/>
              <a:gdLst/>
              <a:ahLst/>
              <a:cxnLst/>
              <a:rect l="l" t="t" r="r" b="b"/>
              <a:pathLst>
                <a:path w="1392" h="1393" extrusionOk="0">
                  <a:moveTo>
                    <a:pt x="696" y="563"/>
                  </a:moveTo>
                  <a:cubicBezTo>
                    <a:pt x="767" y="563"/>
                    <a:pt x="830" y="625"/>
                    <a:pt x="830" y="697"/>
                  </a:cubicBezTo>
                  <a:cubicBezTo>
                    <a:pt x="830" y="777"/>
                    <a:pt x="767" y="839"/>
                    <a:pt x="696" y="839"/>
                  </a:cubicBezTo>
                  <a:cubicBezTo>
                    <a:pt x="616" y="839"/>
                    <a:pt x="562" y="777"/>
                    <a:pt x="562" y="697"/>
                  </a:cubicBezTo>
                  <a:cubicBezTo>
                    <a:pt x="562" y="625"/>
                    <a:pt x="616" y="563"/>
                    <a:pt x="696" y="563"/>
                  </a:cubicBezTo>
                  <a:close/>
                  <a:moveTo>
                    <a:pt x="696" y="1"/>
                  </a:moveTo>
                  <a:cubicBezTo>
                    <a:pt x="312" y="1"/>
                    <a:pt x="0" y="313"/>
                    <a:pt x="0" y="697"/>
                  </a:cubicBezTo>
                  <a:cubicBezTo>
                    <a:pt x="0" y="1080"/>
                    <a:pt x="312" y="1392"/>
                    <a:pt x="696" y="1392"/>
                  </a:cubicBezTo>
                  <a:cubicBezTo>
                    <a:pt x="1080" y="1392"/>
                    <a:pt x="1392" y="1080"/>
                    <a:pt x="1392" y="697"/>
                  </a:cubicBezTo>
                  <a:cubicBezTo>
                    <a:pt x="1392" y="313"/>
                    <a:pt x="1080" y="1"/>
                    <a:pt x="6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73"/>
          <p:cNvGrpSpPr/>
          <p:nvPr/>
        </p:nvGrpSpPr>
        <p:grpSpPr>
          <a:xfrm>
            <a:off x="3552825" y="3276250"/>
            <a:ext cx="476175" cy="432250"/>
            <a:chOff x="3196400" y="3217225"/>
            <a:chExt cx="476175" cy="432250"/>
          </a:xfrm>
        </p:grpSpPr>
        <p:sp>
          <p:nvSpPr>
            <p:cNvPr id="1799" name="Google Shape;1799;p73"/>
            <p:cNvSpPr/>
            <p:nvPr/>
          </p:nvSpPr>
          <p:spPr>
            <a:xfrm>
              <a:off x="3297425" y="3217225"/>
              <a:ext cx="235325" cy="99925"/>
            </a:xfrm>
            <a:custGeom>
              <a:avLst/>
              <a:gdLst/>
              <a:ahLst/>
              <a:cxnLst/>
              <a:rect l="l" t="t" r="r" b="b"/>
              <a:pathLst>
                <a:path w="9413" h="3997" extrusionOk="0">
                  <a:moveTo>
                    <a:pt x="5897" y="0"/>
                  </a:moveTo>
                  <a:cubicBezTo>
                    <a:pt x="4854" y="0"/>
                    <a:pt x="3837" y="366"/>
                    <a:pt x="3034" y="1026"/>
                  </a:cubicBezTo>
                  <a:cubicBezTo>
                    <a:pt x="2311" y="1615"/>
                    <a:pt x="1794" y="2418"/>
                    <a:pt x="1544" y="3310"/>
                  </a:cubicBezTo>
                  <a:cubicBezTo>
                    <a:pt x="1419" y="3288"/>
                    <a:pt x="1294" y="3272"/>
                    <a:pt x="1170" y="3272"/>
                  </a:cubicBezTo>
                  <a:cubicBezTo>
                    <a:pt x="1143" y="3272"/>
                    <a:pt x="1116" y="3273"/>
                    <a:pt x="1089" y="3274"/>
                  </a:cubicBezTo>
                  <a:cubicBezTo>
                    <a:pt x="786" y="3274"/>
                    <a:pt x="482" y="3337"/>
                    <a:pt x="206" y="3462"/>
                  </a:cubicBezTo>
                  <a:cubicBezTo>
                    <a:pt x="63" y="3524"/>
                    <a:pt x="1" y="3685"/>
                    <a:pt x="63" y="3827"/>
                  </a:cubicBezTo>
                  <a:cubicBezTo>
                    <a:pt x="108" y="3934"/>
                    <a:pt x="206" y="3997"/>
                    <a:pt x="313" y="3997"/>
                  </a:cubicBezTo>
                  <a:cubicBezTo>
                    <a:pt x="357" y="3997"/>
                    <a:pt x="393" y="3988"/>
                    <a:pt x="429" y="3970"/>
                  </a:cubicBezTo>
                  <a:cubicBezTo>
                    <a:pt x="643" y="3881"/>
                    <a:pt x="866" y="3836"/>
                    <a:pt x="1098" y="3827"/>
                  </a:cubicBezTo>
                  <a:cubicBezTo>
                    <a:pt x="1285" y="3827"/>
                    <a:pt x="1482" y="3854"/>
                    <a:pt x="1660" y="3908"/>
                  </a:cubicBezTo>
                  <a:cubicBezTo>
                    <a:pt x="1690" y="3918"/>
                    <a:pt x="1720" y="3923"/>
                    <a:pt x="1749" y="3923"/>
                  </a:cubicBezTo>
                  <a:cubicBezTo>
                    <a:pt x="1798" y="3923"/>
                    <a:pt x="1844" y="3909"/>
                    <a:pt x="1883" y="3881"/>
                  </a:cubicBezTo>
                  <a:cubicBezTo>
                    <a:pt x="1954" y="3845"/>
                    <a:pt x="1999" y="3774"/>
                    <a:pt x="2017" y="3702"/>
                  </a:cubicBezTo>
                  <a:cubicBezTo>
                    <a:pt x="2400" y="1883"/>
                    <a:pt x="4033" y="562"/>
                    <a:pt x="5897" y="562"/>
                  </a:cubicBezTo>
                  <a:cubicBezTo>
                    <a:pt x="7048" y="562"/>
                    <a:pt x="8137" y="1053"/>
                    <a:pt x="8895" y="1918"/>
                  </a:cubicBezTo>
                  <a:cubicBezTo>
                    <a:pt x="8948" y="1981"/>
                    <a:pt x="9025" y="2013"/>
                    <a:pt x="9102" y="2013"/>
                  </a:cubicBezTo>
                  <a:cubicBezTo>
                    <a:pt x="9168" y="2013"/>
                    <a:pt x="9234" y="1990"/>
                    <a:pt x="9287" y="1945"/>
                  </a:cubicBezTo>
                  <a:cubicBezTo>
                    <a:pt x="9403" y="1847"/>
                    <a:pt x="9412" y="1668"/>
                    <a:pt x="9314" y="1553"/>
                  </a:cubicBezTo>
                  <a:cubicBezTo>
                    <a:pt x="8449" y="562"/>
                    <a:pt x="7209" y="0"/>
                    <a:pt x="5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3"/>
            <p:cNvSpPr/>
            <p:nvPr/>
          </p:nvSpPr>
          <p:spPr>
            <a:xfrm>
              <a:off x="3196400" y="3277900"/>
              <a:ext cx="476175" cy="371575"/>
            </a:xfrm>
            <a:custGeom>
              <a:avLst/>
              <a:gdLst/>
              <a:ahLst/>
              <a:cxnLst/>
              <a:rect l="l" t="t" r="r" b="b"/>
              <a:pathLst>
                <a:path w="19047" h="14863" extrusionOk="0">
                  <a:moveTo>
                    <a:pt x="9243" y="4487"/>
                  </a:moveTo>
                  <a:lnTo>
                    <a:pt x="9243" y="13738"/>
                  </a:lnTo>
                  <a:lnTo>
                    <a:pt x="8582" y="13738"/>
                  </a:lnTo>
                  <a:cubicBezTo>
                    <a:pt x="8493" y="13497"/>
                    <a:pt x="8306" y="13310"/>
                    <a:pt x="8065" y="13221"/>
                  </a:cubicBezTo>
                  <a:lnTo>
                    <a:pt x="8065" y="4487"/>
                  </a:lnTo>
                  <a:close/>
                  <a:moveTo>
                    <a:pt x="839" y="13729"/>
                  </a:moveTo>
                  <a:cubicBezTo>
                    <a:pt x="1000" y="13729"/>
                    <a:pt x="1124" y="13863"/>
                    <a:pt x="1124" y="14015"/>
                  </a:cubicBezTo>
                  <a:cubicBezTo>
                    <a:pt x="1124" y="14175"/>
                    <a:pt x="1000" y="14300"/>
                    <a:pt x="839" y="14300"/>
                  </a:cubicBezTo>
                  <a:cubicBezTo>
                    <a:pt x="687" y="14300"/>
                    <a:pt x="554" y="14175"/>
                    <a:pt x="554" y="14015"/>
                  </a:cubicBezTo>
                  <a:cubicBezTo>
                    <a:pt x="554" y="13863"/>
                    <a:pt x="687" y="13729"/>
                    <a:pt x="839" y="13729"/>
                  </a:cubicBezTo>
                  <a:close/>
                  <a:moveTo>
                    <a:pt x="4309" y="13729"/>
                  </a:moveTo>
                  <a:cubicBezTo>
                    <a:pt x="4470" y="13729"/>
                    <a:pt x="4595" y="13863"/>
                    <a:pt x="4595" y="14015"/>
                  </a:cubicBezTo>
                  <a:cubicBezTo>
                    <a:pt x="4595" y="14175"/>
                    <a:pt x="4470" y="14300"/>
                    <a:pt x="4309" y="14300"/>
                  </a:cubicBezTo>
                  <a:cubicBezTo>
                    <a:pt x="4158" y="14300"/>
                    <a:pt x="4024" y="14175"/>
                    <a:pt x="4024" y="14015"/>
                  </a:cubicBezTo>
                  <a:cubicBezTo>
                    <a:pt x="4024" y="13863"/>
                    <a:pt x="4158" y="13729"/>
                    <a:pt x="4309" y="13729"/>
                  </a:cubicBezTo>
                  <a:close/>
                  <a:moveTo>
                    <a:pt x="7788" y="13729"/>
                  </a:moveTo>
                  <a:cubicBezTo>
                    <a:pt x="7940" y="13729"/>
                    <a:pt x="8065" y="13863"/>
                    <a:pt x="8065" y="14015"/>
                  </a:cubicBezTo>
                  <a:cubicBezTo>
                    <a:pt x="8065" y="14175"/>
                    <a:pt x="7940" y="14300"/>
                    <a:pt x="7788" y="14300"/>
                  </a:cubicBezTo>
                  <a:cubicBezTo>
                    <a:pt x="7628" y="14300"/>
                    <a:pt x="7503" y="14175"/>
                    <a:pt x="7503" y="14015"/>
                  </a:cubicBezTo>
                  <a:cubicBezTo>
                    <a:pt x="7503" y="13863"/>
                    <a:pt x="7628" y="13729"/>
                    <a:pt x="7788" y="13729"/>
                  </a:cubicBezTo>
                  <a:close/>
                  <a:moveTo>
                    <a:pt x="11259" y="13729"/>
                  </a:moveTo>
                  <a:cubicBezTo>
                    <a:pt x="11410" y="13729"/>
                    <a:pt x="11544" y="13863"/>
                    <a:pt x="11544" y="14015"/>
                  </a:cubicBezTo>
                  <a:cubicBezTo>
                    <a:pt x="11544" y="14175"/>
                    <a:pt x="11410" y="14300"/>
                    <a:pt x="11259" y="14300"/>
                  </a:cubicBezTo>
                  <a:cubicBezTo>
                    <a:pt x="11098" y="14300"/>
                    <a:pt x="10973" y="14175"/>
                    <a:pt x="10973" y="14015"/>
                  </a:cubicBezTo>
                  <a:cubicBezTo>
                    <a:pt x="10973" y="13863"/>
                    <a:pt x="11098" y="13729"/>
                    <a:pt x="11259" y="13729"/>
                  </a:cubicBezTo>
                  <a:close/>
                  <a:moveTo>
                    <a:pt x="14729" y="13729"/>
                  </a:moveTo>
                  <a:cubicBezTo>
                    <a:pt x="14890" y="13729"/>
                    <a:pt x="15015" y="13863"/>
                    <a:pt x="15015" y="14015"/>
                  </a:cubicBezTo>
                  <a:cubicBezTo>
                    <a:pt x="15015" y="14175"/>
                    <a:pt x="14890" y="14300"/>
                    <a:pt x="14729" y="14300"/>
                  </a:cubicBezTo>
                  <a:cubicBezTo>
                    <a:pt x="14577" y="14300"/>
                    <a:pt x="14444" y="14175"/>
                    <a:pt x="14444" y="14015"/>
                  </a:cubicBezTo>
                  <a:cubicBezTo>
                    <a:pt x="14444" y="13863"/>
                    <a:pt x="14577" y="13729"/>
                    <a:pt x="14729" y="13729"/>
                  </a:cubicBezTo>
                  <a:close/>
                  <a:moveTo>
                    <a:pt x="18199" y="13729"/>
                  </a:moveTo>
                  <a:cubicBezTo>
                    <a:pt x="18360" y="13729"/>
                    <a:pt x="18485" y="13863"/>
                    <a:pt x="18485" y="14015"/>
                  </a:cubicBezTo>
                  <a:cubicBezTo>
                    <a:pt x="18485" y="14175"/>
                    <a:pt x="18360" y="14300"/>
                    <a:pt x="18199" y="14300"/>
                  </a:cubicBezTo>
                  <a:cubicBezTo>
                    <a:pt x="18048" y="14300"/>
                    <a:pt x="17923" y="14175"/>
                    <a:pt x="17923" y="14015"/>
                  </a:cubicBezTo>
                  <a:cubicBezTo>
                    <a:pt x="17923" y="13863"/>
                    <a:pt x="18048" y="13729"/>
                    <a:pt x="18199" y="13729"/>
                  </a:cubicBezTo>
                  <a:close/>
                  <a:moveTo>
                    <a:pt x="13781" y="1"/>
                  </a:moveTo>
                  <a:cubicBezTo>
                    <a:pt x="13740" y="1"/>
                    <a:pt x="13698" y="9"/>
                    <a:pt x="13659" y="27"/>
                  </a:cubicBezTo>
                  <a:cubicBezTo>
                    <a:pt x="13525" y="98"/>
                    <a:pt x="13462" y="258"/>
                    <a:pt x="13534" y="401"/>
                  </a:cubicBezTo>
                  <a:cubicBezTo>
                    <a:pt x="13775" y="919"/>
                    <a:pt x="13899" y="1463"/>
                    <a:pt x="13908" y="2043"/>
                  </a:cubicBezTo>
                  <a:cubicBezTo>
                    <a:pt x="13908" y="2123"/>
                    <a:pt x="13953" y="2203"/>
                    <a:pt x="14024" y="2257"/>
                  </a:cubicBezTo>
                  <a:cubicBezTo>
                    <a:pt x="14067" y="2294"/>
                    <a:pt x="14123" y="2314"/>
                    <a:pt x="14183" y="2314"/>
                  </a:cubicBezTo>
                  <a:cubicBezTo>
                    <a:pt x="14210" y="2314"/>
                    <a:pt x="14238" y="2310"/>
                    <a:pt x="14265" y="2301"/>
                  </a:cubicBezTo>
                  <a:cubicBezTo>
                    <a:pt x="14352" y="2281"/>
                    <a:pt x="14444" y="2271"/>
                    <a:pt x="14534" y="2271"/>
                  </a:cubicBezTo>
                  <a:cubicBezTo>
                    <a:pt x="14563" y="2271"/>
                    <a:pt x="14593" y="2272"/>
                    <a:pt x="14622" y="2275"/>
                  </a:cubicBezTo>
                  <a:cubicBezTo>
                    <a:pt x="15139" y="2301"/>
                    <a:pt x="15621" y="2783"/>
                    <a:pt x="15666" y="3292"/>
                  </a:cubicBezTo>
                  <a:lnTo>
                    <a:pt x="15666" y="3309"/>
                  </a:lnTo>
                  <a:cubicBezTo>
                    <a:pt x="15684" y="3470"/>
                    <a:pt x="15630" y="3622"/>
                    <a:pt x="15514" y="3747"/>
                  </a:cubicBezTo>
                  <a:cubicBezTo>
                    <a:pt x="15407" y="3863"/>
                    <a:pt x="15255" y="3934"/>
                    <a:pt x="15086" y="3934"/>
                  </a:cubicBezTo>
                  <a:lnTo>
                    <a:pt x="3961" y="3934"/>
                  </a:lnTo>
                  <a:cubicBezTo>
                    <a:pt x="3667" y="3934"/>
                    <a:pt x="3426" y="3711"/>
                    <a:pt x="3390" y="3425"/>
                  </a:cubicBezTo>
                  <a:cubicBezTo>
                    <a:pt x="3373" y="3345"/>
                    <a:pt x="3373" y="3265"/>
                    <a:pt x="3373" y="3185"/>
                  </a:cubicBezTo>
                  <a:cubicBezTo>
                    <a:pt x="3373" y="2819"/>
                    <a:pt x="3489" y="2471"/>
                    <a:pt x="3694" y="2168"/>
                  </a:cubicBezTo>
                  <a:cubicBezTo>
                    <a:pt x="3783" y="2043"/>
                    <a:pt x="3756" y="1873"/>
                    <a:pt x="3631" y="1784"/>
                  </a:cubicBezTo>
                  <a:cubicBezTo>
                    <a:pt x="3583" y="1749"/>
                    <a:pt x="3526" y="1732"/>
                    <a:pt x="3469" y="1732"/>
                  </a:cubicBezTo>
                  <a:cubicBezTo>
                    <a:pt x="3381" y="1732"/>
                    <a:pt x="3293" y="1774"/>
                    <a:pt x="3239" y="1855"/>
                  </a:cubicBezTo>
                  <a:cubicBezTo>
                    <a:pt x="2962" y="2239"/>
                    <a:pt x="2819" y="2703"/>
                    <a:pt x="2811" y="3176"/>
                  </a:cubicBezTo>
                  <a:cubicBezTo>
                    <a:pt x="2811" y="3283"/>
                    <a:pt x="2819" y="3390"/>
                    <a:pt x="2828" y="3497"/>
                  </a:cubicBezTo>
                  <a:cubicBezTo>
                    <a:pt x="2900" y="4059"/>
                    <a:pt x="3390" y="4487"/>
                    <a:pt x="3961" y="4487"/>
                  </a:cubicBezTo>
                  <a:lnTo>
                    <a:pt x="4033" y="4487"/>
                  </a:lnTo>
                  <a:lnTo>
                    <a:pt x="4033" y="6004"/>
                  </a:lnTo>
                  <a:lnTo>
                    <a:pt x="607" y="9438"/>
                  </a:lnTo>
                  <a:cubicBezTo>
                    <a:pt x="554" y="9492"/>
                    <a:pt x="518" y="9563"/>
                    <a:pt x="518" y="9634"/>
                  </a:cubicBezTo>
                  <a:lnTo>
                    <a:pt x="518" y="13239"/>
                  </a:lnTo>
                  <a:cubicBezTo>
                    <a:pt x="215" y="13363"/>
                    <a:pt x="0" y="13667"/>
                    <a:pt x="0" y="14015"/>
                  </a:cubicBezTo>
                  <a:cubicBezTo>
                    <a:pt x="0" y="14479"/>
                    <a:pt x="375" y="14862"/>
                    <a:pt x="839" y="14862"/>
                  </a:cubicBezTo>
                  <a:cubicBezTo>
                    <a:pt x="1303" y="14862"/>
                    <a:pt x="1678" y="14479"/>
                    <a:pt x="1678" y="14015"/>
                  </a:cubicBezTo>
                  <a:cubicBezTo>
                    <a:pt x="1678" y="13640"/>
                    <a:pt x="1428" y="13310"/>
                    <a:pt x="1080" y="13212"/>
                  </a:cubicBezTo>
                  <a:lnTo>
                    <a:pt x="1080" y="9750"/>
                  </a:lnTo>
                  <a:lnTo>
                    <a:pt x="4506" y="6316"/>
                  </a:lnTo>
                  <a:cubicBezTo>
                    <a:pt x="4559" y="6271"/>
                    <a:pt x="4595" y="6200"/>
                    <a:pt x="4595" y="6120"/>
                  </a:cubicBezTo>
                  <a:lnTo>
                    <a:pt x="4595" y="4487"/>
                  </a:lnTo>
                  <a:lnTo>
                    <a:pt x="5817" y="4487"/>
                  </a:lnTo>
                  <a:lnTo>
                    <a:pt x="5817" y="6842"/>
                  </a:lnTo>
                  <a:lnTo>
                    <a:pt x="4113" y="8546"/>
                  </a:lnTo>
                  <a:cubicBezTo>
                    <a:pt x="4059" y="8600"/>
                    <a:pt x="4033" y="8671"/>
                    <a:pt x="4033" y="8742"/>
                  </a:cubicBezTo>
                  <a:lnTo>
                    <a:pt x="4033" y="13221"/>
                  </a:lnTo>
                  <a:cubicBezTo>
                    <a:pt x="3703" y="13337"/>
                    <a:pt x="3471" y="13649"/>
                    <a:pt x="3471" y="14015"/>
                  </a:cubicBezTo>
                  <a:cubicBezTo>
                    <a:pt x="3471" y="14479"/>
                    <a:pt x="3845" y="14862"/>
                    <a:pt x="4309" y="14862"/>
                  </a:cubicBezTo>
                  <a:cubicBezTo>
                    <a:pt x="4773" y="14862"/>
                    <a:pt x="5157" y="14479"/>
                    <a:pt x="5157" y="14015"/>
                  </a:cubicBezTo>
                  <a:cubicBezTo>
                    <a:pt x="5157" y="13649"/>
                    <a:pt x="4916" y="13337"/>
                    <a:pt x="4595" y="13221"/>
                  </a:cubicBezTo>
                  <a:lnTo>
                    <a:pt x="4595" y="8858"/>
                  </a:lnTo>
                  <a:lnTo>
                    <a:pt x="6299" y="7154"/>
                  </a:lnTo>
                  <a:cubicBezTo>
                    <a:pt x="6343" y="7110"/>
                    <a:pt x="6379" y="7038"/>
                    <a:pt x="6379" y="6958"/>
                  </a:cubicBezTo>
                  <a:lnTo>
                    <a:pt x="6379" y="4487"/>
                  </a:lnTo>
                  <a:lnTo>
                    <a:pt x="7503" y="4487"/>
                  </a:lnTo>
                  <a:lnTo>
                    <a:pt x="7503" y="13221"/>
                  </a:lnTo>
                  <a:cubicBezTo>
                    <a:pt x="7182" y="13337"/>
                    <a:pt x="6941" y="13649"/>
                    <a:pt x="6941" y="14015"/>
                  </a:cubicBezTo>
                  <a:cubicBezTo>
                    <a:pt x="6941" y="14479"/>
                    <a:pt x="7325" y="14862"/>
                    <a:pt x="7788" y="14862"/>
                  </a:cubicBezTo>
                  <a:cubicBezTo>
                    <a:pt x="8154" y="14862"/>
                    <a:pt x="8466" y="14621"/>
                    <a:pt x="8582" y="14300"/>
                  </a:cubicBezTo>
                  <a:lnTo>
                    <a:pt x="10465" y="14300"/>
                  </a:lnTo>
                  <a:cubicBezTo>
                    <a:pt x="10581" y="14621"/>
                    <a:pt x="10893" y="14862"/>
                    <a:pt x="11259" y="14862"/>
                  </a:cubicBezTo>
                  <a:cubicBezTo>
                    <a:pt x="11723" y="14862"/>
                    <a:pt x="12097" y="14479"/>
                    <a:pt x="12097" y="14015"/>
                  </a:cubicBezTo>
                  <a:cubicBezTo>
                    <a:pt x="12097" y="13649"/>
                    <a:pt x="11865" y="13337"/>
                    <a:pt x="11535" y="13221"/>
                  </a:cubicBezTo>
                  <a:cubicBezTo>
                    <a:pt x="11553" y="12507"/>
                    <a:pt x="11544" y="11802"/>
                    <a:pt x="11535" y="11080"/>
                  </a:cubicBezTo>
                  <a:cubicBezTo>
                    <a:pt x="11535" y="10919"/>
                    <a:pt x="11410" y="10803"/>
                    <a:pt x="11250" y="10803"/>
                  </a:cubicBezTo>
                  <a:cubicBezTo>
                    <a:pt x="11098" y="10803"/>
                    <a:pt x="10973" y="10937"/>
                    <a:pt x="10982" y="11089"/>
                  </a:cubicBezTo>
                  <a:cubicBezTo>
                    <a:pt x="10991" y="11802"/>
                    <a:pt x="10991" y="12507"/>
                    <a:pt x="10982" y="13221"/>
                  </a:cubicBezTo>
                  <a:cubicBezTo>
                    <a:pt x="10741" y="13310"/>
                    <a:pt x="10545" y="13497"/>
                    <a:pt x="10465" y="13738"/>
                  </a:cubicBezTo>
                  <a:lnTo>
                    <a:pt x="9805" y="13738"/>
                  </a:lnTo>
                  <a:lnTo>
                    <a:pt x="9805" y="4487"/>
                  </a:lnTo>
                  <a:lnTo>
                    <a:pt x="10982" y="4487"/>
                  </a:lnTo>
                  <a:cubicBezTo>
                    <a:pt x="10991" y="6280"/>
                    <a:pt x="10991" y="8082"/>
                    <a:pt x="10982" y="9857"/>
                  </a:cubicBezTo>
                  <a:cubicBezTo>
                    <a:pt x="10982" y="10009"/>
                    <a:pt x="11098" y="10134"/>
                    <a:pt x="11259" y="10134"/>
                  </a:cubicBezTo>
                  <a:cubicBezTo>
                    <a:pt x="11410" y="10134"/>
                    <a:pt x="11535" y="10009"/>
                    <a:pt x="11535" y="9857"/>
                  </a:cubicBezTo>
                  <a:cubicBezTo>
                    <a:pt x="11544" y="8082"/>
                    <a:pt x="11553" y="6280"/>
                    <a:pt x="11535" y="4487"/>
                  </a:cubicBezTo>
                  <a:lnTo>
                    <a:pt x="12668" y="4487"/>
                  </a:lnTo>
                  <a:lnTo>
                    <a:pt x="12668" y="6958"/>
                  </a:lnTo>
                  <a:cubicBezTo>
                    <a:pt x="12668" y="7038"/>
                    <a:pt x="12695" y="7110"/>
                    <a:pt x="12749" y="7154"/>
                  </a:cubicBezTo>
                  <a:lnTo>
                    <a:pt x="14453" y="8858"/>
                  </a:lnTo>
                  <a:lnTo>
                    <a:pt x="14453" y="13221"/>
                  </a:lnTo>
                  <a:cubicBezTo>
                    <a:pt x="14122" y="13337"/>
                    <a:pt x="13890" y="13649"/>
                    <a:pt x="13890" y="14015"/>
                  </a:cubicBezTo>
                  <a:cubicBezTo>
                    <a:pt x="13890" y="14479"/>
                    <a:pt x="14265" y="14862"/>
                    <a:pt x="14729" y="14862"/>
                  </a:cubicBezTo>
                  <a:cubicBezTo>
                    <a:pt x="15193" y="14862"/>
                    <a:pt x="15577" y="14479"/>
                    <a:pt x="15577" y="14015"/>
                  </a:cubicBezTo>
                  <a:cubicBezTo>
                    <a:pt x="15577" y="13649"/>
                    <a:pt x="15336" y="13337"/>
                    <a:pt x="15006" y="13221"/>
                  </a:cubicBezTo>
                  <a:lnTo>
                    <a:pt x="15006" y="8742"/>
                  </a:lnTo>
                  <a:cubicBezTo>
                    <a:pt x="15006" y="8671"/>
                    <a:pt x="14979" y="8600"/>
                    <a:pt x="14925" y="8546"/>
                  </a:cubicBezTo>
                  <a:lnTo>
                    <a:pt x="13221" y="6842"/>
                  </a:lnTo>
                  <a:lnTo>
                    <a:pt x="13221" y="4487"/>
                  </a:lnTo>
                  <a:lnTo>
                    <a:pt x="14453" y="4487"/>
                  </a:lnTo>
                  <a:lnTo>
                    <a:pt x="14453" y="6120"/>
                  </a:lnTo>
                  <a:cubicBezTo>
                    <a:pt x="14453" y="6200"/>
                    <a:pt x="14479" y="6271"/>
                    <a:pt x="14533" y="6316"/>
                  </a:cubicBezTo>
                  <a:lnTo>
                    <a:pt x="17958" y="9750"/>
                  </a:lnTo>
                  <a:lnTo>
                    <a:pt x="17958" y="13212"/>
                  </a:lnTo>
                  <a:cubicBezTo>
                    <a:pt x="17619" y="13310"/>
                    <a:pt x="17361" y="13640"/>
                    <a:pt x="17361" y="14015"/>
                  </a:cubicBezTo>
                  <a:cubicBezTo>
                    <a:pt x="17361" y="14479"/>
                    <a:pt x="17735" y="14862"/>
                    <a:pt x="18199" y="14862"/>
                  </a:cubicBezTo>
                  <a:cubicBezTo>
                    <a:pt x="18663" y="14862"/>
                    <a:pt x="19047" y="14479"/>
                    <a:pt x="19047" y="14015"/>
                  </a:cubicBezTo>
                  <a:cubicBezTo>
                    <a:pt x="19047" y="13667"/>
                    <a:pt x="18824" y="13363"/>
                    <a:pt x="18521" y="13239"/>
                  </a:cubicBezTo>
                  <a:lnTo>
                    <a:pt x="18521" y="9634"/>
                  </a:lnTo>
                  <a:cubicBezTo>
                    <a:pt x="18521" y="9563"/>
                    <a:pt x="18494" y="9492"/>
                    <a:pt x="18440" y="9438"/>
                  </a:cubicBezTo>
                  <a:lnTo>
                    <a:pt x="15006" y="6004"/>
                  </a:lnTo>
                  <a:lnTo>
                    <a:pt x="15006" y="4487"/>
                  </a:lnTo>
                  <a:lnTo>
                    <a:pt x="15086" y="4487"/>
                  </a:lnTo>
                  <a:cubicBezTo>
                    <a:pt x="15407" y="4487"/>
                    <a:pt x="15710" y="4353"/>
                    <a:pt x="15924" y="4121"/>
                  </a:cubicBezTo>
                  <a:cubicBezTo>
                    <a:pt x="16139" y="3889"/>
                    <a:pt x="16246" y="3577"/>
                    <a:pt x="16228" y="3265"/>
                  </a:cubicBezTo>
                  <a:cubicBezTo>
                    <a:pt x="16228" y="3256"/>
                    <a:pt x="16228" y="3247"/>
                    <a:pt x="16228" y="3247"/>
                  </a:cubicBezTo>
                  <a:cubicBezTo>
                    <a:pt x="16156" y="2453"/>
                    <a:pt x="15452" y="1766"/>
                    <a:pt x="14667" y="1713"/>
                  </a:cubicBezTo>
                  <a:lnTo>
                    <a:pt x="14453" y="1713"/>
                  </a:lnTo>
                  <a:cubicBezTo>
                    <a:pt x="14408" y="1177"/>
                    <a:pt x="14265" y="651"/>
                    <a:pt x="14033" y="160"/>
                  </a:cubicBezTo>
                  <a:cubicBezTo>
                    <a:pt x="13988" y="57"/>
                    <a:pt x="13887" y="1"/>
                    <a:pt x="137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3"/>
            <p:cNvSpPr/>
            <p:nvPr/>
          </p:nvSpPr>
          <p:spPr>
            <a:xfrm>
              <a:off x="3398900" y="3275200"/>
              <a:ext cx="38825" cy="66500"/>
            </a:xfrm>
            <a:custGeom>
              <a:avLst/>
              <a:gdLst/>
              <a:ahLst/>
              <a:cxnLst/>
              <a:rect l="l" t="t" r="r" b="b"/>
              <a:pathLst>
                <a:path w="1553" h="2660" extrusionOk="0">
                  <a:moveTo>
                    <a:pt x="1268" y="1"/>
                  </a:moveTo>
                  <a:cubicBezTo>
                    <a:pt x="1116" y="1"/>
                    <a:pt x="991" y="126"/>
                    <a:pt x="991" y="277"/>
                  </a:cubicBezTo>
                  <a:lnTo>
                    <a:pt x="991" y="1714"/>
                  </a:lnTo>
                  <a:lnTo>
                    <a:pt x="500" y="1223"/>
                  </a:lnTo>
                  <a:cubicBezTo>
                    <a:pt x="447" y="1165"/>
                    <a:pt x="375" y="1136"/>
                    <a:pt x="304" y="1136"/>
                  </a:cubicBezTo>
                  <a:cubicBezTo>
                    <a:pt x="233" y="1136"/>
                    <a:pt x="161" y="1165"/>
                    <a:pt x="108" y="1223"/>
                  </a:cubicBezTo>
                  <a:cubicBezTo>
                    <a:pt x="1" y="1330"/>
                    <a:pt x="1" y="1508"/>
                    <a:pt x="108" y="1615"/>
                  </a:cubicBezTo>
                  <a:lnTo>
                    <a:pt x="1071" y="2579"/>
                  </a:lnTo>
                  <a:cubicBezTo>
                    <a:pt x="1125" y="2632"/>
                    <a:pt x="1196" y="2659"/>
                    <a:pt x="1268" y="2659"/>
                  </a:cubicBezTo>
                  <a:cubicBezTo>
                    <a:pt x="1303" y="2659"/>
                    <a:pt x="1339" y="2659"/>
                    <a:pt x="1375" y="2641"/>
                  </a:cubicBezTo>
                  <a:cubicBezTo>
                    <a:pt x="1482" y="2597"/>
                    <a:pt x="1553" y="2499"/>
                    <a:pt x="1553" y="2383"/>
                  </a:cubicBezTo>
                  <a:lnTo>
                    <a:pt x="1553" y="277"/>
                  </a:lnTo>
                  <a:cubicBezTo>
                    <a:pt x="1553" y="126"/>
                    <a:pt x="1428" y="1"/>
                    <a:pt x="12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3"/>
            <p:cNvSpPr/>
            <p:nvPr/>
          </p:nvSpPr>
          <p:spPr>
            <a:xfrm>
              <a:off x="3446625" y="3275275"/>
              <a:ext cx="38850" cy="66425"/>
            </a:xfrm>
            <a:custGeom>
              <a:avLst/>
              <a:gdLst/>
              <a:ahLst/>
              <a:cxnLst/>
              <a:rect l="l" t="t" r="r" b="b"/>
              <a:pathLst>
                <a:path w="1554" h="2657" extrusionOk="0">
                  <a:moveTo>
                    <a:pt x="291" y="1"/>
                  </a:moveTo>
                  <a:cubicBezTo>
                    <a:pt x="253" y="1"/>
                    <a:pt x="214" y="9"/>
                    <a:pt x="179" y="24"/>
                  </a:cubicBezTo>
                  <a:cubicBezTo>
                    <a:pt x="72" y="60"/>
                    <a:pt x="1" y="167"/>
                    <a:pt x="1" y="274"/>
                  </a:cubicBezTo>
                  <a:lnTo>
                    <a:pt x="1" y="2380"/>
                  </a:lnTo>
                  <a:cubicBezTo>
                    <a:pt x="1" y="2531"/>
                    <a:pt x="126" y="2656"/>
                    <a:pt x="286" y="2656"/>
                  </a:cubicBezTo>
                  <a:cubicBezTo>
                    <a:pt x="438" y="2656"/>
                    <a:pt x="563" y="2531"/>
                    <a:pt x="563" y="2380"/>
                  </a:cubicBezTo>
                  <a:lnTo>
                    <a:pt x="563" y="952"/>
                  </a:lnTo>
                  <a:lnTo>
                    <a:pt x="1054" y="1443"/>
                  </a:lnTo>
                  <a:cubicBezTo>
                    <a:pt x="1107" y="1496"/>
                    <a:pt x="1178" y="1523"/>
                    <a:pt x="1250" y="1523"/>
                  </a:cubicBezTo>
                  <a:cubicBezTo>
                    <a:pt x="1321" y="1523"/>
                    <a:pt x="1393" y="1496"/>
                    <a:pt x="1446" y="1443"/>
                  </a:cubicBezTo>
                  <a:cubicBezTo>
                    <a:pt x="1553" y="1336"/>
                    <a:pt x="1553" y="1157"/>
                    <a:pt x="1446" y="1050"/>
                  </a:cubicBezTo>
                  <a:lnTo>
                    <a:pt x="483" y="78"/>
                  </a:lnTo>
                  <a:cubicBezTo>
                    <a:pt x="431" y="26"/>
                    <a:pt x="361" y="1"/>
                    <a:pt x="2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73"/>
          <p:cNvGrpSpPr/>
          <p:nvPr/>
        </p:nvGrpSpPr>
        <p:grpSpPr>
          <a:xfrm>
            <a:off x="2920213" y="3286838"/>
            <a:ext cx="476400" cy="411075"/>
            <a:chOff x="2575500" y="3247100"/>
            <a:chExt cx="476400" cy="411075"/>
          </a:xfrm>
        </p:grpSpPr>
        <p:sp>
          <p:nvSpPr>
            <p:cNvPr id="1804" name="Google Shape;1804;p73"/>
            <p:cNvSpPr/>
            <p:nvPr/>
          </p:nvSpPr>
          <p:spPr>
            <a:xfrm>
              <a:off x="2575500" y="3247100"/>
              <a:ext cx="476400" cy="411075"/>
            </a:xfrm>
            <a:custGeom>
              <a:avLst/>
              <a:gdLst/>
              <a:ahLst/>
              <a:cxnLst/>
              <a:rect l="l" t="t" r="r" b="b"/>
              <a:pathLst>
                <a:path w="19056" h="16443" extrusionOk="0">
                  <a:moveTo>
                    <a:pt x="1017" y="1"/>
                  </a:moveTo>
                  <a:cubicBezTo>
                    <a:pt x="455" y="1"/>
                    <a:pt x="0" y="456"/>
                    <a:pt x="0" y="1018"/>
                  </a:cubicBezTo>
                  <a:lnTo>
                    <a:pt x="0" y="15827"/>
                  </a:lnTo>
                  <a:cubicBezTo>
                    <a:pt x="0" y="16166"/>
                    <a:pt x="277" y="16442"/>
                    <a:pt x="616" y="16442"/>
                  </a:cubicBezTo>
                  <a:lnTo>
                    <a:pt x="18431" y="16442"/>
                  </a:lnTo>
                  <a:cubicBezTo>
                    <a:pt x="18779" y="16442"/>
                    <a:pt x="19047" y="16166"/>
                    <a:pt x="19047" y="15827"/>
                  </a:cubicBezTo>
                  <a:lnTo>
                    <a:pt x="19047" y="1018"/>
                  </a:lnTo>
                  <a:cubicBezTo>
                    <a:pt x="19056" y="456"/>
                    <a:pt x="18592" y="1"/>
                    <a:pt x="18030" y="1"/>
                  </a:cubicBezTo>
                  <a:lnTo>
                    <a:pt x="5469" y="1"/>
                  </a:lnTo>
                  <a:cubicBezTo>
                    <a:pt x="5317" y="1"/>
                    <a:pt x="5192" y="126"/>
                    <a:pt x="5192" y="277"/>
                  </a:cubicBezTo>
                  <a:cubicBezTo>
                    <a:pt x="5192" y="429"/>
                    <a:pt x="5317" y="554"/>
                    <a:pt x="5469" y="554"/>
                  </a:cubicBezTo>
                  <a:lnTo>
                    <a:pt x="18030" y="554"/>
                  </a:lnTo>
                  <a:cubicBezTo>
                    <a:pt x="18288" y="554"/>
                    <a:pt x="18494" y="759"/>
                    <a:pt x="18494" y="1018"/>
                  </a:cubicBezTo>
                  <a:lnTo>
                    <a:pt x="18494" y="2775"/>
                  </a:lnTo>
                  <a:cubicBezTo>
                    <a:pt x="18352" y="2772"/>
                    <a:pt x="18212" y="2771"/>
                    <a:pt x="18073" y="2771"/>
                  </a:cubicBezTo>
                  <a:cubicBezTo>
                    <a:pt x="17736" y="2771"/>
                    <a:pt x="17406" y="2778"/>
                    <a:pt x="17084" y="2784"/>
                  </a:cubicBezTo>
                  <a:cubicBezTo>
                    <a:pt x="16932" y="2784"/>
                    <a:pt x="16807" y="2918"/>
                    <a:pt x="16816" y="3069"/>
                  </a:cubicBezTo>
                  <a:cubicBezTo>
                    <a:pt x="16816" y="3216"/>
                    <a:pt x="16941" y="3338"/>
                    <a:pt x="17087" y="3338"/>
                  </a:cubicBezTo>
                  <a:cubicBezTo>
                    <a:pt x="17092" y="3338"/>
                    <a:pt x="17097" y="3337"/>
                    <a:pt x="17102" y="3337"/>
                  </a:cubicBezTo>
                  <a:cubicBezTo>
                    <a:pt x="17325" y="3333"/>
                    <a:pt x="17555" y="3330"/>
                    <a:pt x="17788" y="3330"/>
                  </a:cubicBezTo>
                  <a:cubicBezTo>
                    <a:pt x="18021" y="3330"/>
                    <a:pt x="18257" y="3333"/>
                    <a:pt x="18494" y="3337"/>
                  </a:cubicBezTo>
                  <a:lnTo>
                    <a:pt x="18494" y="15827"/>
                  </a:lnTo>
                  <a:cubicBezTo>
                    <a:pt x="18494" y="15862"/>
                    <a:pt x="18467" y="15880"/>
                    <a:pt x="18431" y="15880"/>
                  </a:cubicBezTo>
                  <a:lnTo>
                    <a:pt x="616" y="15880"/>
                  </a:lnTo>
                  <a:cubicBezTo>
                    <a:pt x="589" y="15880"/>
                    <a:pt x="562" y="15862"/>
                    <a:pt x="562" y="15827"/>
                  </a:cubicBezTo>
                  <a:lnTo>
                    <a:pt x="562" y="3337"/>
                  </a:lnTo>
                  <a:cubicBezTo>
                    <a:pt x="3100" y="3333"/>
                    <a:pt x="5658" y="3330"/>
                    <a:pt x="8217" y="3330"/>
                  </a:cubicBezTo>
                  <a:cubicBezTo>
                    <a:pt x="10775" y="3330"/>
                    <a:pt x="13333" y="3333"/>
                    <a:pt x="15871" y="3337"/>
                  </a:cubicBezTo>
                  <a:cubicBezTo>
                    <a:pt x="16022" y="3337"/>
                    <a:pt x="16147" y="3221"/>
                    <a:pt x="16147" y="3061"/>
                  </a:cubicBezTo>
                  <a:cubicBezTo>
                    <a:pt x="16147" y="2909"/>
                    <a:pt x="16022" y="2784"/>
                    <a:pt x="15871" y="2784"/>
                  </a:cubicBezTo>
                  <a:cubicBezTo>
                    <a:pt x="13333" y="2775"/>
                    <a:pt x="10777" y="2771"/>
                    <a:pt x="8220" y="2771"/>
                  </a:cubicBezTo>
                  <a:cubicBezTo>
                    <a:pt x="5663" y="2771"/>
                    <a:pt x="3105" y="2775"/>
                    <a:pt x="562" y="2784"/>
                  </a:cubicBezTo>
                  <a:lnTo>
                    <a:pt x="562" y="1018"/>
                  </a:lnTo>
                  <a:cubicBezTo>
                    <a:pt x="562" y="759"/>
                    <a:pt x="767" y="554"/>
                    <a:pt x="1017" y="554"/>
                  </a:cubicBezTo>
                  <a:lnTo>
                    <a:pt x="4336" y="554"/>
                  </a:lnTo>
                  <a:cubicBezTo>
                    <a:pt x="4488" y="554"/>
                    <a:pt x="4612" y="429"/>
                    <a:pt x="4612" y="277"/>
                  </a:cubicBezTo>
                  <a:cubicBezTo>
                    <a:pt x="4612" y="126"/>
                    <a:pt x="4488" y="1"/>
                    <a:pt x="43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3"/>
            <p:cNvSpPr/>
            <p:nvPr/>
          </p:nvSpPr>
          <p:spPr>
            <a:xfrm>
              <a:off x="2637500" y="3283225"/>
              <a:ext cx="262975" cy="13850"/>
            </a:xfrm>
            <a:custGeom>
              <a:avLst/>
              <a:gdLst/>
              <a:ahLst/>
              <a:cxnLst/>
              <a:rect l="l" t="t" r="r" b="b"/>
              <a:pathLst>
                <a:path w="10519" h="554" extrusionOk="0">
                  <a:moveTo>
                    <a:pt x="286" y="1"/>
                  </a:moveTo>
                  <a:cubicBezTo>
                    <a:pt x="125" y="1"/>
                    <a:pt x="0" y="117"/>
                    <a:pt x="0" y="277"/>
                  </a:cubicBezTo>
                  <a:cubicBezTo>
                    <a:pt x="0" y="429"/>
                    <a:pt x="125" y="554"/>
                    <a:pt x="286" y="554"/>
                  </a:cubicBezTo>
                  <a:lnTo>
                    <a:pt x="10233" y="554"/>
                  </a:lnTo>
                  <a:cubicBezTo>
                    <a:pt x="10393" y="554"/>
                    <a:pt x="10518" y="429"/>
                    <a:pt x="10518" y="277"/>
                  </a:cubicBezTo>
                  <a:cubicBezTo>
                    <a:pt x="10518" y="117"/>
                    <a:pt x="10393"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3"/>
            <p:cNvSpPr/>
            <p:nvPr/>
          </p:nvSpPr>
          <p:spPr>
            <a:xfrm>
              <a:off x="2920075" y="3281225"/>
              <a:ext cx="14075" cy="15200"/>
            </a:xfrm>
            <a:custGeom>
              <a:avLst/>
              <a:gdLst/>
              <a:ahLst/>
              <a:cxnLst/>
              <a:rect l="l" t="t" r="r" b="b"/>
              <a:pathLst>
                <a:path w="563" h="608" extrusionOk="0">
                  <a:moveTo>
                    <a:pt x="286" y="1"/>
                  </a:moveTo>
                  <a:cubicBezTo>
                    <a:pt x="125" y="1"/>
                    <a:pt x="0" y="125"/>
                    <a:pt x="0" y="277"/>
                  </a:cubicBezTo>
                  <a:lnTo>
                    <a:pt x="0" y="331"/>
                  </a:lnTo>
                  <a:cubicBezTo>
                    <a:pt x="0" y="482"/>
                    <a:pt x="125" y="607"/>
                    <a:pt x="286" y="607"/>
                  </a:cubicBezTo>
                  <a:cubicBezTo>
                    <a:pt x="437" y="607"/>
                    <a:pt x="562" y="482"/>
                    <a:pt x="562" y="331"/>
                  </a:cubicBezTo>
                  <a:lnTo>
                    <a:pt x="562" y="277"/>
                  </a:lnTo>
                  <a:cubicBezTo>
                    <a:pt x="562" y="125"/>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3"/>
            <p:cNvSpPr/>
            <p:nvPr/>
          </p:nvSpPr>
          <p:spPr>
            <a:xfrm>
              <a:off x="2947950" y="3281225"/>
              <a:ext cx="14075" cy="15200"/>
            </a:xfrm>
            <a:custGeom>
              <a:avLst/>
              <a:gdLst/>
              <a:ahLst/>
              <a:cxnLst/>
              <a:rect l="l" t="t" r="r" b="b"/>
              <a:pathLst>
                <a:path w="563" h="608" extrusionOk="0">
                  <a:moveTo>
                    <a:pt x="277" y="1"/>
                  </a:moveTo>
                  <a:cubicBezTo>
                    <a:pt x="125" y="1"/>
                    <a:pt x="0" y="125"/>
                    <a:pt x="0" y="277"/>
                  </a:cubicBezTo>
                  <a:lnTo>
                    <a:pt x="0" y="331"/>
                  </a:lnTo>
                  <a:cubicBezTo>
                    <a:pt x="0" y="482"/>
                    <a:pt x="125" y="607"/>
                    <a:pt x="277" y="607"/>
                  </a:cubicBezTo>
                  <a:cubicBezTo>
                    <a:pt x="438" y="607"/>
                    <a:pt x="562" y="482"/>
                    <a:pt x="562" y="331"/>
                  </a:cubicBezTo>
                  <a:lnTo>
                    <a:pt x="562" y="277"/>
                  </a:lnTo>
                  <a:cubicBezTo>
                    <a:pt x="562" y="125"/>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3"/>
            <p:cNvSpPr/>
            <p:nvPr/>
          </p:nvSpPr>
          <p:spPr>
            <a:xfrm>
              <a:off x="2975825" y="3281225"/>
              <a:ext cx="14075" cy="15200"/>
            </a:xfrm>
            <a:custGeom>
              <a:avLst/>
              <a:gdLst/>
              <a:ahLst/>
              <a:cxnLst/>
              <a:rect l="l" t="t" r="r" b="b"/>
              <a:pathLst>
                <a:path w="563" h="608" extrusionOk="0">
                  <a:moveTo>
                    <a:pt x="277" y="1"/>
                  </a:moveTo>
                  <a:cubicBezTo>
                    <a:pt x="125" y="1"/>
                    <a:pt x="0" y="125"/>
                    <a:pt x="0" y="277"/>
                  </a:cubicBezTo>
                  <a:lnTo>
                    <a:pt x="0" y="331"/>
                  </a:lnTo>
                  <a:cubicBezTo>
                    <a:pt x="0" y="482"/>
                    <a:pt x="125" y="607"/>
                    <a:pt x="277" y="607"/>
                  </a:cubicBezTo>
                  <a:cubicBezTo>
                    <a:pt x="438" y="607"/>
                    <a:pt x="563" y="482"/>
                    <a:pt x="563" y="331"/>
                  </a:cubicBezTo>
                  <a:lnTo>
                    <a:pt x="563" y="277"/>
                  </a:lnTo>
                  <a:cubicBezTo>
                    <a:pt x="563" y="125"/>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3"/>
            <p:cNvSpPr/>
            <p:nvPr/>
          </p:nvSpPr>
          <p:spPr>
            <a:xfrm>
              <a:off x="2679875" y="3546175"/>
              <a:ext cx="14075" cy="15200"/>
            </a:xfrm>
            <a:custGeom>
              <a:avLst/>
              <a:gdLst/>
              <a:ahLst/>
              <a:cxnLst/>
              <a:rect l="l" t="t" r="r" b="b"/>
              <a:pathLst>
                <a:path w="563" h="608" extrusionOk="0">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3"/>
            <p:cNvSpPr/>
            <p:nvPr/>
          </p:nvSpPr>
          <p:spPr>
            <a:xfrm>
              <a:off x="2707750" y="3546175"/>
              <a:ext cx="14075" cy="15200"/>
            </a:xfrm>
            <a:custGeom>
              <a:avLst/>
              <a:gdLst/>
              <a:ahLst/>
              <a:cxnLst/>
              <a:rect l="l" t="t" r="r" b="b"/>
              <a:pathLst>
                <a:path w="563" h="608" extrusionOk="0">
                  <a:moveTo>
                    <a:pt x="277" y="1"/>
                  </a:moveTo>
                  <a:cubicBezTo>
                    <a:pt x="125" y="1"/>
                    <a:pt x="0" y="126"/>
                    <a:pt x="0" y="277"/>
                  </a:cubicBezTo>
                  <a:lnTo>
                    <a:pt x="0" y="331"/>
                  </a:lnTo>
                  <a:cubicBezTo>
                    <a:pt x="0" y="482"/>
                    <a:pt x="125" y="607"/>
                    <a:pt x="277" y="607"/>
                  </a:cubicBezTo>
                  <a:cubicBezTo>
                    <a:pt x="438" y="607"/>
                    <a:pt x="562" y="482"/>
                    <a:pt x="562" y="331"/>
                  </a:cubicBezTo>
                  <a:lnTo>
                    <a:pt x="562" y="277"/>
                  </a:lnTo>
                  <a:cubicBezTo>
                    <a:pt x="562"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3"/>
            <p:cNvSpPr/>
            <p:nvPr/>
          </p:nvSpPr>
          <p:spPr>
            <a:xfrm>
              <a:off x="2749000" y="3405450"/>
              <a:ext cx="137425" cy="14075"/>
            </a:xfrm>
            <a:custGeom>
              <a:avLst/>
              <a:gdLst/>
              <a:ahLst/>
              <a:cxnLst/>
              <a:rect l="l" t="t" r="r" b="b"/>
              <a:pathLst>
                <a:path w="5497" h="563" extrusionOk="0">
                  <a:moveTo>
                    <a:pt x="277" y="1"/>
                  </a:moveTo>
                  <a:cubicBezTo>
                    <a:pt x="126" y="1"/>
                    <a:pt x="1" y="125"/>
                    <a:pt x="1" y="286"/>
                  </a:cubicBezTo>
                  <a:cubicBezTo>
                    <a:pt x="1" y="438"/>
                    <a:pt x="126" y="563"/>
                    <a:pt x="277" y="563"/>
                  </a:cubicBezTo>
                  <a:lnTo>
                    <a:pt x="5211" y="563"/>
                  </a:lnTo>
                  <a:cubicBezTo>
                    <a:pt x="5371" y="563"/>
                    <a:pt x="5496" y="438"/>
                    <a:pt x="5496" y="286"/>
                  </a:cubicBezTo>
                  <a:cubicBezTo>
                    <a:pt x="5496" y="125"/>
                    <a:pt x="5371" y="1"/>
                    <a:pt x="52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3"/>
            <p:cNvSpPr/>
            <p:nvPr/>
          </p:nvSpPr>
          <p:spPr>
            <a:xfrm>
              <a:off x="2783350" y="3436225"/>
              <a:ext cx="68725" cy="13850"/>
            </a:xfrm>
            <a:custGeom>
              <a:avLst/>
              <a:gdLst/>
              <a:ahLst/>
              <a:cxnLst/>
              <a:rect l="l" t="t" r="r" b="b"/>
              <a:pathLst>
                <a:path w="2749" h="554" extrusionOk="0">
                  <a:moveTo>
                    <a:pt x="277" y="1"/>
                  </a:moveTo>
                  <a:cubicBezTo>
                    <a:pt x="126" y="1"/>
                    <a:pt x="1" y="126"/>
                    <a:pt x="1" y="277"/>
                  </a:cubicBezTo>
                  <a:cubicBezTo>
                    <a:pt x="1" y="429"/>
                    <a:pt x="126" y="554"/>
                    <a:pt x="277" y="554"/>
                  </a:cubicBezTo>
                  <a:lnTo>
                    <a:pt x="2472" y="554"/>
                  </a:lnTo>
                  <a:cubicBezTo>
                    <a:pt x="2623" y="554"/>
                    <a:pt x="2748" y="429"/>
                    <a:pt x="2748" y="277"/>
                  </a:cubicBezTo>
                  <a:cubicBezTo>
                    <a:pt x="2748" y="126"/>
                    <a:pt x="2623" y="1"/>
                    <a:pt x="24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3"/>
            <p:cNvSpPr/>
            <p:nvPr/>
          </p:nvSpPr>
          <p:spPr>
            <a:xfrm>
              <a:off x="2912925" y="3546850"/>
              <a:ext cx="33475" cy="13850"/>
            </a:xfrm>
            <a:custGeom>
              <a:avLst/>
              <a:gdLst/>
              <a:ahLst/>
              <a:cxnLst/>
              <a:rect l="l" t="t" r="r" b="b"/>
              <a:pathLst>
                <a:path w="1339" h="554" extrusionOk="0">
                  <a:moveTo>
                    <a:pt x="277" y="0"/>
                  </a:moveTo>
                  <a:cubicBezTo>
                    <a:pt x="126" y="0"/>
                    <a:pt x="1" y="125"/>
                    <a:pt x="1" y="277"/>
                  </a:cubicBezTo>
                  <a:cubicBezTo>
                    <a:pt x="1" y="429"/>
                    <a:pt x="126" y="554"/>
                    <a:pt x="277" y="554"/>
                  </a:cubicBezTo>
                  <a:lnTo>
                    <a:pt x="1062" y="554"/>
                  </a:lnTo>
                  <a:cubicBezTo>
                    <a:pt x="1214" y="554"/>
                    <a:pt x="1339" y="429"/>
                    <a:pt x="1339" y="277"/>
                  </a:cubicBezTo>
                  <a:cubicBezTo>
                    <a:pt x="1339" y="125"/>
                    <a:pt x="1214" y="0"/>
                    <a:pt x="10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3"/>
            <p:cNvSpPr/>
            <p:nvPr/>
          </p:nvSpPr>
          <p:spPr>
            <a:xfrm>
              <a:off x="2662025" y="3476825"/>
              <a:ext cx="311375" cy="53325"/>
            </a:xfrm>
            <a:custGeom>
              <a:avLst/>
              <a:gdLst/>
              <a:ahLst/>
              <a:cxnLst/>
              <a:rect l="l" t="t" r="r" b="b"/>
              <a:pathLst>
                <a:path w="12455" h="2133" extrusionOk="0">
                  <a:moveTo>
                    <a:pt x="1071" y="0"/>
                  </a:moveTo>
                  <a:cubicBezTo>
                    <a:pt x="482" y="0"/>
                    <a:pt x="1" y="482"/>
                    <a:pt x="1" y="1071"/>
                  </a:cubicBezTo>
                  <a:cubicBezTo>
                    <a:pt x="1" y="1660"/>
                    <a:pt x="482" y="2132"/>
                    <a:pt x="1071" y="2132"/>
                  </a:cubicBezTo>
                  <a:lnTo>
                    <a:pt x="4149" y="2132"/>
                  </a:lnTo>
                  <a:cubicBezTo>
                    <a:pt x="4301" y="2132"/>
                    <a:pt x="4425" y="2008"/>
                    <a:pt x="4425" y="1856"/>
                  </a:cubicBezTo>
                  <a:cubicBezTo>
                    <a:pt x="4425" y="1704"/>
                    <a:pt x="4301" y="1579"/>
                    <a:pt x="4149" y="1579"/>
                  </a:cubicBezTo>
                  <a:lnTo>
                    <a:pt x="1071" y="1579"/>
                  </a:lnTo>
                  <a:cubicBezTo>
                    <a:pt x="786" y="1579"/>
                    <a:pt x="563" y="1347"/>
                    <a:pt x="563" y="1071"/>
                  </a:cubicBezTo>
                  <a:cubicBezTo>
                    <a:pt x="563" y="785"/>
                    <a:pt x="786" y="562"/>
                    <a:pt x="1071" y="562"/>
                  </a:cubicBezTo>
                  <a:lnTo>
                    <a:pt x="11384" y="562"/>
                  </a:lnTo>
                  <a:cubicBezTo>
                    <a:pt x="11660" y="562"/>
                    <a:pt x="11892" y="785"/>
                    <a:pt x="11892" y="1071"/>
                  </a:cubicBezTo>
                  <a:cubicBezTo>
                    <a:pt x="11892" y="1347"/>
                    <a:pt x="11660" y="1579"/>
                    <a:pt x="11384" y="1579"/>
                  </a:cubicBezTo>
                  <a:lnTo>
                    <a:pt x="5282" y="1579"/>
                  </a:lnTo>
                  <a:cubicBezTo>
                    <a:pt x="5130" y="1579"/>
                    <a:pt x="5005" y="1704"/>
                    <a:pt x="5005" y="1856"/>
                  </a:cubicBezTo>
                  <a:cubicBezTo>
                    <a:pt x="5005" y="2008"/>
                    <a:pt x="5130" y="2132"/>
                    <a:pt x="5282" y="2132"/>
                  </a:cubicBezTo>
                  <a:lnTo>
                    <a:pt x="11384" y="2132"/>
                  </a:lnTo>
                  <a:cubicBezTo>
                    <a:pt x="11973" y="2132"/>
                    <a:pt x="12454" y="1660"/>
                    <a:pt x="12454" y="1071"/>
                  </a:cubicBezTo>
                  <a:cubicBezTo>
                    <a:pt x="12454" y="482"/>
                    <a:pt x="11973" y="0"/>
                    <a:pt x="1138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73"/>
          <p:cNvGrpSpPr/>
          <p:nvPr/>
        </p:nvGrpSpPr>
        <p:grpSpPr>
          <a:xfrm>
            <a:off x="2338438" y="3254288"/>
            <a:ext cx="458575" cy="476175"/>
            <a:chOff x="1970425" y="3216100"/>
            <a:chExt cx="458575" cy="476175"/>
          </a:xfrm>
        </p:grpSpPr>
        <p:sp>
          <p:nvSpPr>
            <p:cNvPr id="1816" name="Google Shape;1816;p73"/>
            <p:cNvSpPr/>
            <p:nvPr/>
          </p:nvSpPr>
          <p:spPr>
            <a:xfrm>
              <a:off x="2040675" y="3248675"/>
              <a:ext cx="237550" cy="13850"/>
            </a:xfrm>
            <a:custGeom>
              <a:avLst/>
              <a:gdLst/>
              <a:ahLst/>
              <a:cxnLst/>
              <a:rect l="l" t="t" r="r" b="b"/>
              <a:pathLst>
                <a:path w="9502" h="554" extrusionOk="0">
                  <a:moveTo>
                    <a:pt x="277" y="0"/>
                  </a:moveTo>
                  <a:cubicBezTo>
                    <a:pt x="125" y="0"/>
                    <a:pt x="1" y="125"/>
                    <a:pt x="1" y="277"/>
                  </a:cubicBezTo>
                  <a:cubicBezTo>
                    <a:pt x="1" y="428"/>
                    <a:pt x="125" y="553"/>
                    <a:pt x="277" y="553"/>
                  </a:cubicBezTo>
                  <a:lnTo>
                    <a:pt x="9225" y="553"/>
                  </a:lnTo>
                  <a:cubicBezTo>
                    <a:pt x="9377" y="553"/>
                    <a:pt x="9501" y="428"/>
                    <a:pt x="9501" y="277"/>
                  </a:cubicBezTo>
                  <a:cubicBezTo>
                    <a:pt x="9501" y="125"/>
                    <a:pt x="9377" y="0"/>
                    <a:pt x="92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3"/>
            <p:cNvSpPr/>
            <p:nvPr/>
          </p:nvSpPr>
          <p:spPr>
            <a:xfrm>
              <a:off x="2294700" y="3246875"/>
              <a:ext cx="13850" cy="15200"/>
            </a:xfrm>
            <a:custGeom>
              <a:avLst/>
              <a:gdLst/>
              <a:ahLst/>
              <a:cxnLst/>
              <a:rect l="l" t="t" r="r" b="b"/>
              <a:pathLst>
                <a:path w="554" h="608" extrusionOk="0">
                  <a:moveTo>
                    <a:pt x="277" y="1"/>
                  </a:moveTo>
                  <a:cubicBezTo>
                    <a:pt x="126" y="1"/>
                    <a:pt x="1" y="126"/>
                    <a:pt x="1" y="277"/>
                  </a:cubicBezTo>
                  <a:lnTo>
                    <a:pt x="1" y="322"/>
                  </a:lnTo>
                  <a:cubicBezTo>
                    <a:pt x="1" y="482"/>
                    <a:pt x="126" y="607"/>
                    <a:pt x="277" y="607"/>
                  </a:cubicBezTo>
                  <a:cubicBezTo>
                    <a:pt x="429" y="607"/>
                    <a:pt x="554" y="482"/>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3"/>
            <p:cNvSpPr/>
            <p:nvPr/>
          </p:nvSpPr>
          <p:spPr>
            <a:xfrm>
              <a:off x="2319675" y="3246875"/>
              <a:ext cx="14075" cy="15200"/>
            </a:xfrm>
            <a:custGeom>
              <a:avLst/>
              <a:gdLst/>
              <a:ahLst/>
              <a:cxnLst/>
              <a:rect l="l" t="t" r="r" b="b"/>
              <a:pathLst>
                <a:path w="563" h="608" extrusionOk="0">
                  <a:moveTo>
                    <a:pt x="277" y="1"/>
                  </a:moveTo>
                  <a:cubicBezTo>
                    <a:pt x="126" y="1"/>
                    <a:pt x="1" y="126"/>
                    <a:pt x="1" y="277"/>
                  </a:cubicBezTo>
                  <a:lnTo>
                    <a:pt x="1" y="322"/>
                  </a:lnTo>
                  <a:cubicBezTo>
                    <a:pt x="1" y="482"/>
                    <a:pt x="126" y="607"/>
                    <a:pt x="277" y="607"/>
                  </a:cubicBezTo>
                  <a:cubicBezTo>
                    <a:pt x="438" y="607"/>
                    <a:pt x="563" y="482"/>
                    <a:pt x="563" y="322"/>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3"/>
            <p:cNvSpPr/>
            <p:nvPr/>
          </p:nvSpPr>
          <p:spPr>
            <a:xfrm>
              <a:off x="2344650" y="3246875"/>
              <a:ext cx="14075" cy="15200"/>
            </a:xfrm>
            <a:custGeom>
              <a:avLst/>
              <a:gdLst/>
              <a:ahLst/>
              <a:cxnLst/>
              <a:rect l="l" t="t" r="r" b="b"/>
              <a:pathLst>
                <a:path w="563" h="608" extrusionOk="0">
                  <a:moveTo>
                    <a:pt x="286" y="1"/>
                  </a:moveTo>
                  <a:cubicBezTo>
                    <a:pt x="126" y="1"/>
                    <a:pt x="1" y="126"/>
                    <a:pt x="1" y="277"/>
                  </a:cubicBezTo>
                  <a:lnTo>
                    <a:pt x="1" y="322"/>
                  </a:lnTo>
                  <a:cubicBezTo>
                    <a:pt x="1" y="482"/>
                    <a:pt x="126" y="607"/>
                    <a:pt x="286" y="607"/>
                  </a:cubicBezTo>
                  <a:cubicBezTo>
                    <a:pt x="438" y="607"/>
                    <a:pt x="563" y="482"/>
                    <a:pt x="563" y="322"/>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3"/>
            <p:cNvSpPr/>
            <p:nvPr/>
          </p:nvSpPr>
          <p:spPr>
            <a:xfrm>
              <a:off x="2043125" y="3319150"/>
              <a:ext cx="41300" cy="14075"/>
            </a:xfrm>
            <a:custGeom>
              <a:avLst/>
              <a:gdLst/>
              <a:ahLst/>
              <a:cxnLst/>
              <a:rect l="l" t="t" r="r" b="b"/>
              <a:pathLst>
                <a:path w="1652" h="563" extrusionOk="0">
                  <a:moveTo>
                    <a:pt x="277" y="0"/>
                  </a:moveTo>
                  <a:cubicBezTo>
                    <a:pt x="126" y="0"/>
                    <a:pt x="1" y="125"/>
                    <a:pt x="1" y="286"/>
                  </a:cubicBezTo>
                  <a:cubicBezTo>
                    <a:pt x="1" y="437"/>
                    <a:pt x="126" y="562"/>
                    <a:pt x="277" y="562"/>
                  </a:cubicBezTo>
                  <a:lnTo>
                    <a:pt x="1375" y="562"/>
                  </a:lnTo>
                  <a:cubicBezTo>
                    <a:pt x="1526" y="562"/>
                    <a:pt x="1651" y="437"/>
                    <a:pt x="1651" y="286"/>
                  </a:cubicBezTo>
                  <a:cubicBezTo>
                    <a:pt x="1651" y="125"/>
                    <a:pt x="1526" y="0"/>
                    <a:pt x="13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3"/>
            <p:cNvSpPr/>
            <p:nvPr/>
          </p:nvSpPr>
          <p:spPr>
            <a:xfrm>
              <a:off x="2043125" y="3351700"/>
              <a:ext cx="109100" cy="13850"/>
            </a:xfrm>
            <a:custGeom>
              <a:avLst/>
              <a:gdLst/>
              <a:ahLst/>
              <a:cxnLst/>
              <a:rect l="l" t="t" r="r" b="b"/>
              <a:pathLst>
                <a:path w="4364" h="554" extrusionOk="0">
                  <a:moveTo>
                    <a:pt x="277" y="1"/>
                  </a:moveTo>
                  <a:cubicBezTo>
                    <a:pt x="126" y="1"/>
                    <a:pt x="1" y="126"/>
                    <a:pt x="1" y="277"/>
                  </a:cubicBezTo>
                  <a:cubicBezTo>
                    <a:pt x="1" y="438"/>
                    <a:pt x="126" y="554"/>
                    <a:pt x="277" y="554"/>
                  </a:cubicBezTo>
                  <a:lnTo>
                    <a:pt x="4078" y="554"/>
                  </a:lnTo>
                  <a:cubicBezTo>
                    <a:pt x="4238" y="554"/>
                    <a:pt x="4363" y="438"/>
                    <a:pt x="4363" y="277"/>
                  </a:cubicBezTo>
                  <a:cubicBezTo>
                    <a:pt x="4363" y="126"/>
                    <a:pt x="4238" y="1"/>
                    <a:pt x="40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3"/>
            <p:cNvSpPr/>
            <p:nvPr/>
          </p:nvSpPr>
          <p:spPr>
            <a:xfrm>
              <a:off x="2043125" y="3374675"/>
              <a:ext cx="313150" cy="13850"/>
            </a:xfrm>
            <a:custGeom>
              <a:avLst/>
              <a:gdLst/>
              <a:ahLst/>
              <a:cxnLst/>
              <a:rect l="l" t="t" r="r" b="b"/>
              <a:pathLst>
                <a:path w="12526" h="554" extrusionOk="0">
                  <a:moveTo>
                    <a:pt x="277" y="0"/>
                  </a:moveTo>
                  <a:cubicBezTo>
                    <a:pt x="126" y="0"/>
                    <a:pt x="1" y="125"/>
                    <a:pt x="1" y="277"/>
                  </a:cubicBezTo>
                  <a:cubicBezTo>
                    <a:pt x="1" y="429"/>
                    <a:pt x="126" y="554"/>
                    <a:pt x="277" y="554"/>
                  </a:cubicBezTo>
                  <a:lnTo>
                    <a:pt x="12249" y="554"/>
                  </a:lnTo>
                  <a:cubicBezTo>
                    <a:pt x="12401" y="554"/>
                    <a:pt x="12526" y="429"/>
                    <a:pt x="12526" y="277"/>
                  </a:cubicBezTo>
                  <a:cubicBezTo>
                    <a:pt x="12526" y="125"/>
                    <a:pt x="12401" y="0"/>
                    <a:pt x="12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3"/>
            <p:cNvSpPr/>
            <p:nvPr/>
          </p:nvSpPr>
          <p:spPr>
            <a:xfrm>
              <a:off x="2168475" y="3351700"/>
              <a:ext cx="45525" cy="13850"/>
            </a:xfrm>
            <a:custGeom>
              <a:avLst/>
              <a:gdLst/>
              <a:ahLst/>
              <a:cxnLst/>
              <a:rect l="l" t="t" r="r" b="b"/>
              <a:pathLst>
                <a:path w="1821" h="554" extrusionOk="0">
                  <a:moveTo>
                    <a:pt x="277" y="1"/>
                  </a:moveTo>
                  <a:cubicBezTo>
                    <a:pt x="125" y="1"/>
                    <a:pt x="0" y="126"/>
                    <a:pt x="0" y="277"/>
                  </a:cubicBezTo>
                  <a:cubicBezTo>
                    <a:pt x="0" y="438"/>
                    <a:pt x="125" y="554"/>
                    <a:pt x="277" y="554"/>
                  </a:cubicBezTo>
                  <a:lnTo>
                    <a:pt x="1544" y="554"/>
                  </a:lnTo>
                  <a:cubicBezTo>
                    <a:pt x="1695" y="554"/>
                    <a:pt x="1820" y="438"/>
                    <a:pt x="1820" y="277"/>
                  </a:cubicBezTo>
                  <a:cubicBezTo>
                    <a:pt x="1820" y="126"/>
                    <a:pt x="1695" y="1"/>
                    <a:pt x="15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3"/>
            <p:cNvSpPr/>
            <p:nvPr/>
          </p:nvSpPr>
          <p:spPr>
            <a:xfrm>
              <a:off x="2228675" y="3351700"/>
              <a:ext cx="127600" cy="13850"/>
            </a:xfrm>
            <a:custGeom>
              <a:avLst/>
              <a:gdLst/>
              <a:ahLst/>
              <a:cxnLst/>
              <a:rect l="l" t="t" r="r" b="b"/>
              <a:pathLst>
                <a:path w="5104" h="554" extrusionOk="0">
                  <a:moveTo>
                    <a:pt x="278" y="1"/>
                  </a:moveTo>
                  <a:cubicBezTo>
                    <a:pt x="126" y="1"/>
                    <a:pt x="1" y="126"/>
                    <a:pt x="1" y="277"/>
                  </a:cubicBezTo>
                  <a:cubicBezTo>
                    <a:pt x="1" y="438"/>
                    <a:pt x="126" y="554"/>
                    <a:pt x="278" y="554"/>
                  </a:cubicBezTo>
                  <a:lnTo>
                    <a:pt x="4827" y="554"/>
                  </a:lnTo>
                  <a:cubicBezTo>
                    <a:pt x="4979" y="554"/>
                    <a:pt x="5104" y="438"/>
                    <a:pt x="5104" y="277"/>
                  </a:cubicBezTo>
                  <a:cubicBezTo>
                    <a:pt x="5104" y="126"/>
                    <a:pt x="4979" y="1"/>
                    <a:pt x="48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3"/>
            <p:cNvSpPr/>
            <p:nvPr/>
          </p:nvSpPr>
          <p:spPr>
            <a:xfrm>
              <a:off x="2002975" y="3600150"/>
              <a:ext cx="13850" cy="15200"/>
            </a:xfrm>
            <a:custGeom>
              <a:avLst/>
              <a:gdLst/>
              <a:ahLst/>
              <a:cxnLst/>
              <a:rect l="l" t="t" r="r" b="b"/>
              <a:pathLst>
                <a:path w="554" h="608" extrusionOk="0">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3"/>
            <p:cNvSpPr/>
            <p:nvPr/>
          </p:nvSpPr>
          <p:spPr>
            <a:xfrm>
              <a:off x="2021500" y="3600150"/>
              <a:ext cx="14075" cy="15200"/>
            </a:xfrm>
            <a:custGeom>
              <a:avLst/>
              <a:gdLst/>
              <a:ahLst/>
              <a:cxnLst/>
              <a:rect l="l" t="t" r="r" b="b"/>
              <a:pathLst>
                <a:path w="563" h="608" extrusionOk="0">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3"/>
            <p:cNvSpPr/>
            <p:nvPr/>
          </p:nvSpPr>
          <p:spPr>
            <a:xfrm>
              <a:off x="2002975" y="3623125"/>
              <a:ext cx="32600" cy="14075"/>
            </a:xfrm>
            <a:custGeom>
              <a:avLst/>
              <a:gdLst/>
              <a:ahLst/>
              <a:cxnLst/>
              <a:rect l="l" t="t" r="r" b="b"/>
              <a:pathLst>
                <a:path w="1304" h="563" extrusionOk="0">
                  <a:moveTo>
                    <a:pt x="277" y="0"/>
                  </a:moveTo>
                  <a:cubicBezTo>
                    <a:pt x="126" y="0"/>
                    <a:pt x="1" y="125"/>
                    <a:pt x="1" y="286"/>
                  </a:cubicBezTo>
                  <a:cubicBezTo>
                    <a:pt x="1" y="438"/>
                    <a:pt x="126" y="562"/>
                    <a:pt x="277" y="562"/>
                  </a:cubicBezTo>
                  <a:lnTo>
                    <a:pt x="1018" y="562"/>
                  </a:lnTo>
                  <a:cubicBezTo>
                    <a:pt x="1178" y="562"/>
                    <a:pt x="1303" y="438"/>
                    <a:pt x="1303" y="286"/>
                  </a:cubicBezTo>
                  <a:cubicBezTo>
                    <a:pt x="1303" y="125"/>
                    <a:pt x="1178" y="0"/>
                    <a:pt x="10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3"/>
            <p:cNvSpPr/>
            <p:nvPr/>
          </p:nvSpPr>
          <p:spPr>
            <a:xfrm>
              <a:off x="2002975" y="3640975"/>
              <a:ext cx="63375" cy="13850"/>
            </a:xfrm>
            <a:custGeom>
              <a:avLst/>
              <a:gdLst/>
              <a:ahLst/>
              <a:cxnLst/>
              <a:rect l="l" t="t" r="r" b="b"/>
              <a:pathLst>
                <a:path w="2535" h="554" extrusionOk="0">
                  <a:moveTo>
                    <a:pt x="277" y="0"/>
                  </a:moveTo>
                  <a:cubicBezTo>
                    <a:pt x="126" y="0"/>
                    <a:pt x="1" y="125"/>
                    <a:pt x="1" y="277"/>
                  </a:cubicBezTo>
                  <a:cubicBezTo>
                    <a:pt x="1" y="428"/>
                    <a:pt x="126" y="553"/>
                    <a:pt x="277" y="553"/>
                  </a:cubicBezTo>
                  <a:lnTo>
                    <a:pt x="2258" y="553"/>
                  </a:lnTo>
                  <a:cubicBezTo>
                    <a:pt x="2410" y="553"/>
                    <a:pt x="2534" y="428"/>
                    <a:pt x="2534" y="277"/>
                  </a:cubicBezTo>
                  <a:cubicBezTo>
                    <a:pt x="2534" y="125"/>
                    <a:pt x="2410" y="0"/>
                    <a:pt x="2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3"/>
            <p:cNvSpPr/>
            <p:nvPr/>
          </p:nvSpPr>
          <p:spPr>
            <a:xfrm>
              <a:off x="2167350" y="3600150"/>
              <a:ext cx="13850" cy="15200"/>
            </a:xfrm>
            <a:custGeom>
              <a:avLst/>
              <a:gdLst/>
              <a:ahLst/>
              <a:cxnLst/>
              <a:rect l="l" t="t" r="r" b="b"/>
              <a:pathLst>
                <a:path w="554" h="608" extrusionOk="0">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3"/>
            <p:cNvSpPr/>
            <p:nvPr/>
          </p:nvSpPr>
          <p:spPr>
            <a:xfrm>
              <a:off x="2185875" y="3600150"/>
              <a:ext cx="14075" cy="15200"/>
            </a:xfrm>
            <a:custGeom>
              <a:avLst/>
              <a:gdLst/>
              <a:ahLst/>
              <a:cxnLst/>
              <a:rect l="l" t="t" r="r" b="b"/>
              <a:pathLst>
                <a:path w="563" h="608" extrusionOk="0">
                  <a:moveTo>
                    <a:pt x="286" y="1"/>
                  </a:moveTo>
                  <a:cubicBezTo>
                    <a:pt x="125" y="1"/>
                    <a:pt x="0" y="126"/>
                    <a:pt x="0" y="277"/>
                  </a:cubicBezTo>
                  <a:lnTo>
                    <a:pt x="0" y="331"/>
                  </a:lnTo>
                  <a:cubicBezTo>
                    <a:pt x="0" y="482"/>
                    <a:pt x="125" y="607"/>
                    <a:pt x="286" y="607"/>
                  </a:cubicBezTo>
                  <a:cubicBezTo>
                    <a:pt x="437" y="607"/>
                    <a:pt x="562" y="482"/>
                    <a:pt x="562" y="331"/>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3"/>
            <p:cNvSpPr/>
            <p:nvPr/>
          </p:nvSpPr>
          <p:spPr>
            <a:xfrm>
              <a:off x="2167350" y="3623125"/>
              <a:ext cx="32600" cy="14075"/>
            </a:xfrm>
            <a:custGeom>
              <a:avLst/>
              <a:gdLst/>
              <a:ahLst/>
              <a:cxnLst/>
              <a:rect l="l" t="t" r="r" b="b"/>
              <a:pathLst>
                <a:path w="1304" h="563" extrusionOk="0">
                  <a:moveTo>
                    <a:pt x="286" y="0"/>
                  </a:moveTo>
                  <a:cubicBezTo>
                    <a:pt x="126" y="0"/>
                    <a:pt x="1" y="125"/>
                    <a:pt x="1" y="286"/>
                  </a:cubicBezTo>
                  <a:cubicBezTo>
                    <a:pt x="1" y="438"/>
                    <a:pt x="126" y="562"/>
                    <a:pt x="286" y="562"/>
                  </a:cubicBezTo>
                  <a:lnTo>
                    <a:pt x="1027" y="562"/>
                  </a:lnTo>
                  <a:cubicBezTo>
                    <a:pt x="1178" y="562"/>
                    <a:pt x="1303" y="438"/>
                    <a:pt x="1303" y="286"/>
                  </a:cubicBezTo>
                  <a:cubicBezTo>
                    <a:pt x="1303" y="125"/>
                    <a:pt x="1178" y="0"/>
                    <a:pt x="10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3"/>
            <p:cNvSpPr/>
            <p:nvPr/>
          </p:nvSpPr>
          <p:spPr>
            <a:xfrm>
              <a:off x="2167350" y="3640975"/>
              <a:ext cx="63375" cy="13850"/>
            </a:xfrm>
            <a:custGeom>
              <a:avLst/>
              <a:gdLst/>
              <a:ahLst/>
              <a:cxnLst/>
              <a:rect l="l" t="t" r="r" b="b"/>
              <a:pathLst>
                <a:path w="2535" h="554" extrusionOk="0">
                  <a:moveTo>
                    <a:pt x="286" y="0"/>
                  </a:moveTo>
                  <a:cubicBezTo>
                    <a:pt x="126" y="0"/>
                    <a:pt x="1" y="125"/>
                    <a:pt x="1" y="277"/>
                  </a:cubicBezTo>
                  <a:cubicBezTo>
                    <a:pt x="1" y="428"/>
                    <a:pt x="126"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3"/>
            <p:cNvSpPr/>
            <p:nvPr/>
          </p:nvSpPr>
          <p:spPr>
            <a:xfrm>
              <a:off x="1970425" y="3216100"/>
              <a:ext cx="458575" cy="476175"/>
            </a:xfrm>
            <a:custGeom>
              <a:avLst/>
              <a:gdLst/>
              <a:ahLst/>
              <a:cxnLst/>
              <a:rect l="l" t="t" r="r" b="b"/>
              <a:pathLst>
                <a:path w="18343" h="19047" extrusionOk="0">
                  <a:moveTo>
                    <a:pt x="2570" y="10742"/>
                  </a:moveTo>
                  <a:cubicBezTo>
                    <a:pt x="2721" y="10742"/>
                    <a:pt x="2846" y="10858"/>
                    <a:pt x="2846" y="11009"/>
                  </a:cubicBezTo>
                  <a:cubicBezTo>
                    <a:pt x="2846" y="11161"/>
                    <a:pt x="2721" y="11286"/>
                    <a:pt x="2570" y="11286"/>
                  </a:cubicBezTo>
                  <a:cubicBezTo>
                    <a:pt x="2418" y="11286"/>
                    <a:pt x="2293" y="11161"/>
                    <a:pt x="2293" y="11009"/>
                  </a:cubicBezTo>
                  <a:cubicBezTo>
                    <a:pt x="2293" y="10858"/>
                    <a:pt x="2418" y="10742"/>
                    <a:pt x="2570" y="10742"/>
                  </a:cubicBezTo>
                  <a:close/>
                  <a:moveTo>
                    <a:pt x="15719" y="10742"/>
                  </a:moveTo>
                  <a:cubicBezTo>
                    <a:pt x="15871" y="10742"/>
                    <a:pt x="15996" y="10858"/>
                    <a:pt x="15996" y="11009"/>
                  </a:cubicBezTo>
                  <a:cubicBezTo>
                    <a:pt x="15996" y="11161"/>
                    <a:pt x="15871" y="11286"/>
                    <a:pt x="15719" y="11286"/>
                  </a:cubicBezTo>
                  <a:cubicBezTo>
                    <a:pt x="15568" y="11286"/>
                    <a:pt x="15452" y="11161"/>
                    <a:pt x="15452" y="11009"/>
                  </a:cubicBezTo>
                  <a:cubicBezTo>
                    <a:pt x="15452" y="10858"/>
                    <a:pt x="15568" y="10742"/>
                    <a:pt x="15719" y="10742"/>
                  </a:cubicBezTo>
                  <a:close/>
                  <a:moveTo>
                    <a:pt x="3515" y="14426"/>
                  </a:moveTo>
                  <a:lnTo>
                    <a:pt x="4630" y="15532"/>
                  </a:lnTo>
                  <a:lnTo>
                    <a:pt x="4630" y="18494"/>
                  </a:lnTo>
                  <a:lnTo>
                    <a:pt x="562" y="18494"/>
                  </a:lnTo>
                  <a:lnTo>
                    <a:pt x="562" y="14426"/>
                  </a:lnTo>
                  <a:close/>
                  <a:moveTo>
                    <a:pt x="16665" y="14426"/>
                  </a:moveTo>
                  <a:lnTo>
                    <a:pt x="17780" y="15532"/>
                  </a:lnTo>
                  <a:lnTo>
                    <a:pt x="17780" y="18494"/>
                  </a:lnTo>
                  <a:lnTo>
                    <a:pt x="13712" y="18494"/>
                  </a:lnTo>
                  <a:lnTo>
                    <a:pt x="13712" y="14426"/>
                  </a:lnTo>
                  <a:close/>
                  <a:moveTo>
                    <a:pt x="1517" y="1"/>
                  </a:moveTo>
                  <a:cubicBezTo>
                    <a:pt x="1000" y="1"/>
                    <a:pt x="580" y="420"/>
                    <a:pt x="580" y="946"/>
                  </a:cubicBezTo>
                  <a:lnTo>
                    <a:pt x="580" y="8128"/>
                  </a:lnTo>
                  <a:cubicBezTo>
                    <a:pt x="580" y="8449"/>
                    <a:pt x="839" y="8708"/>
                    <a:pt x="1160" y="8708"/>
                  </a:cubicBezTo>
                  <a:lnTo>
                    <a:pt x="2293" y="8708"/>
                  </a:lnTo>
                  <a:lnTo>
                    <a:pt x="2293" y="10233"/>
                  </a:lnTo>
                  <a:cubicBezTo>
                    <a:pt x="1972" y="10340"/>
                    <a:pt x="1740" y="10652"/>
                    <a:pt x="1740" y="11009"/>
                  </a:cubicBezTo>
                  <a:cubicBezTo>
                    <a:pt x="1740" y="11384"/>
                    <a:pt x="1981" y="11696"/>
                    <a:pt x="2311" y="11803"/>
                  </a:cubicBezTo>
                  <a:lnTo>
                    <a:pt x="2311" y="13864"/>
                  </a:lnTo>
                  <a:lnTo>
                    <a:pt x="277" y="13864"/>
                  </a:lnTo>
                  <a:cubicBezTo>
                    <a:pt x="125" y="13864"/>
                    <a:pt x="0" y="13989"/>
                    <a:pt x="0" y="14140"/>
                  </a:cubicBezTo>
                  <a:lnTo>
                    <a:pt x="0" y="18770"/>
                  </a:lnTo>
                  <a:cubicBezTo>
                    <a:pt x="0" y="18922"/>
                    <a:pt x="125" y="19047"/>
                    <a:pt x="277" y="19047"/>
                  </a:cubicBezTo>
                  <a:lnTo>
                    <a:pt x="4907" y="19047"/>
                  </a:lnTo>
                  <a:cubicBezTo>
                    <a:pt x="5059" y="19047"/>
                    <a:pt x="5184" y="18922"/>
                    <a:pt x="5184" y="18770"/>
                  </a:cubicBezTo>
                  <a:lnTo>
                    <a:pt x="5184" y="15416"/>
                  </a:lnTo>
                  <a:cubicBezTo>
                    <a:pt x="5184" y="15345"/>
                    <a:pt x="5157" y="15273"/>
                    <a:pt x="5103" y="15220"/>
                  </a:cubicBezTo>
                  <a:lnTo>
                    <a:pt x="3828" y="13944"/>
                  </a:lnTo>
                  <a:cubicBezTo>
                    <a:pt x="3774" y="13891"/>
                    <a:pt x="3703" y="13864"/>
                    <a:pt x="3631" y="13864"/>
                  </a:cubicBezTo>
                  <a:lnTo>
                    <a:pt x="2873" y="13864"/>
                  </a:lnTo>
                  <a:lnTo>
                    <a:pt x="2873" y="11785"/>
                  </a:lnTo>
                  <a:cubicBezTo>
                    <a:pt x="3185" y="11669"/>
                    <a:pt x="3399" y="11366"/>
                    <a:pt x="3399" y="11009"/>
                  </a:cubicBezTo>
                  <a:cubicBezTo>
                    <a:pt x="3399" y="10652"/>
                    <a:pt x="3167" y="10340"/>
                    <a:pt x="2846" y="10233"/>
                  </a:cubicBezTo>
                  <a:lnTo>
                    <a:pt x="2846" y="8708"/>
                  </a:lnTo>
                  <a:lnTo>
                    <a:pt x="8886" y="8708"/>
                  </a:lnTo>
                  <a:lnTo>
                    <a:pt x="8886" y="13864"/>
                  </a:lnTo>
                  <a:lnTo>
                    <a:pt x="6852" y="13864"/>
                  </a:lnTo>
                  <a:cubicBezTo>
                    <a:pt x="6700" y="13864"/>
                    <a:pt x="6575" y="13989"/>
                    <a:pt x="6575" y="14140"/>
                  </a:cubicBezTo>
                  <a:lnTo>
                    <a:pt x="6575" y="18770"/>
                  </a:lnTo>
                  <a:cubicBezTo>
                    <a:pt x="6575" y="18922"/>
                    <a:pt x="6700" y="19047"/>
                    <a:pt x="6852" y="19047"/>
                  </a:cubicBezTo>
                  <a:lnTo>
                    <a:pt x="7913" y="19047"/>
                  </a:lnTo>
                  <a:cubicBezTo>
                    <a:pt x="8074" y="19047"/>
                    <a:pt x="8199" y="18922"/>
                    <a:pt x="8199" y="18770"/>
                  </a:cubicBezTo>
                  <a:cubicBezTo>
                    <a:pt x="8199" y="18619"/>
                    <a:pt x="8074" y="18494"/>
                    <a:pt x="7913" y="18494"/>
                  </a:cubicBezTo>
                  <a:lnTo>
                    <a:pt x="7137" y="18494"/>
                  </a:lnTo>
                  <a:lnTo>
                    <a:pt x="7137" y="14426"/>
                  </a:lnTo>
                  <a:lnTo>
                    <a:pt x="10090" y="14426"/>
                  </a:lnTo>
                  <a:lnTo>
                    <a:pt x="11205" y="15532"/>
                  </a:lnTo>
                  <a:lnTo>
                    <a:pt x="11205" y="18494"/>
                  </a:lnTo>
                  <a:lnTo>
                    <a:pt x="9055" y="18494"/>
                  </a:lnTo>
                  <a:cubicBezTo>
                    <a:pt x="8904" y="18494"/>
                    <a:pt x="8779" y="18619"/>
                    <a:pt x="8779" y="18770"/>
                  </a:cubicBezTo>
                  <a:cubicBezTo>
                    <a:pt x="8779" y="18922"/>
                    <a:pt x="8904" y="19047"/>
                    <a:pt x="9055" y="19047"/>
                  </a:cubicBezTo>
                  <a:lnTo>
                    <a:pt x="11482" y="19047"/>
                  </a:lnTo>
                  <a:cubicBezTo>
                    <a:pt x="11633" y="19047"/>
                    <a:pt x="11758" y="18922"/>
                    <a:pt x="11758" y="18770"/>
                  </a:cubicBezTo>
                  <a:lnTo>
                    <a:pt x="11758" y="15416"/>
                  </a:lnTo>
                  <a:cubicBezTo>
                    <a:pt x="11758" y="15345"/>
                    <a:pt x="11732" y="15273"/>
                    <a:pt x="11678" y="15220"/>
                  </a:cubicBezTo>
                  <a:lnTo>
                    <a:pt x="10402" y="13944"/>
                  </a:lnTo>
                  <a:cubicBezTo>
                    <a:pt x="10349" y="13891"/>
                    <a:pt x="10277" y="13864"/>
                    <a:pt x="10206" y="13864"/>
                  </a:cubicBezTo>
                  <a:lnTo>
                    <a:pt x="9448" y="13864"/>
                  </a:lnTo>
                  <a:lnTo>
                    <a:pt x="9448" y="8708"/>
                  </a:lnTo>
                  <a:lnTo>
                    <a:pt x="12062" y="8708"/>
                  </a:lnTo>
                  <a:cubicBezTo>
                    <a:pt x="12213" y="8708"/>
                    <a:pt x="12338" y="8583"/>
                    <a:pt x="12338" y="8431"/>
                  </a:cubicBezTo>
                  <a:cubicBezTo>
                    <a:pt x="12338" y="8279"/>
                    <a:pt x="12213" y="8154"/>
                    <a:pt x="12062" y="8154"/>
                  </a:cubicBezTo>
                  <a:lnTo>
                    <a:pt x="1160" y="8154"/>
                  </a:lnTo>
                  <a:cubicBezTo>
                    <a:pt x="1142" y="8154"/>
                    <a:pt x="1133" y="8137"/>
                    <a:pt x="1133" y="8128"/>
                  </a:cubicBezTo>
                  <a:lnTo>
                    <a:pt x="1133" y="3069"/>
                  </a:lnTo>
                  <a:lnTo>
                    <a:pt x="17200" y="3069"/>
                  </a:lnTo>
                  <a:lnTo>
                    <a:pt x="17200" y="8128"/>
                  </a:lnTo>
                  <a:cubicBezTo>
                    <a:pt x="17200" y="8137"/>
                    <a:pt x="17191" y="8154"/>
                    <a:pt x="17182" y="8154"/>
                  </a:cubicBezTo>
                  <a:lnTo>
                    <a:pt x="13195" y="8154"/>
                  </a:lnTo>
                  <a:cubicBezTo>
                    <a:pt x="13043" y="8154"/>
                    <a:pt x="12918" y="8279"/>
                    <a:pt x="12918" y="8431"/>
                  </a:cubicBezTo>
                  <a:cubicBezTo>
                    <a:pt x="12918" y="8583"/>
                    <a:pt x="13043" y="8708"/>
                    <a:pt x="13195" y="8708"/>
                  </a:cubicBezTo>
                  <a:lnTo>
                    <a:pt x="15443" y="8708"/>
                  </a:lnTo>
                  <a:lnTo>
                    <a:pt x="15443" y="10233"/>
                  </a:lnTo>
                  <a:cubicBezTo>
                    <a:pt x="15122" y="10340"/>
                    <a:pt x="14890" y="10652"/>
                    <a:pt x="14890" y="11009"/>
                  </a:cubicBezTo>
                  <a:cubicBezTo>
                    <a:pt x="14890" y="11384"/>
                    <a:pt x="15131" y="11696"/>
                    <a:pt x="15470" y="11803"/>
                  </a:cubicBezTo>
                  <a:lnTo>
                    <a:pt x="15470" y="13864"/>
                  </a:lnTo>
                  <a:lnTo>
                    <a:pt x="13436" y="13864"/>
                  </a:lnTo>
                  <a:cubicBezTo>
                    <a:pt x="13275" y="13864"/>
                    <a:pt x="13150" y="13989"/>
                    <a:pt x="13150" y="14140"/>
                  </a:cubicBezTo>
                  <a:lnTo>
                    <a:pt x="13150" y="18770"/>
                  </a:lnTo>
                  <a:cubicBezTo>
                    <a:pt x="13150" y="18922"/>
                    <a:pt x="13275" y="19047"/>
                    <a:pt x="13436" y="19047"/>
                  </a:cubicBezTo>
                  <a:lnTo>
                    <a:pt x="18057" y="19047"/>
                  </a:lnTo>
                  <a:cubicBezTo>
                    <a:pt x="18217" y="19047"/>
                    <a:pt x="18342" y="18922"/>
                    <a:pt x="18342" y="18770"/>
                  </a:cubicBezTo>
                  <a:lnTo>
                    <a:pt x="18342" y="15416"/>
                  </a:lnTo>
                  <a:cubicBezTo>
                    <a:pt x="18342" y="15345"/>
                    <a:pt x="18306" y="15273"/>
                    <a:pt x="18253" y="15220"/>
                  </a:cubicBezTo>
                  <a:lnTo>
                    <a:pt x="16977" y="13944"/>
                  </a:lnTo>
                  <a:cubicBezTo>
                    <a:pt x="16933" y="13891"/>
                    <a:pt x="16861" y="13864"/>
                    <a:pt x="16781" y="13864"/>
                  </a:cubicBezTo>
                  <a:lnTo>
                    <a:pt x="16023" y="13864"/>
                  </a:lnTo>
                  <a:lnTo>
                    <a:pt x="16023" y="11785"/>
                  </a:lnTo>
                  <a:cubicBezTo>
                    <a:pt x="16335" y="11669"/>
                    <a:pt x="16558" y="11366"/>
                    <a:pt x="16558" y="11009"/>
                  </a:cubicBezTo>
                  <a:cubicBezTo>
                    <a:pt x="16558" y="10652"/>
                    <a:pt x="16326" y="10340"/>
                    <a:pt x="16005" y="10233"/>
                  </a:cubicBezTo>
                  <a:lnTo>
                    <a:pt x="16005" y="8708"/>
                  </a:lnTo>
                  <a:lnTo>
                    <a:pt x="17182" y="8708"/>
                  </a:lnTo>
                  <a:cubicBezTo>
                    <a:pt x="17504" y="8708"/>
                    <a:pt x="17762" y="8449"/>
                    <a:pt x="17762" y="8128"/>
                  </a:cubicBezTo>
                  <a:lnTo>
                    <a:pt x="17762" y="946"/>
                  </a:lnTo>
                  <a:cubicBezTo>
                    <a:pt x="17762" y="420"/>
                    <a:pt x="17343" y="1"/>
                    <a:pt x="16817" y="1"/>
                  </a:cubicBezTo>
                  <a:lnTo>
                    <a:pt x="3703" y="1"/>
                  </a:lnTo>
                  <a:cubicBezTo>
                    <a:pt x="3542" y="1"/>
                    <a:pt x="3417" y="126"/>
                    <a:pt x="3417" y="277"/>
                  </a:cubicBezTo>
                  <a:cubicBezTo>
                    <a:pt x="3417" y="438"/>
                    <a:pt x="3542" y="563"/>
                    <a:pt x="3703" y="563"/>
                  </a:cubicBezTo>
                  <a:lnTo>
                    <a:pt x="16817" y="563"/>
                  </a:lnTo>
                  <a:cubicBezTo>
                    <a:pt x="17031" y="563"/>
                    <a:pt x="17200" y="732"/>
                    <a:pt x="17200" y="946"/>
                  </a:cubicBezTo>
                  <a:lnTo>
                    <a:pt x="17200" y="2507"/>
                  </a:lnTo>
                  <a:lnTo>
                    <a:pt x="1133" y="2507"/>
                  </a:lnTo>
                  <a:lnTo>
                    <a:pt x="1133" y="946"/>
                  </a:lnTo>
                  <a:cubicBezTo>
                    <a:pt x="1133" y="732"/>
                    <a:pt x="1303" y="563"/>
                    <a:pt x="1517" y="563"/>
                  </a:cubicBezTo>
                  <a:lnTo>
                    <a:pt x="2561" y="563"/>
                  </a:lnTo>
                  <a:cubicBezTo>
                    <a:pt x="2712" y="563"/>
                    <a:pt x="2837" y="438"/>
                    <a:pt x="2837" y="277"/>
                  </a:cubicBezTo>
                  <a:cubicBezTo>
                    <a:pt x="2837" y="126"/>
                    <a:pt x="2712"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3"/>
            <p:cNvSpPr/>
            <p:nvPr/>
          </p:nvSpPr>
          <p:spPr>
            <a:xfrm>
              <a:off x="2331725" y="3600150"/>
              <a:ext cx="13850" cy="15200"/>
            </a:xfrm>
            <a:custGeom>
              <a:avLst/>
              <a:gdLst/>
              <a:ahLst/>
              <a:cxnLst/>
              <a:rect l="l" t="t" r="r" b="b"/>
              <a:pathLst>
                <a:path w="554" h="608" extrusionOk="0">
                  <a:moveTo>
                    <a:pt x="277" y="1"/>
                  </a:moveTo>
                  <a:cubicBezTo>
                    <a:pt x="125" y="1"/>
                    <a:pt x="1" y="126"/>
                    <a:pt x="1" y="277"/>
                  </a:cubicBezTo>
                  <a:lnTo>
                    <a:pt x="1" y="331"/>
                  </a:lnTo>
                  <a:cubicBezTo>
                    <a:pt x="1" y="482"/>
                    <a:pt x="125"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3"/>
            <p:cNvSpPr/>
            <p:nvPr/>
          </p:nvSpPr>
          <p:spPr>
            <a:xfrm>
              <a:off x="2350225" y="3600150"/>
              <a:ext cx="14075" cy="15200"/>
            </a:xfrm>
            <a:custGeom>
              <a:avLst/>
              <a:gdLst/>
              <a:ahLst/>
              <a:cxnLst/>
              <a:rect l="l" t="t" r="r" b="b"/>
              <a:pathLst>
                <a:path w="563" h="608" extrusionOk="0">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3"/>
            <p:cNvSpPr/>
            <p:nvPr/>
          </p:nvSpPr>
          <p:spPr>
            <a:xfrm>
              <a:off x="2331725" y="3623125"/>
              <a:ext cx="32575" cy="14075"/>
            </a:xfrm>
            <a:custGeom>
              <a:avLst/>
              <a:gdLst/>
              <a:ahLst/>
              <a:cxnLst/>
              <a:rect l="l" t="t" r="r" b="b"/>
              <a:pathLst>
                <a:path w="1303" h="563" extrusionOk="0">
                  <a:moveTo>
                    <a:pt x="286" y="0"/>
                  </a:moveTo>
                  <a:cubicBezTo>
                    <a:pt x="125" y="0"/>
                    <a:pt x="1" y="125"/>
                    <a:pt x="1" y="286"/>
                  </a:cubicBezTo>
                  <a:cubicBezTo>
                    <a:pt x="1" y="438"/>
                    <a:pt x="125" y="562"/>
                    <a:pt x="286" y="562"/>
                  </a:cubicBezTo>
                  <a:lnTo>
                    <a:pt x="1026" y="562"/>
                  </a:lnTo>
                  <a:cubicBezTo>
                    <a:pt x="1178" y="562"/>
                    <a:pt x="1303" y="438"/>
                    <a:pt x="1303" y="286"/>
                  </a:cubicBezTo>
                  <a:cubicBezTo>
                    <a:pt x="1303" y="125"/>
                    <a:pt x="1178" y="0"/>
                    <a:pt x="10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3"/>
            <p:cNvSpPr/>
            <p:nvPr/>
          </p:nvSpPr>
          <p:spPr>
            <a:xfrm>
              <a:off x="2331725" y="3640975"/>
              <a:ext cx="63375" cy="13850"/>
            </a:xfrm>
            <a:custGeom>
              <a:avLst/>
              <a:gdLst/>
              <a:ahLst/>
              <a:cxnLst/>
              <a:rect l="l" t="t" r="r" b="b"/>
              <a:pathLst>
                <a:path w="2535" h="554" extrusionOk="0">
                  <a:moveTo>
                    <a:pt x="286" y="0"/>
                  </a:moveTo>
                  <a:cubicBezTo>
                    <a:pt x="125" y="0"/>
                    <a:pt x="1" y="125"/>
                    <a:pt x="1" y="277"/>
                  </a:cubicBezTo>
                  <a:cubicBezTo>
                    <a:pt x="1" y="428"/>
                    <a:pt x="125"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 name="Google Shape;1838;p73"/>
          <p:cNvGrpSpPr/>
          <p:nvPr/>
        </p:nvGrpSpPr>
        <p:grpSpPr>
          <a:xfrm>
            <a:off x="1704825" y="3286838"/>
            <a:ext cx="476200" cy="411075"/>
            <a:chOff x="1311825" y="3280550"/>
            <a:chExt cx="476200" cy="411075"/>
          </a:xfrm>
        </p:grpSpPr>
        <p:sp>
          <p:nvSpPr>
            <p:cNvPr id="1839" name="Google Shape;1839;p73"/>
            <p:cNvSpPr/>
            <p:nvPr/>
          </p:nvSpPr>
          <p:spPr>
            <a:xfrm>
              <a:off x="1311825" y="3280550"/>
              <a:ext cx="476200" cy="411075"/>
            </a:xfrm>
            <a:custGeom>
              <a:avLst/>
              <a:gdLst/>
              <a:ahLst/>
              <a:cxnLst/>
              <a:rect l="l" t="t" r="r" b="b"/>
              <a:pathLst>
                <a:path w="19048" h="16443" extrusionOk="0">
                  <a:moveTo>
                    <a:pt x="18030" y="554"/>
                  </a:moveTo>
                  <a:cubicBezTo>
                    <a:pt x="18280" y="554"/>
                    <a:pt x="18485" y="759"/>
                    <a:pt x="18485" y="1018"/>
                  </a:cubicBezTo>
                  <a:lnTo>
                    <a:pt x="18485" y="2784"/>
                  </a:lnTo>
                  <a:lnTo>
                    <a:pt x="554" y="2784"/>
                  </a:lnTo>
                  <a:lnTo>
                    <a:pt x="554" y="1018"/>
                  </a:lnTo>
                  <a:cubicBezTo>
                    <a:pt x="554" y="759"/>
                    <a:pt x="759" y="554"/>
                    <a:pt x="1018" y="554"/>
                  </a:cubicBezTo>
                  <a:close/>
                  <a:moveTo>
                    <a:pt x="14265" y="9341"/>
                  </a:moveTo>
                  <a:lnTo>
                    <a:pt x="18485" y="12463"/>
                  </a:lnTo>
                  <a:lnTo>
                    <a:pt x="18485" y="15827"/>
                  </a:lnTo>
                  <a:cubicBezTo>
                    <a:pt x="18485" y="15862"/>
                    <a:pt x="18458" y="15880"/>
                    <a:pt x="18431" y="15880"/>
                  </a:cubicBezTo>
                  <a:lnTo>
                    <a:pt x="8154" y="15880"/>
                  </a:lnTo>
                  <a:lnTo>
                    <a:pt x="14265" y="9341"/>
                  </a:lnTo>
                  <a:close/>
                  <a:moveTo>
                    <a:pt x="1018" y="1"/>
                  </a:moveTo>
                  <a:cubicBezTo>
                    <a:pt x="456" y="1"/>
                    <a:pt x="1" y="456"/>
                    <a:pt x="1" y="1018"/>
                  </a:cubicBezTo>
                  <a:lnTo>
                    <a:pt x="1" y="15827"/>
                  </a:lnTo>
                  <a:cubicBezTo>
                    <a:pt x="1" y="16166"/>
                    <a:pt x="277" y="16442"/>
                    <a:pt x="616" y="16442"/>
                  </a:cubicBezTo>
                  <a:lnTo>
                    <a:pt x="3926" y="16442"/>
                  </a:lnTo>
                  <a:cubicBezTo>
                    <a:pt x="4086" y="16442"/>
                    <a:pt x="4211" y="16317"/>
                    <a:pt x="4211" y="16166"/>
                  </a:cubicBezTo>
                  <a:cubicBezTo>
                    <a:pt x="4211" y="16005"/>
                    <a:pt x="4086" y="15880"/>
                    <a:pt x="3926" y="15880"/>
                  </a:cubicBezTo>
                  <a:lnTo>
                    <a:pt x="616" y="15880"/>
                  </a:lnTo>
                  <a:cubicBezTo>
                    <a:pt x="580" y="15880"/>
                    <a:pt x="554" y="15862"/>
                    <a:pt x="554" y="15827"/>
                  </a:cubicBezTo>
                  <a:lnTo>
                    <a:pt x="554" y="11277"/>
                  </a:lnTo>
                  <a:lnTo>
                    <a:pt x="2561" y="9573"/>
                  </a:lnTo>
                  <a:lnTo>
                    <a:pt x="2561" y="11705"/>
                  </a:lnTo>
                  <a:cubicBezTo>
                    <a:pt x="2561" y="11812"/>
                    <a:pt x="2623" y="11910"/>
                    <a:pt x="2713" y="11955"/>
                  </a:cubicBezTo>
                  <a:cubicBezTo>
                    <a:pt x="2756" y="11979"/>
                    <a:pt x="2801" y="11990"/>
                    <a:pt x="2846" y="11990"/>
                  </a:cubicBezTo>
                  <a:cubicBezTo>
                    <a:pt x="2902" y="11990"/>
                    <a:pt x="2957" y="11972"/>
                    <a:pt x="3007" y="11937"/>
                  </a:cubicBezTo>
                  <a:lnTo>
                    <a:pt x="3828" y="11339"/>
                  </a:lnTo>
                  <a:lnTo>
                    <a:pt x="4648" y="11937"/>
                  </a:lnTo>
                  <a:cubicBezTo>
                    <a:pt x="4693" y="11973"/>
                    <a:pt x="4755" y="11991"/>
                    <a:pt x="4809" y="11991"/>
                  </a:cubicBezTo>
                  <a:cubicBezTo>
                    <a:pt x="4854" y="11991"/>
                    <a:pt x="4898" y="11982"/>
                    <a:pt x="4943" y="11955"/>
                  </a:cubicBezTo>
                  <a:cubicBezTo>
                    <a:pt x="5032" y="11910"/>
                    <a:pt x="5094" y="11812"/>
                    <a:pt x="5094" y="11705"/>
                  </a:cubicBezTo>
                  <a:lnTo>
                    <a:pt x="5094" y="9939"/>
                  </a:lnTo>
                  <a:cubicBezTo>
                    <a:pt x="5094" y="9787"/>
                    <a:pt x="4970" y="9662"/>
                    <a:pt x="4809" y="9662"/>
                  </a:cubicBezTo>
                  <a:cubicBezTo>
                    <a:pt x="4657" y="9662"/>
                    <a:pt x="4532" y="9787"/>
                    <a:pt x="4532" y="9939"/>
                  </a:cubicBezTo>
                  <a:lnTo>
                    <a:pt x="4532" y="11161"/>
                  </a:lnTo>
                  <a:lnTo>
                    <a:pt x="3988" y="10768"/>
                  </a:lnTo>
                  <a:cubicBezTo>
                    <a:pt x="3939" y="10733"/>
                    <a:pt x="3883" y="10715"/>
                    <a:pt x="3828" y="10715"/>
                  </a:cubicBezTo>
                  <a:cubicBezTo>
                    <a:pt x="3772" y="10715"/>
                    <a:pt x="3716" y="10733"/>
                    <a:pt x="3667" y="10768"/>
                  </a:cubicBezTo>
                  <a:lnTo>
                    <a:pt x="3123" y="11161"/>
                  </a:lnTo>
                  <a:lnTo>
                    <a:pt x="3123" y="9100"/>
                  </a:lnTo>
                  <a:lnTo>
                    <a:pt x="4532" y="7896"/>
                  </a:lnTo>
                  <a:lnTo>
                    <a:pt x="4532" y="8806"/>
                  </a:lnTo>
                  <a:cubicBezTo>
                    <a:pt x="4532" y="8958"/>
                    <a:pt x="4657" y="9082"/>
                    <a:pt x="4809" y="9082"/>
                  </a:cubicBezTo>
                  <a:cubicBezTo>
                    <a:pt x="4970" y="9082"/>
                    <a:pt x="5094" y="8958"/>
                    <a:pt x="5094" y="8806"/>
                  </a:cubicBezTo>
                  <a:lnTo>
                    <a:pt x="5094" y="7423"/>
                  </a:lnTo>
                  <a:lnTo>
                    <a:pt x="6558" y="6183"/>
                  </a:lnTo>
                  <a:lnTo>
                    <a:pt x="12329" y="10590"/>
                  </a:lnTo>
                  <a:lnTo>
                    <a:pt x="7396" y="15880"/>
                  </a:lnTo>
                  <a:lnTo>
                    <a:pt x="5068" y="15880"/>
                  </a:lnTo>
                  <a:cubicBezTo>
                    <a:pt x="4916" y="15880"/>
                    <a:pt x="4791" y="16005"/>
                    <a:pt x="4791" y="16166"/>
                  </a:cubicBezTo>
                  <a:cubicBezTo>
                    <a:pt x="4791" y="16317"/>
                    <a:pt x="4916" y="16442"/>
                    <a:pt x="5068" y="16442"/>
                  </a:cubicBezTo>
                  <a:lnTo>
                    <a:pt x="18431" y="16442"/>
                  </a:lnTo>
                  <a:cubicBezTo>
                    <a:pt x="18770" y="16442"/>
                    <a:pt x="19047" y="16166"/>
                    <a:pt x="19047" y="15827"/>
                  </a:cubicBezTo>
                  <a:lnTo>
                    <a:pt x="19047" y="5826"/>
                  </a:lnTo>
                  <a:cubicBezTo>
                    <a:pt x="19047" y="5675"/>
                    <a:pt x="18922" y="5550"/>
                    <a:pt x="18770" y="5550"/>
                  </a:cubicBezTo>
                  <a:cubicBezTo>
                    <a:pt x="18610" y="5550"/>
                    <a:pt x="18485" y="5675"/>
                    <a:pt x="18485" y="5826"/>
                  </a:cubicBezTo>
                  <a:lnTo>
                    <a:pt x="18485" y="11768"/>
                  </a:lnTo>
                  <a:lnTo>
                    <a:pt x="14399" y="8743"/>
                  </a:lnTo>
                  <a:cubicBezTo>
                    <a:pt x="14348" y="8708"/>
                    <a:pt x="14288" y="8690"/>
                    <a:pt x="14229" y="8690"/>
                  </a:cubicBezTo>
                  <a:cubicBezTo>
                    <a:pt x="14154" y="8690"/>
                    <a:pt x="14079" y="8719"/>
                    <a:pt x="14024" y="8779"/>
                  </a:cubicBezTo>
                  <a:lnTo>
                    <a:pt x="12713" y="10180"/>
                  </a:lnTo>
                  <a:lnTo>
                    <a:pt x="6718" y="5603"/>
                  </a:lnTo>
                  <a:cubicBezTo>
                    <a:pt x="6666" y="5564"/>
                    <a:pt x="6605" y="5544"/>
                    <a:pt x="6546" y="5544"/>
                  </a:cubicBezTo>
                  <a:cubicBezTo>
                    <a:pt x="6483" y="5544"/>
                    <a:pt x="6421" y="5566"/>
                    <a:pt x="6370" y="5612"/>
                  </a:cubicBezTo>
                  <a:lnTo>
                    <a:pt x="554" y="10545"/>
                  </a:lnTo>
                  <a:lnTo>
                    <a:pt x="554" y="3337"/>
                  </a:lnTo>
                  <a:lnTo>
                    <a:pt x="18485" y="3337"/>
                  </a:lnTo>
                  <a:lnTo>
                    <a:pt x="18485" y="4684"/>
                  </a:lnTo>
                  <a:cubicBezTo>
                    <a:pt x="18485" y="4836"/>
                    <a:pt x="18610" y="4961"/>
                    <a:pt x="18770" y="4961"/>
                  </a:cubicBezTo>
                  <a:cubicBezTo>
                    <a:pt x="18922" y="4961"/>
                    <a:pt x="19047" y="4836"/>
                    <a:pt x="19047" y="4684"/>
                  </a:cubicBezTo>
                  <a:lnTo>
                    <a:pt x="19047" y="1018"/>
                  </a:lnTo>
                  <a:cubicBezTo>
                    <a:pt x="19047" y="456"/>
                    <a:pt x="18592" y="1"/>
                    <a:pt x="180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3"/>
            <p:cNvSpPr/>
            <p:nvPr/>
          </p:nvSpPr>
          <p:spPr>
            <a:xfrm>
              <a:off x="1373825" y="3316475"/>
              <a:ext cx="262750" cy="14075"/>
            </a:xfrm>
            <a:custGeom>
              <a:avLst/>
              <a:gdLst/>
              <a:ahLst/>
              <a:cxnLst/>
              <a:rect l="l" t="t" r="r" b="b"/>
              <a:pathLst>
                <a:path w="10510" h="563" extrusionOk="0">
                  <a:moveTo>
                    <a:pt x="277" y="0"/>
                  </a:moveTo>
                  <a:cubicBezTo>
                    <a:pt x="126" y="0"/>
                    <a:pt x="1" y="125"/>
                    <a:pt x="1" y="286"/>
                  </a:cubicBezTo>
                  <a:cubicBezTo>
                    <a:pt x="1" y="437"/>
                    <a:pt x="126" y="562"/>
                    <a:pt x="277" y="562"/>
                  </a:cubicBezTo>
                  <a:lnTo>
                    <a:pt x="10233" y="562"/>
                  </a:lnTo>
                  <a:cubicBezTo>
                    <a:pt x="10385" y="562"/>
                    <a:pt x="10510" y="437"/>
                    <a:pt x="10510" y="286"/>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3"/>
            <p:cNvSpPr/>
            <p:nvPr/>
          </p:nvSpPr>
          <p:spPr>
            <a:xfrm>
              <a:off x="1656400" y="3314675"/>
              <a:ext cx="13850" cy="15200"/>
            </a:xfrm>
            <a:custGeom>
              <a:avLst/>
              <a:gdLst/>
              <a:ahLst/>
              <a:cxnLst/>
              <a:rect l="l" t="t" r="r" b="b"/>
              <a:pathLst>
                <a:path w="554" h="608" extrusionOk="0">
                  <a:moveTo>
                    <a:pt x="277" y="1"/>
                  </a:moveTo>
                  <a:cubicBezTo>
                    <a:pt x="125" y="1"/>
                    <a:pt x="1" y="126"/>
                    <a:pt x="1" y="277"/>
                  </a:cubicBezTo>
                  <a:lnTo>
                    <a:pt x="1" y="331"/>
                  </a:lnTo>
                  <a:cubicBezTo>
                    <a:pt x="1" y="482"/>
                    <a:pt x="125"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3"/>
            <p:cNvSpPr/>
            <p:nvPr/>
          </p:nvSpPr>
          <p:spPr>
            <a:xfrm>
              <a:off x="1684050" y="3314675"/>
              <a:ext cx="14075" cy="15200"/>
            </a:xfrm>
            <a:custGeom>
              <a:avLst/>
              <a:gdLst/>
              <a:ahLst/>
              <a:cxnLst/>
              <a:rect l="l" t="t" r="r" b="b"/>
              <a:pathLst>
                <a:path w="563" h="608" extrusionOk="0">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3"/>
            <p:cNvSpPr/>
            <p:nvPr/>
          </p:nvSpPr>
          <p:spPr>
            <a:xfrm>
              <a:off x="1711925" y="3314675"/>
              <a:ext cx="14075" cy="15200"/>
            </a:xfrm>
            <a:custGeom>
              <a:avLst/>
              <a:gdLst/>
              <a:ahLst/>
              <a:cxnLst/>
              <a:rect l="l" t="t" r="r" b="b"/>
              <a:pathLst>
                <a:path w="563" h="608" extrusionOk="0">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3"/>
            <p:cNvSpPr/>
            <p:nvPr/>
          </p:nvSpPr>
          <p:spPr>
            <a:xfrm>
              <a:off x="1624950" y="3422175"/>
              <a:ext cx="14075" cy="14975"/>
            </a:xfrm>
            <a:custGeom>
              <a:avLst/>
              <a:gdLst/>
              <a:ahLst/>
              <a:cxnLst/>
              <a:rect l="l" t="t" r="r" b="b"/>
              <a:pathLst>
                <a:path w="563" h="599" extrusionOk="0">
                  <a:moveTo>
                    <a:pt x="277" y="1"/>
                  </a:moveTo>
                  <a:cubicBezTo>
                    <a:pt x="126" y="1"/>
                    <a:pt x="1" y="126"/>
                    <a:pt x="1" y="277"/>
                  </a:cubicBezTo>
                  <a:lnTo>
                    <a:pt x="1" y="322"/>
                  </a:lnTo>
                  <a:cubicBezTo>
                    <a:pt x="1" y="473"/>
                    <a:pt x="126" y="598"/>
                    <a:pt x="277" y="598"/>
                  </a:cubicBezTo>
                  <a:cubicBezTo>
                    <a:pt x="438" y="598"/>
                    <a:pt x="563" y="473"/>
                    <a:pt x="563" y="322"/>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3"/>
            <p:cNvSpPr/>
            <p:nvPr/>
          </p:nvSpPr>
          <p:spPr>
            <a:xfrm>
              <a:off x="1651950" y="3422175"/>
              <a:ext cx="14075" cy="14975"/>
            </a:xfrm>
            <a:custGeom>
              <a:avLst/>
              <a:gdLst/>
              <a:ahLst/>
              <a:cxnLst/>
              <a:rect l="l" t="t" r="r" b="b"/>
              <a:pathLst>
                <a:path w="563" h="599" extrusionOk="0">
                  <a:moveTo>
                    <a:pt x="286" y="1"/>
                  </a:moveTo>
                  <a:cubicBezTo>
                    <a:pt x="125" y="1"/>
                    <a:pt x="0" y="126"/>
                    <a:pt x="0" y="277"/>
                  </a:cubicBezTo>
                  <a:lnTo>
                    <a:pt x="0" y="322"/>
                  </a:lnTo>
                  <a:cubicBezTo>
                    <a:pt x="0" y="473"/>
                    <a:pt x="125" y="598"/>
                    <a:pt x="286" y="598"/>
                  </a:cubicBezTo>
                  <a:cubicBezTo>
                    <a:pt x="437" y="598"/>
                    <a:pt x="562" y="473"/>
                    <a:pt x="562" y="322"/>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3"/>
            <p:cNvSpPr/>
            <p:nvPr/>
          </p:nvSpPr>
          <p:spPr>
            <a:xfrm>
              <a:off x="1679150" y="3422175"/>
              <a:ext cx="13850" cy="14975"/>
            </a:xfrm>
            <a:custGeom>
              <a:avLst/>
              <a:gdLst/>
              <a:ahLst/>
              <a:cxnLst/>
              <a:rect l="l" t="t" r="r" b="b"/>
              <a:pathLst>
                <a:path w="554" h="599" extrusionOk="0">
                  <a:moveTo>
                    <a:pt x="277" y="1"/>
                  </a:moveTo>
                  <a:cubicBezTo>
                    <a:pt x="125" y="1"/>
                    <a:pt x="1" y="126"/>
                    <a:pt x="1" y="277"/>
                  </a:cubicBezTo>
                  <a:lnTo>
                    <a:pt x="1" y="322"/>
                  </a:lnTo>
                  <a:cubicBezTo>
                    <a:pt x="1" y="473"/>
                    <a:pt x="125" y="598"/>
                    <a:pt x="277" y="598"/>
                  </a:cubicBezTo>
                  <a:cubicBezTo>
                    <a:pt x="429" y="598"/>
                    <a:pt x="554" y="473"/>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73"/>
          <p:cNvGrpSpPr/>
          <p:nvPr/>
        </p:nvGrpSpPr>
        <p:grpSpPr>
          <a:xfrm>
            <a:off x="1106225" y="3277375"/>
            <a:ext cx="476175" cy="430000"/>
            <a:chOff x="713225" y="3302650"/>
            <a:chExt cx="476175" cy="430000"/>
          </a:xfrm>
        </p:grpSpPr>
        <p:sp>
          <p:nvSpPr>
            <p:cNvPr id="1848" name="Google Shape;1848;p73"/>
            <p:cNvSpPr/>
            <p:nvPr/>
          </p:nvSpPr>
          <p:spPr>
            <a:xfrm>
              <a:off x="713225" y="3302650"/>
              <a:ext cx="476175" cy="430000"/>
            </a:xfrm>
            <a:custGeom>
              <a:avLst/>
              <a:gdLst/>
              <a:ahLst/>
              <a:cxnLst/>
              <a:rect l="l" t="t" r="r" b="b"/>
              <a:pathLst>
                <a:path w="19047" h="17200" extrusionOk="0">
                  <a:moveTo>
                    <a:pt x="11785" y="1641"/>
                  </a:moveTo>
                  <a:lnTo>
                    <a:pt x="11999" y="2257"/>
                  </a:lnTo>
                  <a:lnTo>
                    <a:pt x="2561" y="5540"/>
                  </a:lnTo>
                  <a:lnTo>
                    <a:pt x="2347" y="4924"/>
                  </a:lnTo>
                  <a:lnTo>
                    <a:pt x="11785" y="1641"/>
                  </a:lnTo>
                  <a:close/>
                  <a:moveTo>
                    <a:pt x="8181" y="8564"/>
                  </a:moveTo>
                  <a:lnTo>
                    <a:pt x="8181" y="11124"/>
                  </a:lnTo>
                  <a:lnTo>
                    <a:pt x="6165" y="11124"/>
                  </a:lnTo>
                  <a:lnTo>
                    <a:pt x="6165" y="8564"/>
                  </a:lnTo>
                  <a:close/>
                  <a:moveTo>
                    <a:pt x="10081" y="3515"/>
                  </a:moveTo>
                  <a:lnTo>
                    <a:pt x="10081" y="11124"/>
                  </a:lnTo>
                  <a:lnTo>
                    <a:pt x="8743" y="11124"/>
                  </a:lnTo>
                  <a:lnTo>
                    <a:pt x="8743" y="8288"/>
                  </a:lnTo>
                  <a:cubicBezTo>
                    <a:pt x="8743" y="8136"/>
                    <a:pt x="8618" y="8011"/>
                    <a:pt x="8467" y="8011"/>
                  </a:cubicBezTo>
                  <a:lnTo>
                    <a:pt x="5879" y="8011"/>
                  </a:lnTo>
                  <a:cubicBezTo>
                    <a:pt x="5728" y="8011"/>
                    <a:pt x="5603" y="8136"/>
                    <a:pt x="5603" y="8288"/>
                  </a:cubicBezTo>
                  <a:lnTo>
                    <a:pt x="5603" y="11124"/>
                  </a:lnTo>
                  <a:lnTo>
                    <a:pt x="4256" y="11124"/>
                  </a:lnTo>
                  <a:lnTo>
                    <a:pt x="4256" y="5540"/>
                  </a:lnTo>
                  <a:lnTo>
                    <a:pt x="10081" y="3515"/>
                  </a:lnTo>
                  <a:close/>
                  <a:moveTo>
                    <a:pt x="1651" y="0"/>
                  </a:moveTo>
                  <a:cubicBezTo>
                    <a:pt x="741" y="0"/>
                    <a:pt x="0" y="740"/>
                    <a:pt x="0" y="1641"/>
                  </a:cubicBezTo>
                  <a:lnTo>
                    <a:pt x="0" y="13364"/>
                  </a:lnTo>
                  <a:cubicBezTo>
                    <a:pt x="0" y="13845"/>
                    <a:pt x="402" y="14247"/>
                    <a:pt x="893" y="14247"/>
                  </a:cubicBezTo>
                  <a:lnTo>
                    <a:pt x="7012" y="14247"/>
                  </a:lnTo>
                  <a:cubicBezTo>
                    <a:pt x="6825" y="14862"/>
                    <a:pt x="6459" y="15621"/>
                    <a:pt x="5728" y="16183"/>
                  </a:cubicBezTo>
                  <a:cubicBezTo>
                    <a:pt x="5532" y="16325"/>
                    <a:pt x="5460" y="16575"/>
                    <a:pt x="5532" y="16816"/>
                  </a:cubicBezTo>
                  <a:cubicBezTo>
                    <a:pt x="5612" y="17048"/>
                    <a:pt x="5826" y="17200"/>
                    <a:pt x="6076" y="17200"/>
                  </a:cubicBezTo>
                  <a:lnTo>
                    <a:pt x="7833" y="17200"/>
                  </a:lnTo>
                  <a:cubicBezTo>
                    <a:pt x="7985" y="17200"/>
                    <a:pt x="8110" y="17075"/>
                    <a:pt x="8110" y="16923"/>
                  </a:cubicBezTo>
                  <a:cubicBezTo>
                    <a:pt x="8110" y="16771"/>
                    <a:pt x="7985" y="16647"/>
                    <a:pt x="7833" y="16647"/>
                  </a:cubicBezTo>
                  <a:lnTo>
                    <a:pt x="6067" y="16647"/>
                  </a:lnTo>
                  <a:cubicBezTo>
                    <a:pt x="6067" y="16638"/>
                    <a:pt x="6058" y="16629"/>
                    <a:pt x="6067" y="16629"/>
                  </a:cubicBezTo>
                  <a:cubicBezTo>
                    <a:pt x="6067" y="16629"/>
                    <a:pt x="6067" y="16629"/>
                    <a:pt x="6067" y="16620"/>
                  </a:cubicBezTo>
                  <a:cubicBezTo>
                    <a:pt x="6977" y="15933"/>
                    <a:pt x="7396" y="14978"/>
                    <a:pt x="7592" y="14247"/>
                  </a:cubicBezTo>
                  <a:lnTo>
                    <a:pt x="11464" y="14247"/>
                  </a:lnTo>
                  <a:cubicBezTo>
                    <a:pt x="11660" y="14987"/>
                    <a:pt x="12080" y="15933"/>
                    <a:pt x="12990" y="16620"/>
                  </a:cubicBezTo>
                  <a:cubicBezTo>
                    <a:pt x="12990" y="16629"/>
                    <a:pt x="12990" y="16629"/>
                    <a:pt x="12990" y="16629"/>
                  </a:cubicBezTo>
                  <a:cubicBezTo>
                    <a:pt x="12990" y="16629"/>
                    <a:pt x="12990" y="16638"/>
                    <a:pt x="12990" y="16647"/>
                  </a:cubicBezTo>
                  <a:lnTo>
                    <a:pt x="8966" y="16647"/>
                  </a:lnTo>
                  <a:cubicBezTo>
                    <a:pt x="8814" y="16647"/>
                    <a:pt x="8690" y="16771"/>
                    <a:pt x="8690" y="16923"/>
                  </a:cubicBezTo>
                  <a:cubicBezTo>
                    <a:pt x="8690" y="17075"/>
                    <a:pt x="8814" y="17200"/>
                    <a:pt x="8966" y="17200"/>
                  </a:cubicBezTo>
                  <a:lnTo>
                    <a:pt x="12981" y="17200"/>
                  </a:lnTo>
                  <a:cubicBezTo>
                    <a:pt x="13230" y="17200"/>
                    <a:pt x="13436" y="17048"/>
                    <a:pt x="13516" y="16816"/>
                  </a:cubicBezTo>
                  <a:cubicBezTo>
                    <a:pt x="13596" y="16575"/>
                    <a:pt x="13525" y="16325"/>
                    <a:pt x="13320" y="16183"/>
                  </a:cubicBezTo>
                  <a:cubicBezTo>
                    <a:pt x="12597" y="15630"/>
                    <a:pt x="12231" y="14871"/>
                    <a:pt x="12044" y="14247"/>
                  </a:cubicBezTo>
                  <a:lnTo>
                    <a:pt x="14622" y="14247"/>
                  </a:lnTo>
                  <a:cubicBezTo>
                    <a:pt x="14783" y="14247"/>
                    <a:pt x="14908" y="14122"/>
                    <a:pt x="14908" y="13961"/>
                  </a:cubicBezTo>
                  <a:cubicBezTo>
                    <a:pt x="14908" y="13810"/>
                    <a:pt x="14783" y="13685"/>
                    <a:pt x="14622" y="13685"/>
                  </a:cubicBezTo>
                  <a:lnTo>
                    <a:pt x="893" y="13685"/>
                  </a:lnTo>
                  <a:cubicBezTo>
                    <a:pt x="705" y="13685"/>
                    <a:pt x="563" y="13542"/>
                    <a:pt x="563" y="13364"/>
                  </a:cubicBezTo>
                  <a:lnTo>
                    <a:pt x="563" y="11687"/>
                  </a:lnTo>
                  <a:lnTo>
                    <a:pt x="18494" y="11687"/>
                  </a:lnTo>
                  <a:lnTo>
                    <a:pt x="18494" y="13364"/>
                  </a:lnTo>
                  <a:cubicBezTo>
                    <a:pt x="18494" y="13542"/>
                    <a:pt x="18342" y="13685"/>
                    <a:pt x="18164" y="13685"/>
                  </a:cubicBezTo>
                  <a:lnTo>
                    <a:pt x="15764" y="13685"/>
                  </a:lnTo>
                  <a:cubicBezTo>
                    <a:pt x="15612" y="13685"/>
                    <a:pt x="15487" y="13810"/>
                    <a:pt x="15487" y="13961"/>
                  </a:cubicBezTo>
                  <a:cubicBezTo>
                    <a:pt x="15487" y="14122"/>
                    <a:pt x="15612" y="14247"/>
                    <a:pt x="15764" y="14247"/>
                  </a:cubicBezTo>
                  <a:lnTo>
                    <a:pt x="18164" y="14247"/>
                  </a:lnTo>
                  <a:cubicBezTo>
                    <a:pt x="18654" y="14247"/>
                    <a:pt x="19047" y="13845"/>
                    <a:pt x="19047" y="13364"/>
                  </a:cubicBezTo>
                  <a:lnTo>
                    <a:pt x="19047" y="1641"/>
                  </a:lnTo>
                  <a:cubicBezTo>
                    <a:pt x="19047" y="740"/>
                    <a:pt x="18315" y="0"/>
                    <a:pt x="17405" y="0"/>
                  </a:cubicBezTo>
                  <a:lnTo>
                    <a:pt x="5746" y="0"/>
                  </a:lnTo>
                  <a:cubicBezTo>
                    <a:pt x="5594" y="0"/>
                    <a:pt x="5469" y="125"/>
                    <a:pt x="5469" y="277"/>
                  </a:cubicBezTo>
                  <a:cubicBezTo>
                    <a:pt x="5469" y="428"/>
                    <a:pt x="5594" y="553"/>
                    <a:pt x="5746" y="553"/>
                  </a:cubicBezTo>
                  <a:lnTo>
                    <a:pt x="17405" y="553"/>
                  </a:lnTo>
                  <a:cubicBezTo>
                    <a:pt x="18003" y="553"/>
                    <a:pt x="18494" y="1044"/>
                    <a:pt x="18494" y="1641"/>
                  </a:cubicBezTo>
                  <a:lnTo>
                    <a:pt x="18494" y="11124"/>
                  </a:lnTo>
                  <a:lnTo>
                    <a:pt x="10643" y="11124"/>
                  </a:lnTo>
                  <a:lnTo>
                    <a:pt x="10643" y="3319"/>
                  </a:lnTo>
                  <a:lnTo>
                    <a:pt x="12445" y="2694"/>
                  </a:lnTo>
                  <a:cubicBezTo>
                    <a:pt x="12597" y="2641"/>
                    <a:pt x="12668" y="2489"/>
                    <a:pt x="12624" y="2337"/>
                  </a:cubicBezTo>
                  <a:lnTo>
                    <a:pt x="12222" y="1186"/>
                  </a:lnTo>
                  <a:cubicBezTo>
                    <a:pt x="12196" y="1124"/>
                    <a:pt x="12142" y="1062"/>
                    <a:pt x="12080" y="1035"/>
                  </a:cubicBezTo>
                  <a:cubicBezTo>
                    <a:pt x="12036" y="1013"/>
                    <a:pt x="11993" y="1001"/>
                    <a:pt x="11950" y="1001"/>
                  </a:cubicBezTo>
                  <a:cubicBezTo>
                    <a:pt x="11922" y="1001"/>
                    <a:pt x="11894" y="1006"/>
                    <a:pt x="11865" y="1017"/>
                  </a:cubicBezTo>
                  <a:lnTo>
                    <a:pt x="1892" y="4487"/>
                  </a:lnTo>
                  <a:cubicBezTo>
                    <a:pt x="1829" y="4514"/>
                    <a:pt x="1767" y="4559"/>
                    <a:pt x="1740" y="4630"/>
                  </a:cubicBezTo>
                  <a:cubicBezTo>
                    <a:pt x="1704" y="4692"/>
                    <a:pt x="1695" y="4773"/>
                    <a:pt x="1722" y="4844"/>
                  </a:cubicBezTo>
                  <a:lnTo>
                    <a:pt x="2124" y="5986"/>
                  </a:lnTo>
                  <a:cubicBezTo>
                    <a:pt x="2168" y="6102"/>
                    <a:pt x="2275" y="6173"/>
                    <a:pt x="2391" y="6173"/>
                  </a:cubicBezTo>
                  <a:cubicBezTo>
                    <a:pt x="2418" y="6173"/>
                    <a:pt x="2445" y="6173"/>
                    <a:pt x="2481" y="6164"/>
                  </a:cubicBezTo>
                  <a:lnTo>
                    <a:pt x="3703" y="5736"/>
                  </a:lnTo>
                  <a:lnTo>
                    <a:pt x="3703" y="11124"/>
                  </a:lnTo>
                  <a:lnTo>
                    <a:pt x="563" y="11124"/>
                  </a:lnTo>
                  <a:lnTo>
                    <a:pt x="563" y="1641"/>
                  </a:lnTo>
                  <a:cubicBezTo>
                    <a:pt x="563" y="1044"/>
                    <a:pt x="1053" y="553"/>
                    <a:pt x="1651" y="553"/>
                  </a:cubicBezTo>
                  <a:lnTo>
                    <a:pt x="4604" y="553"/>
                  </a:lnTo>
                  <a:cubicBezTo>
                    <a:pt x="4755" y="553"/>
                    <a:pt x="4880" y="428"/>
                    <a:pt x="4880" y="277"/>
                  </a:cubicBezTo>
                  <a:cubicBezTo>
                    <a:pt x="4880" y="125"/>
                    <a:pt x="4755" y="0"/>
                    <a:pt x="46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3"/>
            <p:cNvSpPr/>
            <p:nvPr/>
          </p:nvSpPr>
          <p:spPr>
            <a:xfrm>
              <a:off x="934025" y="3602375"/>
              <a:ext cx="34825" cy="34825"/>
            </a:xfrm>
            <a:custGeom>
              <a:avLst/>
              <a:gdLst/>
              <a:ahLst/>
              <a:cxnLst/>
              <a:rect l="l" t="t" r="r" b="b"/>
              <a:pathLst>
                <a:path w="1393" h="1393" extrusionOk="0">
                  <a:moveTo>
                    <a:pt x="696" y="563"/>
                  </a:moveTo>
                  <a:cubicBezTo>
                    <a:pt x="768" y="563"/>
                    <a:pt x="830" y="616"/>
                    <a:pt x="830" y="697"/>
                  </a:cubicBezTo>
                  <a:cubicBezTo>
                    <a:pt x="830" y="768"/>
                    <a:pt x="768" y="830"/>
                    <a:pt x="696" y="830"/>
                  </a:cubicBezTo>
                  <a:cubicBezTo>
                    <a:pt x="616" y="830"/>
                    <a:pt x="562" y="768"/>
                    <a:pt x="562" y="697"/>
                  </a:cubicBezTo>
                  <a:cubicBezTo>
                    <a:pt x="562" y="616"/>
                    <a:pt x="616" y="563"/>
                    <a:pt x="696" y="563"/>
                  </a:cubicBezTo>
                  <a:close/>
                  <a:moveTo>
                    <a:pt x="696" y="1"/>
                  </a:moveTo>
                  <a:cubicBezTo>
                    <a:pt x="313" y="1"/>
                    <a:pt x="0" y="313"/>
                    <a:pt x="0" y="697"/>
                  </a:cubicBezTo>
                  <a:cubicBezTo>
                    <a:pt x="0" y="1080"/>
                    <a:pt x="313" y="1392"/>
                    <a:pt x="696" y="1392"/>
                  </a:cubicBezTo>
                  <a:cubicBezTo>
                    <a:pt x="1080" y="1392"/>
                    <a:pt x="1392" y="1080"/>
                    <a:pt x="1392" y="697"/>
                  </a:cubicBezTo>
                  <a:cubicBezTo>
                    <a:pt x="1392" y="313"/>
                    <a:pt x="1080" y="1"/>
                    <a:pt x="6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3"/>
            <p:cNvSpPr/>
            <p:nvPr/>
          </p:nvSpPr>
          <p:spPr>
            <a:xfrm>
              <a:off x="1035500" y="3478825"/>
              <a:ext cx="14075" cy="15425"/>
            </a:xfrm>
            <a:custGeom>
              <a:avLst/>
              <a:gdLst/>
              <a:ahLst/>
              <a:cxnLst/>
              <a:rect l="l" t="t" r="r" b="b"/>
              <a:pathLst>
                <a:path w="563" h="617" extrusionOk="0">
                  <a:moveTo>
                    <a:pt x="277" y="1"/>
                  </a:moveTo>
                  <a:cubicBezTo>
                    <a:pt x="125" y="1"/>
                    <a:pt x="0" y="125"/>
                    <a:pt x="0" y="277"/>
                  </a:cubicBezTo>
                  <a:lnTo>
                    <a:pt x="0" y="340"/>
                  </a:lnTo>
                  <a:cubicBezTo>
                    <a:pt x="0" y="491"/>
                    <a:pt x="125" y="616"/>
                    <a:pt x="277" y="616"/>
                  </a:cubicBezTo>
                  <a:cubicBezTo>
                    <a:pt x="438" y="616"/>
                    <a:pt x="562" y="491"/>
                    <a:pt x="562" y="340"/>
                  </a:cubicBezTo>
                  <a:lnTo>
                    <a:pt x="562" y="277"/>
                  </a:lnTo>
                  <a:cubicBezTo>
                    <a:pt x="562" y="125"/>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3"/>
            <p:cNvSpPr/>
            <p:nvPr/>
          </p:nvSpPr>
          <p:spPr>
            <a:xfrm>
              <a:off x="1057575" y="3478825"/>
              <a:ext cx="13850" cy="15425"/>
            </a:xfrm>
            <a:custGeom>
              <a:avLst/>
              <a:gdLst/>
              <a:ahLst/>
              <a:cxnLst/>
              <a:rect l="l" t="t" r="r" b="b"/>
              <a:pathLst>
                <a:path w="554" h="617" extrusionOk="0">
                  <a:moveTo>
                    <a:pt x="277" y="1"/>
                  </a:moveTo>
                  <a:cubicBezTo>
                    <a:pt x="125" y="1"/>
                    <a:pt x="1" y="125"/>
                    <a:pt x="1" y="277"/>
                  </a:cubicBezTo>
                  <a:lnTo>
                    <a:pt x="1" y="340"/>
                  </a:lnTo>
                  <a:cubicBezTo>
                    <a:pt x="1" y="491"/>
                    <a:pt x="125" y="616"/>
                    <a:pt x="277" y="616"/>
                  </a:cubicBezTo>
                  <a:cubicBezTo>
                    <a:pt x="429" y="616"/>
                    <a:pt x="554" y="491"/>
                    <a:pt x="554" y="340"/>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3"/>
            <p:cNvSpPr/>
            <p:nvPr/>
          </p:nvSpPr>
          <p:spPr>
            <a:xfrm>
              <a:off x="1035725" y="3506025"/>
              <a:ext cx="46850" cy="14075"/>
            </a:xfrm>
            <a:custGeom>
              <a:avLst/>
              <a:gdLst/>
              <a:ahLst/>
              <a:cxnLst/>
              <a:rect l="l" t="t" r="r" b="b"/>
              <a:pathLst>
                <a:path w="1874" h="563" extrusionOk="0">
                  <a:moveTo>
                    <a:pt x="277" y="1"/>
                  </a:moveTo>
                  <a:cubicBezTo>
                    <a:pt x="125" y="1"/>
                    <a:pt x="0" y="126"/>
                    <a:pt x="0" y="278"/>
                  </a:cubicBezTo>
                  <a:cubicBezTo>
                    <a:pt x="0" y="438"/>
                    <a:pt x="125" y="563"/>
                    <a:pt x="277" y="563"/>
                  </a:cubicBezTo>
                  <a:lnTo>
                    <a:pt x="1597" y="563"/>
                  </a:lnTo>
                  <a:cubicBezTo>
                    <a:pt x="1749" y="563"/>
                    <a:pt x="1874" y="438"/>
                    <a:pt x="1874" y="278"/>
                  </a:cubicBezTo>
                  <a:cubicBezTo>
                    <a:pt x="1874" y="126"/>
                    <a:pt x="1749" y="1"/>
                    <a:pt x="15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3"/>
            <p:cNvSpPr/>
            <p:nvPr/>
          </p:nvSpPr>
          <p:spPr>
            <a:xfrm>
              <a:off x="1035725" y="3526775"/>
              <a:ext cx="92800" cy="14075"/>
            </a:xfrm>
            <a:custGeom>
              <a:avLst/>
              <a:gdLst/>
              <a:ahLst/>
              <a:cxnLst/>
              <a:rect l="l" t="t" r="r" b="b"/>
              <a:pathLst>
                <a:path w="3712" h="563" extrusionOk="0">
                  <a:moveTo>
                    <a:pt x="277" y="1"/>
                  </a:moveTo>
                  <a:cubicBezTo>
                    <a:pt x="125" y="1"/>
                    <a:pt x="0" y="125"/>
                    <a:pt x="0" y="286"/>
                  </a:cubicBezTo>
                  <a:cubicBezTo>
                    <a:pt x="0" y="438"/>
                    <a:pt x="125" y="563"/>
                    <a:pt x="277" y="563"/>
                  </a:cubicBezTo>
                  <a:lnTo>
                    <a:pt x="3426" y="563"/>
                  </a:lnTo>
                  <a:cubicBezTo>
                    <a:pt x="3587" y="563"/>
                    <a:pt x="3711" y="438"/>
                    <a:pt x="3711" y="286"/>
                  </a:cubicBezTo>
                  <a:cubicBezTo>
                    <a:pt x="3711" y="125"/>
                    <a:pt x="3587" y="1"/>
                    <a:pt x="34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3"/>
            <p:cNvSpPr/>
            <p:nvPr/>
          </p:nvSpPr>
          <p:spPr>
            <a:xfrm>
              <a:off x="868675" y="3439800"/>
              <a:ext cx="47750" cy="47975"/>
            </a:xfrm>
            <a:custGeom>
              <a:avLst/>
              <a:gdLst/>
              <a:ahLst/>
              <a:cxnLst/>
              <a:rect l="l" t="t" r="r" b="b"/>
              <a:pathLst>
                <a:path w="1910" h="1919" extrusionOk="0">
                  <a:moveTo>
                    <a:pt x="1356" y="562"/>
                  </a:moveTo>
                  <a:lnTo>
                    <a:pt x="1356" y="1356"/>
                  </a:lnTo>
                  <a:lnTo>
                    <a:pt x="554" y="1356"/>
                  </a:lnTo>
                  <a:lnTo>
                    <a:pt x="554" y="562"/>
                  </a:lnTo>
                  <a:close/>
                  <a:moveTo>
                    <a:pt x="277" y="0"/>
                  </a:moveTo>
                  <a:cubicBezTo>
                    <a:pt x="125" y="0"/>
                    <a:pt x="0" y="125"/>
                    <a:pt x="0" y="286"/>
                  </a:cubicBezTo>
                  <a:lnTo>
                    <a:pt x="0" y="1633"/>
                  </a:lnTo>
                  <a:cubicBezTo>
                    <a:pt x="0" y="1794"/>
                    <a:pt x="125" y="1918"/>
                    <a:pt x="277" y="1918"/>
                  </a:cubicBezTo>
                  <a:lnTo>
                    <a:pt x="1633" y="1918"/>
                  </a:lnTo>
                  <a:cubicBezTo>
                    <a:pt x="1785" y="1918"/>
                    <a:pt x="1910" y="1794"/>
                    <a:pt x="1910" y="1633"/>
                  </a:cubicBezTo>
                  <a:lnTo>
                    <a:pt x="1910" y="286"/>
                  </a:lnTo>
                  <a:cubicBezTo>
                    <a:pt x="1910" y="125"/>
                    <a:pt x="1785" y="0"/>
                    <a:pt x="16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3"/>
            <p:cNvSpPr/>
            <p:nvPr/>
          </p:nvSpPr>
          <p:spPr>
            <a:xfrm>
              <a:off x="1035500" y="3408575"/>
              <a:ext cx="41725" cy="41725"/>
            </a:xfrm>
            <a:custGeom>
              <a:avLst/>
              <a:gdLst/>
              <a:ahLst/>
              <a:cxnLst/>
              <a:rect l="l" t="t" r="r" b="b"/>
              <a:pathLst>
                <a:path w="1669" h="1669" extrusionOk="0">
                  <a:moveTo>
                    <a:pt x="830" y="562"/>
                  </a:moveTo>
                  <a:cubicBezTo>
                    <a:pt x="982" y="562"/>
                    <a:pt x="1107" y="687"/>
                    <a:pt x="1107" y="839"/>
                  </a:cubicBezTo>
                  <a:cubicBezTo>
                    <a:pt x="1107" y="991"/>
                    <a:pt x="982" y="1116"/>
                    <a:pt x="830" y="1116"/>
                  </a:cubicBezTo>
                  <a:cubicBezTo>
                    <a:pt x="678" y="1116"/>
                    <a:pt x="562" y="991"/>
                    <a:pt x="562" y="839"/>
                  </a:cubicBezTo>
                  <a:cubicBezTo>
                    <a:pt x="562" y="687"/>
                    <a:pt x="678" y="562"/>
                    <a:pt x="830" y="562"/>
                  </a:cubicBezTo>
                  <a:close/>
                  <a:moveTo>
                    <a:pt x="830" y="0"/>
                  </a:moveTo>
                  <a:cubicBezTo>
                    <a:pt x="375" y="0"/>
                    <a:pt x="0" y="375"/>
                    <a:pt x="0" y="839"/>
                  </a:cubicBezTo>
                  <a:cubicBezTo>
                    <a:pt x="0" y="1294"/>
                    <a:pt x="375" y="1669"/>
                    <a:pt x="830" y="1669"/>
                  </a:cubicBezTo>
                  <a:cubicBezTo>
                    <a:pt x="1294" y="1669"/>
                    <a:pt x="1669" y="1294"/>
                    <a:pt x="1669" y="839"/>
                  </a:cubicBezTo>
                  <a:cubicBezTo>
                    <a:pt x="1669" y="375"/>
                    <a:pt x="1294" y="0"/>
                    <a:pt x="8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73"/>
          <p:cNvGrpSpPr/>
          <p:nvPr/>
        </p:nvGrpSpPr>
        <p:grpSpPr>
          <a:xfrm>
            <a:off x="6756713" y="2652675"/>
            <a:ext cx="211225" cy="476400"/>
            <a:chOff x="6461050" y="2610150"/>
            <a:chExt cx="211225" cy="476400"/>
          </a:xfrm>
        </p:grpSpPr>
        <p:sp>
          <p:nvSpPr>
            <p:cNvPr id="1857" name="Google Shape;1857;p73"/>
            <p:cNvSpPr/>
            <p:nvPr/>
          </p:nvSpPr>
          <p:spPr>
            <a:xfrm>
              <a:off x="6461050" y="2610150"/>
              <a:ext cx="211225" cy="476400"/>
            </a:xfrm>
            <a:custGeom>
              <a:avLst/>
              <a:gdLst/>
              <a:ahLst/>
              <a:cxnLst/>
              <a:rect l="l" t="t" r="r" b="b"/>
              <a:pathLst>
                <a:path w="8449" h="19056" extrusionOk="0">
                  <a:moveTo>
                    <a:pt x="6950" y="4505"/>
                  </a:moveTo>
                  <a:cubicBezTo>
                    <a:pt x="6995" y="4505"/>
                    <a:pt x="7022" y="4541"/>
                    <a:pt x="7022" y="4586"/>
                  </a:cubicBezTo>
                  <a:lnTo>
                    <a:pt x="7022" y="5469"/>
                  </a:lnTo>
                  <a:lnTo>
                    <a:pt x="1428" y="5469"/>
                  </a:lnTo>
                  <a:lnTo>
                    <a:pt x="1428" y="4586"/>
                  </a:lnTo>
                  <a:cubicBezTo>
                    <a:pt x="1428" y="4541"/>
                    <a:pt x="1455" y="4505"/>
                    <a:pt x="1499" y="4505"/>
                  </a:cubicBezTo>
                  <a:close/>
                  <a:moveTo>
                    <a:pt x="2133" y="0"/>
                  </a:moveTo>
                  <a:cubicBezTo>
                    <a:pt x="1981" y="0"/>
                    <a:pt x="1856" y="125"/>
                    <a:pt x="1856" y="286"/>
                  </a:cubicBezTo>
                  <a:lnTo>
                    <a:pt x="1856" y="3952"/>
                  </a:lnTo>
                  <a:lnTo>
                    <a:pt x="1499" y="3952"/>
                  </a:lnTo>
                  <a:cubicBezTo>
                    <a:pt x="1151" y="3952"/>
                    <a:pt x="866" y="4238"/>
                    <a:pt x="866" y="4586"/>
                  </a:cubicBezTo>
                  <a:lnTo>
                    <a:pt x="866" y="5469"/>
                  </a:lnTo>
                  <a:lnTo>
                    <a:pt x="634" y="5469"/>
                  </a:lnTo>
                  <a:cubicBezTo>
                    <a:pt x="286" y="5469"/>
                    <a:pt x="1" y="5754"/>
                    <a:pt x="1" y="6102"/>
                  </a:cubicBezTo>
                  <a:lnTo>
                    <a:pt x="1" y="14577"/>
                  </a:lnTo>
                  <a:cubicBezTo>
                    <a:pt x="1" y="14729"/>
                    <a:pt x="126" y="14854"/>
                    <a:pt x="277" y="14854"/>
                  </a:cubicBezTo>
                  <a:cubicBezTo>
                    <a:pt x="438" y="14854"/>
                    <a:pt x="563" y="14729"/>
                    <a:pt x="563" y="14577"/>
                  </a:cubicBezTo>
                  <a:lnTo>
                    <a:pt x="563" y="6102"/>
                  </a:lnTo>
                  <a:cubicBezTo>
                    <a:pt x="563" y="6058"/>
                    <a:pt x="589" y="6031"/>
                    <a:pt x="634" y="6031"/>
                  </a:cubicBezTo>
                  <a:lnTo>
                    <a:pt x="6031" y="6031"/>
                  </a:lnTo>
                  <a:lnTo>
                    <a:pt x="6031" y="12588"/>
                  </a:lnTo>
                  <a:lnTo>
                    <a:pt x="1517" y="17102"/>
                  </a:lnTo>
                  <a:lnTo>
                    <a:pt x="795" y="16870"/>
                  </a:lnTo>
                  <a:cubicBezTo>
                    <a:pt x="652" y="16825"/>
                    <a:pt x="563" y="16691"/>
                    <a:pt x="563" y="16540"/>
                  </a:cubicBezTo>
                  <a:lnTo>
                    <a:pt x="563" y="15719"/>
                  </a:lnTo>
                  <a:cubicBezTo>
                    <a:pt x="563" y="15559"/>
                    <a:pt x="438" y="15434"/>
                    <a:pt x="277" y="15434"/>
                  </a:cubicBezTo>
                  <a:cubicBezTo>
                    <a:pt x="126" y="15434"/>
                    <a:pt x="1" y="15559"/>
                    <a:pt x="1" y="15719"/>
                  </a:cubicBezTo>
                  <a:lnTo>
                    <a:pt x="1" y="16540"/>
                  </a:lnTo>
                  <a:cubicBezTo>
                    <a:pt x="1" y="16941"/>
                    <a:pt x="250" y="17280"/>
                    <a:pt x="625" y="17396"/>
                  </a:cubicBezTo>
                  <a:lnTo>
                    <a:pt x="5496" y="18940"/>
                  </a:lnTo>
                  <a:cubicBezTo>
                    <a:pt x="5728" y="19020"/>
                    <a:pt x="5960" y="19056"/>
                    <a:pt x="6192" y="19056"/>
                  </a:cubicBezTo>
                  <a:cubicBezTo>
                    <a:pt x="6665" y="19056"/>
                    <a:pt x="7129" y="18904"/>
                    <a:pt x="7521" y="18610"/>
                  </a:cubicBezTo>
                  <a:cubicBezTo>
                    <a:pt x="8110" y="18181"/>
                    <a:pt x="8449" y="17512"/>
                    <a:pt x="8449" y="16781"/>
                  </a:cubicBezTo>
                  <a:lnTo>
                    <a:pt x="8449" y="11053"/>
                  </a:lnTo>
                  <a:cubicBezTo>
                    <a:pt x="8449" y="10902"/>
                    <a:pt x="8324" y="10777"/>
                    <a:pt x="8172" y="10777"/>
                  </a:cubicBezTo>
                  <a:cubicBezTo>
                    <a:pt x="8012" y="10777"/>
                    <a:pt x="7887" y="10902"/>
                    <a:pt x="7887" y="11053"/>
                  </a:cubicBezTo>
                  <a:lnTo>
                    <a:pt x="7887" y="16781"/>
                  </a:lnTo>
                  <a:cubicBezTo>
                    <a:pt x="7887" y="17334"/>
                    <a:pt x="7637" y="17833"/>
                    <a:pt x="7191" y="18163"/>
                  </a:cubicBezTo>
                  <a:cubicBezTo>
                    <a:pt x="6890" y="18380"/>
                    <a:pt x="6540" y="18491"/>
                    <a:pt x="6183" y="18491"/>
                  </a:cubicBezTo>
                  <a:cubicBezTo>
                    <a:pt x="6011" y="18491"/>
                    <a:pt x="5837" y="18465"/>
                    <a:pt x="5666" y="18413"/>
                  </a:cubicBezTo>
                  <a:lnTo>
                    <a:pt x="2124" y="17289"/>
                  </a:lnTo>
                  <a:lnTo>
                    <a:pt x="6513" y="12900"/>
                  </a:lnTo>
                  <a:cubicBezTo>
                    <a:pt x="6567" y="12847"/>
                    <a:pt x="6593" y="12775"/>
                    <a:pt x="6593" y="12704"/>
                  </a:cubicBezTo>
                  <a:lnTo>
                    <a:pt x="6593" y="6031"/>
                  </a:lnTo>
                  <a:lnTo>
                    <a:pt x="7816" y="6031"/>
                  </a:lnTo>
                  <a:cubicBezTo>
                    <a:pt x="7860" y="6031"/>
                    <a:pt x="7887" y="6058"/>
                    <a:pt x="7887" y="6102"/>
                  </a:cubicBezTo>
                  <a:lnTo>
                    <a:pt x="7887" y="9912"/>
                  </a:lnTo>
                  <a:cubicBezTo>
                    <a:pt x="7887" y="10063"/>
                    <a:pt x="8012" y="10188"/>
                    <a:pt x="8172" y="10188"/>
                  </a:cubicBezTo>
                  <a:cubicBezTo>
                    <a:pt x="8324" y="10188"/>
                    <a:pt x="8449" y="10063"/>
                    <a:pt x="8449" y="9912"/>
                  </a:cubicBezTo>
                  <a:lnTo>
                    <a:pt x="8449" y="6102"/>
                  </a:lnTo>
                  <a:cubicBezTo>
                    <a:pt x="8449" y="5754"/>
                    <a:pt x="8163" y="5469"/>
                    <a:pt x="7816" y="5469"/>
                  </a:cubicBezTo>
                  <a:lnTo>
                    <a:pt x="7584" y="5469"/>
                  </a:lnTo>
                  <a:lnTo>
                    <a:pt x="7584" y="4586"/>
                  </a:lnTo>
                  <a:cubicBezTo>
                    <a:pt x="7584" y="4238"/>
                    <a:pt x="7298" y="3952"/>
                    <a:pt x="6950" y="3952"/>
                  </a:cubicBezTo>
                  <a:lnTo>
                    <a:pt x="6593" y="3952"/>
                  </a:lnTo>
                  <a:lnTo>
                    <a:pt x="6593" y="3587"/>
                  </a:lnTo>
                  <a:cubicBezTo>
                    <a:pt x="6593" y="3435"/>
                    <a:pt x="6468" y="3310"/>
                    <a:pt x="6317" y="3310"/>
                  </a:cubicBezTo>
                  <a:cubicBezTo>
                    <a:pt x="6156" y="3310"/>
                    <a:pt x="6031" y="3435"/>
                    <a:pt x="6031" y="3587"/>
                  </a:cubicBezTo>
                  <a:lnTo>
                    <a:pt x="6031" y="3952"/>
                  </a:lnTo>
                  <a:lnTo>
                    <a:pt x="2418" y="3952"/>
                  </a:lnTo>
                  <a:lnTo>
                    <a:pt x="2418" y="562"/>
                  </a:lnTo>
                  <a:lnTo>
                    <a:pt x="6031" y="562"/>
                  </a:lnTo>
                  <a:lnTo>
                    <a:pt x="6031" y="2445"/>
                  </a:lnTo>
                  <a:cubicBezTo>
                    <a:pt x="6031" y="2605"/>
                    <a:pt x="6156" y="2730"/>
                    <a:pt x="6317" y="2730"/>
                  </a:cubicBezTo>
                  <a:cubicBezTo>
                    <a:pt x="6468" y="2730"/>
                    <a:pt x="6593" y="2605"/>
                    <a:pt x="6593" y="2445"/>
                  </a:cubicBezTo>
                  <a:lnTo>
                    <a:pt x="6593" y="286"/>
                  </a:lnTo>
                  <a:cubicBezTo>
                    <a:pt x="6593" y="125"/>
                    <a:pt x="6468" y="0"/>
                    <a:pt x="63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3"/>
            <p:cNvSpPr/>
            <p:nvPr/>
          </p:nvSpPr>
          <p:spPr>
            <a:xfrm>
              <a:off x="6532650" y="2635575"/>
              <a:ext cx="13850" cy="28125"/>
            </a:xfrm>
            <a:custGeom>
              <a:avLst/>
              <a:gdLst/>
              <a:ahLst/>
              <a:cxnLst/>
              <a:rect l="l" t="t" r="r" b="b"/>
              <a:pathLst>
                <a:path w="554" h="1125" extrusionOk="0">
                  <a:moveTo>
                    <a:pt x="277" y="0"/>
                  </a:moveTo>
                  <a:cubicBezTo>
                    <a:pt x="125" y="0"/>
                    <a:pt x="0" y="125"/>
                    <a:pt x="0" y="277"/>
                  </a:cubicBezTo>
                  <a:lnTo>
                    <a:pt x="0" y="839"/>
                  </a:lnTo>
                  <a:cubicBezTo>
                    <a:pt x="0" y="999"/>
                    <a:pt x="125" y="1124"/>
                    <a:pt x="277" y="1124"/>
                  </a:cubicBezTo>
                  <a:cubicBezTo>
                    <a:pt x="429" y="1124"/>
                    <a:pt x="553" y="999"/>
                    <a:pt x="553" y="839"/>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3"/>
            <p:cNvSpPr/>
            <p:nvPr/>
          </p:nvSpPr>
          <p:spPr>
            <a:xfrm>
              <a:off x="6559625" y="2635575"/>
              <a:ext cx="14075" cy="28125"/>
            </a:xfrm>
            <a:custGeom>
              <a:avLst/>
              <a:gdLst/>
              <a:ahLst/>
              <a:cxnLst/>
              <a:rect l="l" t="t" r="r" b="b"/>
              <a:pathLst>
                <a:path w="563" h="1125" extrusionOk="0">
                  <a:moveTo>
                    <a:pt x="286" y="0"/>
                  </a:moveTo>
                  <a:cubicBezTo>
                    <a:pt x="126" y="0"/>
                    <a:pt x="1" y="125"/>
                    <a:pt x="1" y="277"/>
                  </a:cubicBezTo>
                  <a:lnTo>
                    <a:pt x="1" y="839"/>
                  </a:lnTo>
                  <a:cubicBezTo>
                    <a:pt x="1" y="999"/>
                    <a:pt x="126" y="1124"/>
                    <a:pt x="286" y="1124"/>
                  </a:cubicBezTo>
                  <a:cubicBezTo>
                    <a:pt x="438" y="1124"/>
                    <a:pt x="563" y="999"/>
                    <a:pt x="563" y="839"/>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3"/>
            <p:cNvSpPr/>
            <p:nvPr/>
          </p:nvSpPr>
          <p:spPr>
            <a:xfrm>
              <a:off x="6586850" y="2635575"/>
              <a:ext cx="13850" cy="28125"/>
            </a:xfrm>
            <a:custGeom>
              <a:avLst/>
              <a:gdLst/>
              <a:ahLst/>
              <a:cxnLst/>
              <a:rect l="l" t="t" r="r" b="b"/>
              <a:pathLst>
                <a:path w="554" h="1125" extrusionOk="0">
                  <a:moveTo>
                    <a:pt x="277" y="0"/>
                  </a:moveTo>
                  <a:cubicBezTo>
                    <a:pt x="125" y="0"/>
                    <a:pt x="0" y="125"/>
                    <a:pt x="0" y="277"/>
                  </a:cubicBezTo>
                  <a:lnTo>
                    <a:pt x="0" y="839"/>
                  </a:lnTo>
                  <a:cubicBezTo>
                    <a:pt x="0" y="999"/>
                    <a:pt x="125" y="1124"/>
                    <a:pt x="277" y="1124"/>
                  </a:cubicBezTo>
                  <a:cubicBezTo>
                    <a:pt x="428" y="1124"/>
                    <a:pt x="553" y="999"/>
                    <a:pt x="553" y="839"/>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3"/>
            <p:cNvSpPr/>
            <p:nvPr/>
          </p:nvSpPr>
          <p:spPr>
            <a:xfrm>
              <a:off x="6595750" y="2987950"/>
              <a:ext cx="37050" cy="58225"/>
            </a:xfrm>
            <a:custGeom>
              <a:avLst/>
              <a:gdLst/>
              <a:ahLst/>
              <a:cxnLst/>
              <a:rect l="l" t="t" r="r" b="b"/>
              <a:pathLst>
                <a:path w="1482" h="2329" extrusionOk="0">
                  <a:moveTo>
                    <a:pt x="741" y="554"/>
                  </a:moveTo>
                  <a:cubicBezTo>
                    <a:pt x="848" y="554"/>
                    <a:pt x="929" y="634"/>
                    <a:pt x="929" y="741"/>
                  </a:cubicBezTo>
                  <a:lnTo>
                    <a:pt x="929" y="1588"/>
                  </a:lnTo>
                  <a:cubicBezTo>
                    <a:pt x="929" y="1687"/>
                    <a:pt x="848" y="1767"/>
                    <a:pt x="741" y="1767"/>
                  </a:cubicBezTo>
                  <a:cubicBezTo>
                    <a:pt x="643" y="1767"/>
                    <a:pt x="563" y="1687"/>
                    <a:pt x="563" y="1588"/>
                  </a:cubicBezTo>
                  <a:lnTo>
                    <a:pt x="563" y="741"/>
                  </a:lnTo>
                  <a:cubicBezTo>
                    <a:pt x="563" y="634"/>
                    <a:pt x="643" y="554"/>
                    <a:pt x="741" y="554"/>
                  </a:cubicBezTo>
                  <a:close/>
                  <a:moveTo>
                    <a:pt x="741" y="0"/>
                  </a:moveTo>
                  <a:cubicBezTo>
                    <a:pt x="340" y="0"/>
                    <a:pt x="1" y="331"/>
                    <a:pt x="1" y="741"/>
                  </a:cubicBezTo>
                  <a:lnTo>
                    <a:pt x="1" y="1588"/>
                  </a:lnTo>
                  <a:cubicBezTo>
                    <a:pt x="1" y="1999"/>
                    <a:pt x="340" y="2329"/>
                    <a:pt x="741" y="2329"/>
                  </a:cubicBezTo>
                  <a:cubicBezTo>
                    <a:pt x="1152" y="2329"/>
                    <a:pt x="1482" y="1999"/>
                    <a:pt x="1482" y="1588"/>
                  </a:cubicBezTo>
                  <a:lnTo>
                    <a:pt x="1482" y="741"/>
                  </a:lnTo>
                  <a:cubicBezTo>
                    <a:pt x="1482" y="331"/>
                    <a:pt x="1152" y="0"/>
                    <a:pt x="7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3"/>
            <p:cNvSpPr/>
            <p:nvPr/>
          </p:nvSpPr>
          <p:spPr>
            <a:xfrm>
              <a:off x="6522825" y="2794150"/>
              <a:ext cx="43300" cy="43275"/>
            </a:xfrm>
            <a:custGeom>
              <a:avLst/>
              <a:gdLst/>
              <a:ahLst/>
              <a:cxnLst/>
              <a:rect l="l" t="t" r="r" b="b"/>
              <a:pathLst>
                <a:path w="1732" h="1731" extrusionOk="0">
                  <a:moveTo>
                    <a:pt x="866" y="562"/>
                  </a:moveTo>
                  <a:cubicBezTo>
                    <a:pt x="1036" y="562"/>
                    <a:pt x="1169" y="696"/>
                    <a:pt x="1169" y="865"/>
                  </a:cubicBezTo>
                  <a:cubicBezTo>
                    <a:pt x="1169" y="1035"/>
                    <a:pt x="1036" y="1178"/>
                    <a:pt x="866" y="1178"/>
                  </a:cubicBezTo>
                  <a:cubicBezTo>
                    <a:pt x="697" y="1178"/>
                    <a:pt x="554" y="1035"/>
                    <a:pt x="554" y="865"/>
                  </a:cubicBezTo>
                  <a:cubicBezTo>
                    <a:pt x="554" y="696"/>
                    <a:pt x="697" y="562"/>
                    <a:pt x="866" y="562"/>
                  </a:cubicBezTo>
                  <a:close/>
                  <a:moveTo>
                    <a:pt x="866" y="0"/>
                  </a:moveTo>
                  <a:cubicBezTo>
                    <a:pt x="384" y="0"/>
                    <a:pt x="1" y="393"/>
                    <a:pt x="1" y="865"/>
                  </a:cubicBezTo>
                  <a:cubicBezTo>
                    <a:pt x="1" y="1347"/>
                    <a:pt x="384" y="1731"/>
                    <a:pt x="866" y="1731"/>
                  </a:cubicBezTo>
                  <a:cubicBezTo>
                    <a:pt x="1339" y="1731"/>
                    <a:pt x="1731" y="1347"/>
                    <a:pt x="1731" y="865"/>
                  </a:cubicBezTo>
                  <a:cubicBezTo>
                    <a:pt x="1731" y="393"/>
                    <a:pt x="1339" y="0"/>
                    <a:pt x="8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3"/>
            <p:cNvSpPr/>
            <p:nvPr/>
          </p:nvSpPr>
          <p:spPr>
            <a:xfrm>
              <a:off x="6537550" y="2850125"/>
              <a:ext cx="13850" cy="73625"/>
            </a:xfrm>
            <a:custGeom>
              <a:avLst/>
              <a:gdLst/>
              <a:ahLst/>
              <a:cxnLst/>
              <a:rect l="l" t="t" r="r" b="b"/>
              <a:pathLst>
                <a:path w="554" h="2945" extrusionOk="0">
                  <a:moveTo>
                    <a:pt x="277" y="0"/>
                  </a:moveTo>
                  <a:cubicBezTo>
                    <a:pt x="125" y="0"/>
                    <a:pt x="1" y="125"/>
                    <a:pt x="1" y="286"/>
                  </a:cubicBezTo>
                  <a:lnTo>
                    <a:pt x="1" y="2659"/>
                  </a:lnTo>
                  <a:cubicBezTo>
                    <a:pt x="1" y="2819"/>
                    <a:pt x="125" y="2944"/>
                    <a:pt x="277" y="2944"/>
                  </a:cubicBezTo>
                  <a:cubicBezTo>
                    <a:pt x="429" y="2944"/>
                    <a:pt x="554" y="2819"/>
                    <a:pt x="554" y="2659"/>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73"/>
          <p:cNvGrpSpPr/>
          <p:nvPr/>
        </p:nvGrpSpPr>
        <p:grpSpPr>
          <a:xfrm>
            <a:off x="6020825" y="2685338"/>
            <a:ext cx="476200" cy="411075"/>
            <a:chOff x="5723950" y="2589175"/>
            <a:chExt cx="476200" cy="411075"/>
          </a:xfrm>
        </p:grpSpPr>
        <p:sp>
          <p:nvSpPr>
            <p:cNvPr id="1865" name="Google Shape;1865;p73"/>
            <p:cNvSpPr/>
            <p:nvPr/>
          </p:nvSpPr>
          <p:spPr>
            <a:xfrm>
              <a:off x="5777700" y="2620400"/>
              <a:ext cx="229300" cy="13850"/>
            </a:xfrm>
            <a:custGeom>
              <a:avLst/>
              <a:gdLst/>
              <a:ahLst/>
              <a:cxnLst/>
              <a:rect l="l" t="t" r="r" b="b"/>
              <a:pathLst>
                <a:path w="9172" h="554" extrusionOk="0">
                  <a:moveTo>
                    <a:pt x="277" y="1"/>
                  </a:moveTo>
                  <a:cubicBezTo>
                    <a:pt x="125" y="1"/>
                    <a:pt x="1" y="126"/>
                    <a:pt x="1" y="277"/>
                  </a:cubicBezTo>
                  <a:cubicBezTo>
                    <a:pt x="1" y="429"/>
                    <a:pt x="125" y="554"/>
                    <a:pt x="277" y="554"/>
                  </a:cubicBezTo>
                  <a:lnTo>
                    <a:pt x="8886" y="554"/>
                  </a:lnTo>
                  <a:cubicBezTo>
                    <a:pt x="9047" y="554"/>
                    <a:pt x="9171" y="429"/>
                    <a:pt x="9171" y="277"/>
                  </a:cubicBezTo>
                  <a:cubicBezTo>
                    <a:pt x="9171" y="126"/>
                    <a:pt x="9038" y="1"/>
                    <a:pt x="88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3"/>
            <p:cNvSpPr/>
            <p:nvPr/>
          </p:nvSpPr>
          <p:spPr>
            <a:xfrm>
              <a:off x="6022150" y="2618625"/>
              <a:ext cx="13850" cy="15175"/>
            </a:xfrm>
            <a:custGeom>
              <a:avLst/>
              <a:gdLst/>
              <a:ahLst/>
              <a:cxnLst/>
              <a:rect l="l" t="t" r="r" b="b"/>
              <a:pathLst>
                <a:path w="554" h="607" extrusionOk="0">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3"/>
            <p:cNvSpPr/>
            <p:nvPr/>
          </p:nvSpPr>
          <p:spPr>
            <a:xfrm>
              <a:off x="6046225" y="2618625"/>
              <a:ext cx="13850" cy="15175"/>
            </a:xfrm>
            <a:custGeom>
              <a:avLst/>
              <a:gdLst/>
              <a:ahLst/>
              <a:cxnLst/>
              <a:rect l="l" t="t" r="r" b="b"/>
              <a:pathLst>
                <a:path w="554" h="607" extrusionOk="0">
                  <a:moveTo>
                    <a:pt x="277" y="0"/>
                  </a:moveTo>
                  <a:cubicBezTo>
                    <a:pt x="125" y="0"/>
                    <a:pt x="1" y="125"/>
                    <a:pt x="1" y="286"/>
                  </a:cubicBezTo>
                  <a:lnTo>
                    <a:pt x="1" y="321"/>
                  </a:lnTo>
                  <a:cubicBezTo>
                    <a:pt x="1" y="482"/>
                    <a:pt x="125" y="607"/>
                    <a:pt x="277" y="607"/>
                  </a:cubicBezTo>
                  <a:cubicBezTo>
                    <a:pt x="429" y="607"/>
                    <a:pt x="554" y="482"/>
                    <a:pt x="554" y="321"/>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3"/>
            <p:cNvSpPr/>
            <p:nvPr/>
          </p:nvSpPr>
          <p:spPr>
            <a:xfrm>
              <a:off x="6070325" y="2618625"/>
              <a:ext cx="13850" cy="15175"/>
            </a:xfrm>
            <a:custGeom>
              <a:avLst/>
              <a:gdLst/>
              <a:ahLst/>
              <a:cxnLst/>
              <a:rect l="l" t="t" r="r" b="b"/>
              <a:pathLst>
                <a:path w="554" h="607" extrusionOk="0">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3"/>
            <p:cNvSpPr/>
            <p:nvPr/>
          </p:nvSpPr>
          <p:spPr>
            <a:xfrm>
              <a:off x="5790200" y="2802175"/>
              <a:ext cx="127375" cy="62025"/>
            </a:xfrm>
            <a:custGeom>
              <a:avLst/>
              <a:gdLst/>
              <a:ahLst/>
              <a:cxnLst/>
              <a:rect l="l" t="t" r="r" b="b"/>
              <a:pathLst>
                <a:path w="5095" h="2481" extrusionOk="0">
                  <a:moveTo>
                    <a:pt x="4354" y="553"/>
                  </a:moveTo>
                  <a:cubicBezTo>
                    <a:pt x="4452" y="553"/>
                    <a:pt x="4541" y="634"/>
                    <a:pt x="4541" y="741"/>
                  </a:cubicBezTo>
                  <a:lnTo>
                    <a:pt x="4541" y="1731"/>
                  </a:lnTo>
                  <a:cubicBezTo>
                    <a:pt x="4541" y="1838"/>
                    <a:pt x="4452" y="1918"/>
                    <a:pt x="4354" y="1918"/>
                  </a:cubicBezTo>
                  <a:lnTo>
                    <a:pt x="741" y="1918"/>
                  </a:lnTo>
                  <a:cubicBezTo>
                    <a:pt x="642" y="1918"/>
                    <a:pt x="562" y="1838"/>
                    <a:pt x="562" y="1731"/>
                  </a:cubicBezTo>
                  <a:lnTo>
                    <a:pt x="562" y="741"/>
                  </a:lnTo>
                  <a:cubicBezTo>
                    <a:pt x="562" y="634"/>
                    <a:pt x="642" y="553"/>
                    <a:pt x="741" y="553"/>
                  </a:cubicBezTo>
                  <a:close/>
                  <a:moveTo>
                    <a:pt x="741" y="0"/>
                  </a:moveTo>
                  <a:cubicBezTo>
                    <a:pt x="330" y="0"/>
                    <a:pt x="0" y="330"/>
                    <a:pt x="0" y="741"/>
                  </a:cubicBezTo>
                  <a:lnTo>
                    <a:pt x="0" y="1731"/>
                  </a:lnTo>
                  <a:cubicBezTo>
                    <a:pt x="0" y="2141"/>
                    <a:pt x="330" y="2480"/>
                    <a:pt x="741" y="2480"/>
                  </a:cubicBezTo>
                  <a:lnTo>
                    <a:pt x="4354" y="2480"/>
                  </a:lnTo>
                  <a:cubicBezTo>
                    <a:pt x="4764" y="2480"/>
                    <a:pt x="5094" y="2141"/>
                    <a:pt x="5094" y="1731"/>
                  </a:cubicBezTo>
                  <a:lnTo>
                    <a:pt x="5094" y="741"/>
                  </a:lnTo>
                  <a:cubicBezTo>
                    <a:pt x="5094" y="330"/>
                    <a:pt x="4764" y="0"/>
                    <a:pt x="43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3"/>
            <p:cNvSpPr/>
            <p:nvPr/>
          </p:nvSpPr>
          <p:spPr>
            <a:xfrm>
              <a:off x="6055825" y="2855925"/>
              <a:ext cx="98825" cy="98600"/>
            </a:xfrm>
            <a:custGeom>
              <a:avLst/>
              <a:gdLst/>
              <a:ahLst/>
              <a:cxnLst/>
              <a:rect l="l" t="t" r="r" b="b"/>
              <a:pathLst>
                <a:path w="3953" h="3944" extrusionOk="0">
                  <a:moveTo>
                    <a:pt x="2471" y="553"/>
                  </a:moveTo>
                  <a:lnTo>
                    <a:pt x="2471" y="1196"/>
                  </a:lnTo>
                  <a:cubicBezTo>
                    <a:pt x="2471" y="1347"/>
                    <a:pt x="2596" y="1481"/>
                    <a:pt x="2748" y="1481"/>
                  </a:cubicBezTo>
                  <a:lnTo>
                    <a:pt x="3390" y="1481"/>
                  </a:lnTo>
                  <a:lnTo>
                    <a:pt x="3390" y="2471"/>
                  </a:lnTo>
                  <a:lnTo>
                    <a:pt x="2748" y="2471"/>
                  </a:lnTo>
                  <a:cubicBezTo>
                    <a:pt x="2596" y="2471"/>
                    <a:pt x="2471" y="2596"/>
                    <a:pt x="2471" y="2748"/>
                  </a:cubicBezTo>
                  <a:lnTo>
                    <a:pt x="2471" y="3390"/>
                  </a:lnTo>
                  <a:lnTo>
                    <a:pt x="1481" y="3390"/>
                  </a:lnTo>
                  <a:lnTo>
                    <a:pt x="1481" y="2748"/>
                  </a:lnTo>
                  <a:cubicBezTo>
                    <a:pt x="1481" y="2596"/>
                    <a:pt x="1356" y="2471"/>
                    <a:pt x="1196" y="2471"/>
                  </a:cubicBezTo>
                  <a:lnTo>
                    <a:pt x="553" y="2471"/>
                  </a:lnTo>
                  <a:lnTo>
                    <a:pt x="553" y="1481"/>
                  </a:lnTo>
                  <a:lnTo>
                    <a:pt x="1196" y="1481"/>
                  </a:lnTo>
                  <a:cubicBezTo>
                    <a:pt x="1356" y="1481"/>
                    <a:pt x="1481" y="1347"/>
                    <a:pt x="1481" y="1196"/>
                  </a:cubicBezTo>
                  <a:lnTo>
                    <a:pt x="1481" y="553"/>
                  </a:lnTo>
                  <a:close/>
                  <a:moveTo>
                    <a:pt x="1463" y="0"/>
                  </a:moveTo>
                  <a:cubicBezTo>
                    <a:pt x="1160" y="0"/>
                    <a:pt x="919" y="241"/>
                    <a:pt x="919" y="536"/>
                  </a:cubicBezTo>
                  <a:lnTo>
                    <a:pt x="919" y="919"/>
                  </a:lnTo>
                  <a:lnTo>
                    <a:pt x="544" y="919"/>
                  </a:lnTo>
                  <a:cubicBezTo>
                    <a:pt x="241" y="919"/>
                    <a:pt x="0" y="1160"/>
                    <a:pt x="0" y="1463"/>
                  </a:cubicBezTo>
                  <a:lnTo>
                    <a:pt x="0" y="2480"/>
                  </a:lnTo>
                  <a:cubicBezTo>
                    <a:pt x="0" y="2784"/>
                    <a:pt x="241" y="3024"/>
                    <a:pt x="544" y="3024"/>
                  </a:cubicBezTo>
                  <a:lnTo>
                    <a:pt x="919" y="3024"/>
                  </a:lnTo>
                  <a:lnTo>
                    <a:pt x="919" y="3408"/>
                  </a:lnTo>
                  <a:cubicBezTo>
                    <a:pt x="919" y="3702"/>
                    <a:pt x="1160" y="3943"/>
                    <a:pt x="1463" y="3943"/>
                  </a:cubicBezTo>
                  <a:lnTo>
                    <a:pt x="2480" y="3943"/>
                  </a:lnTo>
                  <a:cubicBezTo>
                    <a:pt x="2784" y="3943"/>
                    <a:pt x="3024" y="3702"/>
                    <a:pt x="3024" y="3408"/>
                  </a:cubicBezTo>
                  <a:lnTo>
                    <a:pt x="3024" y="3024"/>
                  </a:lnTo>
                  <a:lnTo>
                    <a:pt x="3408" y="3024"/>
                  </a:lnTo>
                  <a:cubicBezTo>
                    <a:pt x="3702" y="3024"/>
                    <a:pt x="3952" y="2784"/>
                    <a:pt x="3952" y="2480"/>
                  </a:cubicBezTo>
                  <a:lnTo>
                    <a:pt x="3952" y="1463"/>
                  </a:lnTo>
                  <a:cubicBezTo>
                    <a:pt x="3952" y="1160"/>
                    <a:pt x="3702" y="919"/>
                    <a:pt x="3408" y="919"/>
                  </a:cubicBezTo>
                  <a:lnTo>
                    <a:pt x="3024" y="919"/>
                  </a:lnTo>
                  <a:lnTo>
                    <a:pt x="3024" y="536"/>
                  </a:lnTo>
                  <a:cubicBezTo>
                    <a:pt x="3024" y="241"/>
                    <a:pt x="2784" y="0"/>
                    <a:pt x="24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3"/>
            <p:cNvSpPr/>
            <p:nvPr/>
          </p:nvSpPr>
          <p:spPr>
            <a:xfrm>
              <a:off x="5723950" y="2589175"/>
              <a:ext cx="476200" cy="411075"/>
            </a:xfrm>
            <a:custGeom>
              <a:avLst/>
              <a:gdLst/>
              <a:ahLst/>
              <a:cxnLst/>
              <a:rect l="l" t="t" r="r" b="b"/>
              <a:pathLst>
                <a:path w="19048" h="16443" extrusionOk="0">
                  <a:moveTo>
                    <a:pt x="15621" y="554"/>
                  </a:moveTo>
                  <a:cubicBezTo>
                    <a:pt x="15827" y="554"/>
                    <a:pt x="15996" y="723"/>
                    <a:pt x="15996" y="937"/>
                  </a:cubicBezTo>
                  <a:lnTo>
                    <a:pt x="15996" y="2409"/>
                  </a:lnTo>
                  <a:lnTo>
                    <a:pt x="563" y="2409"/>
                  </a:lnTo>
                  <a:lnTo>
                    <a:pt x="563" y="937"/>
                  </a:lnTo>
                  <a:cubicBezTo>
                    <a:pt x="563" y="723"/>
                    <a:pt x="732" y="554"/>
                    <a:pt x="937" y="554"/>
                  </a:cubicBezTo>
                  <a:close/>
                  <a:moveTo>
                    <a:pt x="13061" y="9073"/>
                  </a:moveTo>
                  <a:cubicBezTo>
                    <a:pt x="13159" y="9073"/>
                    <a:pt x="13248" y="9154"/>
                    <a:pt x="13248" y="9261"/>
                  </a:cubicBezTo>
                  <a:lnTo>
                    <a:pt x="13248" y="9412"/>
                  </a:lnTo>
                  <a:cubicBezTo>
                    <a:pt x="12820" y="9680"/>
                    <a:pt x="12445" y="10028"/>
                    <a:pt x="12151" y="10438"/>
                  </a:cubicBezTo>
                  <a:lnTo>
                    <a:pt x="9939" y="10438"/>
                  </a:lnTo>
                  <a:cubicBezTo>
                    <a:pt x="9841" y="10438"/>
                    <a:pt x="9751" y="10358"/>
                    <a:pt x="9751" y="10251"/>
                  </a:cubicBezTo>
                  <a:lnTo>
                    <a:pt x="9751" y="9261"/>
                  </a:lnTo>
                  <a:cubicBezTo>
                    <a:pt x="9751" y="9154"/>
                    <a:pt x="9841" y="9073"/>
                    <a:pt x="9939" y="9073"/>
                  </a:cubicBezTo>
                  <a:close/>
                  <a:moveTo>
                    <a:pt x="937" y="1"/>
                  </a:moveTo>
                  <a:cubicBezTo>
                    <a:pt x="420" y="1"/>
                    <a:pt x="1" y="420"/>
                    <a:pt x="1" y="937"/>
                  </a:cubicBezTo>
                  <a:lnTo>
                    <a:pt x="1" y="13721"/>
                  </a:lnTo>
                  <a:cubicBezTo>
                    <a:pt x="1" y="14042"/>
                    <a:pt x="259" y="14301"/>
                    <a:pt x="580" y="14301"/>
                  </a:cubicBezTo>
                  <a:lnTo>
                    <a:pt x="7352" y="14301"/>
                  </a:lnTo>
                  <a:cubicBezTo>
                    <a:pt x="7512" y="14301"/>
                    <a:pt x="7637" y="14176"/>
                    <a:pt x="7637" y="14025"/>
                  </a:cubicBezTo>
                  <a:cubicBezTo>
                    <a:pt x="7637" y="13873"/>
                    <a:pt x="7512" y="13748"/>
                    <a:pt x="7352" y="13748"/>
                  </a:cubicBezTo>
                  <a:lnTo>
                    <a:pt x="580" y="13748"/>
                  </a:lnTo>
                  <a:cubicBezTo>
                    <a:pt x="572" y="13748"/>
                    <a:pt x="563" y="13730"/>
                    <a:pt x="563" y="13721"/>
                  </a:cubicBezTo>
                  <a:lnTo>
                    <a:pt x="563" y="2963"/>
                  </a:lnTo>
                  <a:lnTo>
                    <a:pt x="15996" y="2963"/>
                  </a:lnTo>
                  <a:lnTo>
                    <a:pt x="15996" y="8922"/>
                  </a:lnTo>
                  <a:cubicBezTo>
                    <a:pt x="15755" y="8868"/>
                    <a:pt x="15505" y="8841"/>
                    <a:pt x="15247" y="8841"/>
                  </a:cubicBezTo>
                  <a:cubicBezTo>
                    <a:pt x="14729" y="8841"/>
                    <a:pt x="14239" y="8948"/>
                    <a:pt x="13793" y="9136"/>
                  </a:cubicBezTo>
                  <a:cubicBezTo>
                    <a:pt x="13730" y="8779"/>
                    <a:pt x="13427" y="8520"/>
                    <a:pt x="13061" y="8520"/>
                  </a:cubicBezTo>
                  <a:lnTo>
                    <a:pt x="9939" y="8520"/>
                  </a:lnTo>
                  <a:cubicBezTo>
                    <a:pt x="9528" y="8520"/>
                    <a:pt x="9198" y="8850"/>
                    <a:pt x="9198" y="9261"/>
                  </a:cubicBezTo>
                  <a:lnTo>
                    <a:pt x="9198" y="10251"/>
                  </a:lnTo>
                  <a:cubicBezTo>
                    <a:pt x="9198" y="10661"/>
                    <a:pt x="9528" y="11000"/>
                    <a:pt x="9939" y="11000"/>
                  </a:cubicBezTo>
                  <a:lnTo>
                    <a:pt x="11821" y="11000"/>
                  </a:lnTo>
                  <a:cubicBezTo>
                    <a:pt x="11580" y="11491"/>
                    <a:pt x="11446" y="12053"/>
                    <a:pt x="11446" y="12642"/>
                  </a:cubicBezTo>
                  <a:cubicBezTo>
                    <a:pt x="11446" y="13025"/>
                    <a:pt x="11509" y="13391"/>
                    <a:pt x="11616" y="13748"/>
                  </a:cubicBezTo>
                  <a:lnTo>
                    <a:pt x="8493" y="13748"/>
                  </a:lnTo>
                  <a:cubicBezTo>
                    <a:pt x="8342" y="13748"/>
                    <a:pt x="8217" y="13873"/>
                    <a:pt x="8217" y="14025"/>
                  </a:cubicBezTo>
                  <a:cubicBezTo>
                    <a:pt x="8217" y="14176"/>
                    <a:pt x="8342" y="14301"/>
                    <a:pt x="8493" y="14301"/>
                  </a:cubicBezTo>
                  <a:lnTo>
                    <a:pt x="11830" y="14301"/>
                  </a:lnTo>
                  <a:cubicBezTo>
                    <a:pt x="12445" y="15568"/>
                    <a:pt x="13748" y="16442"/>
                    <a:pt x="15247" y="16442"/>
                  </a:cubicBezTo>
                  <a:cubicBezTo>
                    <a:pt x="17343" y="16442"/>
                    <a:pt x="19047" y="14738"/>
                    <a:pt x="19047" y="12642"/>
                  </a:cubicBezTo>
                  <a:cubicBezTo>
                    <a:pt x="19047" y="12115"/>
                    <a:pt x="18940" y="11607"/>
                    <a:pt x="18735" y="11125"/>
                  </a:cubicBezTo>
                  <a:cubicBezTo>
                    <a:pt x="18689" y="11020"/>
                    <a:pt x="18584" y="10958"/>
                    <a:pt x="18479" y="10958"/>
                  </a:cubicBezTo>
                  <a:cubicBezTo>
                    <a:pt x="18442" y="10958"/>
                    <a:pt x="18404" y="10966"/>
                    <a:pt x="18369" y="10982"/>
                  </a:cubicBezTo>
                  <a:cubicBezTo>
                    <a:pt x="18226" y="11036"/>
                    <a:pt x="18155" y="11206"/>
                    <a:pt x="18217" y="11348"/>
                  </a:cubicBezTo>
                  <a:cubicBezTo>
                    <a:pt x="18396" y="11759"/>
                    <a:pt x="18494" y="12187"/>
                    <a:pt x="18494" y="12642"/>
                  </a:cubicBezTo>
                  <a:cubicBezTo>
                    <a:pt x="18494" y="14426"/>
                    <a:pt x="17040" y="15880"/>
                    <a:pt x="15247" y="15880"/>
                  </a:cubicBezTo>
                  <a:cubicBezTo>
                    <a:pt x="13462" y="15880"/>
                    <a:pt x="12008" y="14426"/>
                    <a:pt x="12008" y="12642"/>
                  </a:cubicBezTo>
                  <a:cubicBezTo>
                    <a:pt x="12008" y="10858"/>
                    <a:pt x="13462" y="9403"/>
                    <a:pt x="15247" y="9403"/>
                  </a:cubicBezTo>
                  <a:cubicBezTo>
                    <a:pt x="16157" y="9403"/>
                    <a:pt x="17022" y="9778"/>
                    <a:pt x="17638" y="10447"/>
                  </a:cubicBezTo>
                  <a:cubicBezTo>
                    <a:pt x="17690" y="10509"/>
                    <a:pt x="17764" y="10540"/>
                    <a:pt x="17840" y="10540"/>
                  </a:cubicBezTo>
                  <a:cubicBezTo>
                    <a:pt x="17907" y="10540"/>
                    <a:pt x="17976" y="10515"/>
                    <a:pt x="18030" y="10465"/>
                  </a:cubicBezTo>
                  <a:cubicBezTo>
                    <a:pt x="18146" y="10358"/>
                    <a:pt x="18146" y="10180"/>
                    <a:pt x="18048" y="10073"/>
                  </a:cubicBezTo>
                  <a:cubicBezTo>
                    <a:pt x="17629" y="9618"/>
                    <a:pt x="17120" y="9279"/>
                    <a:pt x="16558" y="9073"/>
                  </a:cubicBezTo>
                  <a:lnTo>
                    <a:pt x="16558" y="937"/>
                  </a:lnTo>
                  <a:cubicBezTo>
                    <a:pt x="16558" y="420"/>
                    <a:pt x="16139" y="1"/>
                    <a:pt x="156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3"/>
            <p:cNvSpPr/>
            <p:nvPr/>
          </p:nvSpPr>
          <p:spPr>
            <a:xfrm>
              <a:off x="5790200" y="2719650"/>
              <a:ext cx="127375" cy="62025"/>
            </a:xfrm>
            <a:custGeom>
              <a:avLst/>
              <a:gdLst/>
              <a:ahLst/>
              <a:cxnLst/>
              <a:rect l="l" t="t" r="r" b="b"/>
              <a:pathLst>
                <a:path w="5095" h="2481" extrusionOk="0">
                  <a:moveTo>
                    <a:pt x="741" y="1"/>
                  </a:moveTo>
                  <a:cubicBezTo>
                    <a:pt x="330" y="1"/>
                    <a:pt x="0" y="340"/>
                    <a:pt x="0" y="750"/>
                  </a:cubicBezTo>
                  <a:lnTo>
                    <a:pt x="0" y="1740"/>
                  </a:lnTo>
                  <a:cubicBezTo>
                    <a:pt x="0" y="2150"/>
                    <a:pt x="330" y="2481"/>
                    <a:pt x="741" y="2481"/>
                  </a:cubicBezTo>
                  <a:lnTo>
                    <a:pt x="4354" y="2481"/>
                  </a:lnTo>
                  <a:cubicBezTo>
                    <a:pt x="4764" y="2481"/>
                    <a:pt x="5094" y="2150"/>
                    <a:pt x="5094" y="1740"/>
                  </a:cubicBezTo>
                  <a:lnTo>
                    <a:pt x="5094" y="750"/>
                  </a:lnTo>
                  <a:cubicBezTo>
                    <a:pt x="5094" y="340"/>
                    <a:pt x="4764" y="1"/>
                    <a:pt x="4354" y="1"/>
                  </a:cubicBezTo>
                  <a:lnTo>
                    <a:pt x="2471" y="1"/>
                  </a:lnTo>
                  <a:cubicBezTo>
                    <a:pt x="2320" y="1"/>
                    <a:pt x="2195" y="125"/>
                    <a:pt x="2195" y="286"/>
                  </a:cubicBezTo>
                  <a:cubicBezTo>
                    <a:pt x="2195" y="438"/>
                    <a:pt x="2320" y="563"/>
                    <a:pt x="2471" y="563"/>
                  </a:cubicBezTo>
                  <a:lnTo>
                    <a:pt x="4354" y="563"/>
                  </a:lnTo>
                  <a:cubicBezTo>
                    <a:pt x="4452" y="563"/>
                    <a:pt x="4541" y="643"/>
                    <a:pt x="4541" y="750"/>
                  </a:cubicBezTo>
                  <a:lnTo>
                    <a:pt x="4541" y="1740"/>
                  </a:lnTo>
                  <a:cubicBezTo>
                    <a:pt x="4541" y="1838"/>
                    <a:pt x="4452" y="1927"/>
                    <a:pt x="4354" y="1927"/>
                  </a:cubicBezTo>
                  <a:lnTo>
                    <a:pt x="741" y="1927"/>
                  </a:lnTo>
                  <a:cubicBezTo>
                    <a:pt x="642" y="1927"/>
                    <a:pt x="562" y="1838"/>
                    <a:pt x="562" y="1740"/>
                  </a:cubicBezTo>
                  <a:lnTo>
                    <a:pt x="562" y="750"/>
                  </a:lnTo>
                  <a:cubicBezTo>
                    <a:pt x="562" y="643"/>
                    <a:pt x="642" y="563"/>
                    <a:pt x="741" y="563"/>
                  </a:cubicBezTo>
                  <a:lnTo>
                    <a:pt x="1329" y="563"/>
                  </a:lnTo>
                  <a:cubicBezTo>
                    <a:pt x="1490" y="563"/>
                    <a:pt x="1615" y="438"/>
                    <a:pt x="1615" y="286"/>
                  </a:cubicBezTo>
                  <a:cubicBezTo>
                    <a:pt x="1615" y="125"/>
                    <a:pt x="1490" y="1"/>
                    <a:pt x="1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3"/>
            <p:cNvSpPr/>
            <p:nvPr/>
          </p:nvSpPr>
          <p:spPr>
            <a:xfrm>
              <a:off x="5953900" y="2719650"/>
              <a:ext cx="115100" cy="62025"/>
            </a:xfrm>
            <a:custGeom>
              <a:avLst/>
              <a:gdLst/>
              <a:ahLst/>
              <a:cxnLst/>
              <a:rect l="l" t="t" r="r" b="b"/>
              <a:pathLst>
                <a:path w="4604" h="2481" extrusionOk="0">
                  <a:moveTo>
                    <a:pt x="3863" y="563"/>
                  </a:moveTo>
                  <a:cubicBezTo>
                    <a:pt x="3961" y="563"/>
                    <a:pt x="4050" y="643"/>
                    <a:pt x="4050" y="750"/>
                  </a:cubicBezTo>
                  <a:lnTo>
                    <a:pt x="4050" y="1740"/>
                  </a:lnTo>
                  <a:cubicBezTo>
                    <a:pt x="4050" y="1838"/>
                    <a:pt x="3961" y="1927"/>
                    <a:pt x="3863" y="1927"/>
                  </a:cubicBezTo>
                  <a:lnTo>
                    <a:pt x="741" y="1927"/>
                  </a:lnTo>
                  <a:cubicBezTo>
                    <a:pt x="643" y="1927"/>
                    <a:pt x="553" y="1838"/>
                    <a:pt x="553" y="1740"/>
                  </a:cubicBezTo>
                  <a:lnTo>
                    <a:pt x="553" y="750"/>
                  </a:lnTo>
                  <a:cubicBezTo>
                    <a:pt x="553" y="643"/>
                    <a:pt x="643" y="563"/>
                    <a:pt x="741" y="563"/>
                  </a:cubicBezTo>
                  <a:close/>
                  <a:moveTo>
                    <a:pt x="741" y="1"/>
                  </a:moveTo>
                  <a:cubicBezTo>
                    <a:pt x="330" y="1"/>
                    <a:pt x="0" y="340"/>
                    <a:pt x="0" y="750"/>
                  </a:cubicBezTo>
                  <a:lnTo>
                    <a:pt x="0" y="1740"/>
                  </a:lnTo>
                  <a:cubicBezTo>
                    <a:pt x="0" y="2150"/>
                    <a:pt x="330" y="2481"/>
                    <a:pt x="741" y="2481"/>
                  </a:cubicBezTo>
                  <a:lnTo>
                    <a:pt x="3863" y="2481"/>
                  </a:lnTo>
                  <a:cubicBezTo>
                    <a:pt x="4273" y="2481"/>
                    <a:pt x="4603" y="2150"/>
                    <a:pt x="4603" y="1740"/>
                  </a:cubicBezTo>
                  <a:lnTo>
                    <a:pt x="4603" y="750"/>
                  </a:lnTo>
                  <a:cubicBezTo>
                    <a:pt x="4603" y="340"/>
                    <a:pt x="4273" y="1"/>
                    <a:pt x="38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3"/>
            <p:cNvSpPr/>
            <p:nvPr/>
          </p:nvSpPr>
          <p:spPr>
            <a:xfrm>
              <a:off x="5879625" y="2876875"/>
              <a:ext cx="13850" cy="14975"/>
            </a:xfrm>
            <a:custGeom>
              <a:avLst/>
              <a:gdLst/>
              <a:ahLst/>
              <a:cxnLst/>
              <a:rect l="l" t="t" r="r" b="b"/>
              <a:pathLst>
                <a:path w="554" h="599" extrusionOk="0">
                  <a:moveTo>
                    <a:pt x="277" y="1"/>
                  </a:moveTo>
                  <a:cubicBezTo>
                    <a:pt x="125" y="1"/>
                    <a:pt x="1" y="126"/>
                    <a:pt x="1" y="277"/>
                  </a:cubicBezTo>
                  <a:lnTo>
                    <a:pt x="1" y="322"/>
                  </a:lnTo>
                  <a:cubicBezTo>
                    <a:pt x="1" y="474"/>
                    <a:pt x="125" y="599"/>
                    <a:pt x="277" y="599"/>
                  </a:cubicBezTo>
                  <a:cubicBezTo>
                    <a:pt x="429" y="599"/>
                    <a:pt x="554" y="474"/>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3"/>
            <p:cNvSpPr/>
            <p:nvPr/>
          </p:nvSpPr>
          <p:spPr>
            <a:xfrm>
              <a:off x="5903700" y="2876875"/>
              <a:ext cx="13875" cy="14975"/>
            </a:xfrm>
            <a:custGeom>
              <a:avLst/>
              <a:gdLst/>
              <a:ahLst/>
              <a:cxnLst/>
              <a:rect l="l" t="t" r="r" b="b"/>
              <a:pathLst>
                <a:path w="555" h="599" extrusionOk="0">
                  <a:moveTo>
                    <a:pt x="278" y="1"/>
                  </a:moveTo>
                  <a:cubicBezTo>
                    <a:pt x="126" y="1"/>
                    <a:pt x="1" y="126"/>
                    <a:pt x="1" y="277"/>
                  </a:cubicBezTo>
                  <a:lnTo>
                    <a:pt x="1" y="322"/>
                  </a:lnTo>
                  <a:cubicBezTo>
                    <a:pt x="1" y="474"/>
                    <a:pt x="126" y="599"/>
                    <a:pt x="278" y="599"/>
                  </a:cubicBezTo>
                  <a:cubicBezTo>
                    <a:pt x="429" y="599"/>
                    <a:pt x="554" y="474"/>
                    <a:pt x="554" y="322"/>
                  </a:cubicBezTo>
                  <a:lnTo>
                    <a:pt x="554" y="277"/>
                  </a:lnTo>
                  <a:cubicBezTo>
                    <a:pt x="554" y="126"/>
                    <a:pt x="429"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3"/>
            <p:cNvSpPr/>
            <p:nvPr/>
          </p:nvSpPr>
          <p:spPr>
            <a:xfrm>
              <a:off x="5953900" y="2693550"/>
              <a:ext cx="13850" cy="14975"/>
            </a:xfrm>
            <a:custGeom>
              <a:avLst/>
              <a:gdLst/>
              <a:ahLst/>
              <a:cxnLst/>
              <a:rect l="l" t="t" r="r" b="b"/>
              <a:pathLst>
                <a:path w="554" h="599" extrusionOk="0">
                  <a:moveTo>
                    <a:pt x="277" y="1"/>
                  </a:moveTo>
                  <a:cubicBezTo>
                    <a:pt x="125" y="1"/>
                    <a:pt x="0" y="126"/>
                    <a:pt x="0" y="277"/>
                  </a:cubicBezTo>
                  <a:lnTo>
                    <a:pt x="0" y="322"/>
                  </a:lnTo>
                  <a:cubicBezTo>
                    <a:pt x="0" y="474"/>
                    <a:pt x="125" y="598"/>
                    <a:pt x="277" y="598"/>
                  </a:cubicBezTo>
                  <a:cubicBezTo>
                    <a:pt x="428" y="598"/>
                    <a:pt x="553" y="474"/>
                    <a:pt x="553" y="322"/>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3"/>
            <p:cNvSpPr/>
            <p:nvPr/>
          </p:nvSpPr>
          <p:spPr>
            <a:xfrm>
              <a:off x="5977975" y="2693550"/>
              <a:ext cx="13850" cy="14975"/>
            </a:xfrm>
            <a:custGeom>
              <a:avLst/>
              <a:gdLst/>
              <a:ahLst/>
              <a:cxnLst/>
              <a:rect l="l" t="t" r="r" b="b"/>
              <a:pathLst>
                <a:path w="554" h="599" extrusionOk="0">
                  <a:moveTo>
                    <a:pt x="277" y="1"/>
                  </a:moveTo>
                  <a:cubicBezTo>
                    <a:pt x="126" y="1"/>
                    <a:pt x="1" y="126"/>
                    <a:pt x="1" y="277"/>
                  </a:cubicBezTo>
                  <a:lnTo>
                    <a:pt x="1" y="322"/>
                  </a:lnTo>
                  <a:cubicBezTo>
                    <a:pt x="1" y="474"/>
                    <a:pt x="126" y="598"/>
                    <a:pt x="277" y="598"/>
                  </a:cubicBezTo>
                  <a:cubicBezTo>
                    <a:pt x="429" y="598"/>
                    <a:pt x="554" y="474"/>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73"/>
          <p:cNvGrpSpPr/>
          <p:nvPr/>
        </p:nvGrpSpPr>
        <p:grpSpPr>
          <a:xfrm>
            <a:off x="5364238" y="2695375"/>
            <a:ext cx="476425" cy="391000"/>
            <a:chOff x="5051075" y="2599875"/>
            <a:chExt cx="476425" cy="391000"/>
          </a:xfrm>
        </p:grpSpPr>
        <p:sp>
          <p:nvSpPr>
            <p:cNvPr id="1879" name="Google Shape;1879;p73"/>
            <p:cNvSpPr/>
            <p:nvPr/>
          </p:nvSpPr>
          <p:spPr>
            <a:xfrm>
              <a:off x="5051075" y="2599875"/>
              <a:ext cx="476425" cy="391000"/>
            </a:xfrm>
            <a:custGeom>
              <a:avLst/>
              <a:gdLst/>
              <a:ahLst/>
              <a:cxnLst/>
              <a:rect l="l" t="t" r="r" b="b"/>
              <a:pathLst>
                <a:path w="19057" h="15640" extrusionOk="0">
                  <a:moveTo>
                    <a:pt x="12303" y="2258"/>
                  </a:moveTo>
                  <a:lnTo>
                    <a:pt x="12303" y="3507"/>
                  </a:lnTo>
                  <a:cubicBezTo>
                    <a:pt x="12303" y="3641"/>
                    <a:pt x="12116" y="3864"/>
                    <a:pt x="11589" y="4069"/>
                  </a:cubicBezTo>
                  <a:cubicBezTo>
                    <a:pt x="11045" y="4274"/>
                    <a:pt x="10314" y="4390"/>
                    <a:pt x="9529" y="4390"/>
                  </a:cubicBezTo>
                  <a:cubicBezTo>
                    <a:pt x="8743" y="4390"/>
                    <a:pt x="8012" y="4274"/>
                    <a:pt x="7468" y="4069"/>
                  </a:cubicBezTo>
                  <a:cubicBezTo>
                    <a:pt x="6941" y="3864"/>
                    <a:pt x="6754" y="3641"/>
                    <a:pt x="6754" y="3507"/>
                  </a:cubicBezTo>
                  <a:lnTo>
                    <a:pt x="6754" y="2258"/>
                  </a:lnTo>
                  <a:cubicBezTo>
                    <a:pt x="6897" y="2347"/>
                    <a:pt x="7066" y="2436"/>
                    <a:pt x="7271" y="2508"/>
                  </a:cubicBezTo>
                  <a:cubicBezTo>
                    <a:pt x="7878" y="2740"/>
                    <a:pt x="8681" y="2865"/>
                    <a:pt x="9529" y="2865"/>
                  </a:cubicBezTo>
                  <a:cubicBezTo>
                    <a:pt x="10376" y="2865"/>
                    <a:pt x="11179" y="2740"/>
                    <a:pt x="11786" y="2508"/>
                  </a:cubicBezTo>
                  <a:cubicBezTo>
                    <a:pt x="11982" y="2436"/>
                    <a:pt x="12160" y="2347"/>
                    <a:pt x="12303" y="2258"/>
                  </a:cubicBezTo>
                  <a:close/>
                  <a:moveTo>
                    <a:pt x="12303" y="4337"/>
                  </a:moveTo>
                  <a:lnTo>
                    <a:pt x="12303" y="5309"/>
                  </a:lnTo>
                  <a:cubicBezTo>
                    <a:pt x="12303" y="5443"/>
                    <a:pt x="12116" y="5675"/>
                    <a:pt x="11589" y="5871"/>
                  </a:cubicBezTo>
                  <a:cubicBezTo>
                    <a:pt x="11045" y="6085"/>
                    <a:pt x="10314" y="6192"/>
                    <a:pt x="9529" y="6192"/>
                  </a:cubicBezTo>
                  <a:cubicBezTo>
                    <a:pt x="8743" y="6192"/>
                    <a:pt x="8012" y="6085"/>
                    <a:pt x="7468" y="5871"/>
                  </a:cubicBezTo>
                  <a:cubicBezTo>
                    <a:pt x="6941" y="5675"/>
                    <a:pt x="6754" y="5443"/>
                    <a:pt x="6754" y="5309"/>
                  </a:cubicBezTo>
                  <a:lnTo>
                    <a:pt x="6754" y="4337"/>
                  </a:lnTo>
                  <a:cubicBezTo>
                    <a:pt x="6897" y="4426"/>
                    <a:pt x="7066" y="4515"/>
                    <a:pt x="7271" y="4586"/>
                  </a:cubicBezTo>
                  <a:cubicBezTo>
                    <a:pt x="7878" y="4818"/>
                    <a:pt x="8681" y="4943"/>
                    <a:pt x="9529" y="4943"/>
                  </a:cubicBezTo>
                  <a:cubicBezTo>
                    <a:pt x="10376" y="4943"/>
                    <a:pt x="11179" y="4818"/>
                    <a:pt x="11786" y="4586"/>
                  </a:cubicBezTo>
                  <a:cubicBezTo>
                    <a:pt x="11982" y="4515"/>
                    <a:pt x="12160" y="4426"/>
                    <a:pt x="12303" y="4337"/>
                  </a:cubicBezTo>
                  <a:close/>
                  <a:moveTo>
                    <a:pt x="15720" y="9422"/>
                  </a:moveTo>
                  <a:cubicBezTo>
                    <a:pt x="16505" y="9422"/>
                    <a:pt x="17236" y="9537"/>
                    <a:pt x="17780" y="9743"/>
                  </a:cubicBezTo>
                  <a:cubicBezTo>
                    <a:pt x="18307" y="9948"/>
                    <a:pt x="18494" y="10171"/>
                    <a:pt x="18494" y="10305"/>
                  </a:cubicBezTo>
                  <a:cubicBezTo>
                    <a:pt x="18494" y="10439"/>
                    <a:pt x="18307" y="10670"/>
                    <a:pt x="17780" y="10867"/>
                  </a:cubicBezTo>
                  <a:cubicBezTo>
                    <a:pt x="17236" y="11081"/>
                    <a:pt x="16505" y="11197"/>
                    <a:pt x="15720" y="11197"/>
                  </a:cubicBezTo>
                  <a:cubicBezTo>
                    <a:pt x="14935" y="11197"/>
                    <a:pt x="14203" y="11081"/>
                    <a:pt x="13659" y="10867"/>
                  </a:cubicBezTo>
                  <a:cubicBezTo>
                    <a:pt x="13133" y="10670"/>
                    <a:pt x="12945" y="10439"/>
                    <a:pt x="12945" y="10305"/>
                  </a:cubicBezTo>
                  <a:cubicBezTo>
                    <a:pt x="12945" y="10171"/>
                    <a:pt x="13133" y="9948"/>
                    <a:pt x="13659" y="9743"/>
                  </a:cubicBezTo>
                  <a:cubicBezTo>
                    <a:pt x="14203" y="9537"/>
                    <a:pt x="14935" y="9422"/>
                    <a:pt x="15720" y="9422"/>
                  </a:cubicBezTo>
                  <a:close/>
                  <a:moveTo>
                    <a:pt x="3337" y="9422"/>
                  </a:moveTo>
                  <a:cubicBezTo>
                    <a:pt x="4122" y="9422"/>
                    <a:pt x="4854" y="9537"/>
                    <a:pt x="5398" y="9743"/>
                  </a:cubicBezTo>
                  <a:cubicBezTo>
                    <a:pt x="5924" y="9948"/>
                    <a:pt x="6112" y="10171"/>
                    <a:pt x="6112" y="10305"/>
                  </a:cubicBezTo>
                  <a:cubicBezTo>
                    <a:pt x="6112" y="10439"/>
                    <a:pt x="5924" y="10670"/>
                    <a:pt x="5398" y="10867"/>
                  </a:cubicBezTo>
                  <a:cubicBezTo>
                    <a:pt x="4854" y="11081"/>
                    <a:pt x="4122" y="11197"/>
                    <a:pt x="3337" y="11197"/>
                  </a:cubicBezTo>
                  <a:cubicBezTo>
                    <a:pt x="3052" y="11197"/>
                    <a:pt x="2775" y="11179"/>
                    <a:pt x="2499" y="11143"/>
                  </a:cubicBezTo>
                  <a:cubicBezTo>
                    <a:pt x="2488" y="11142"/>
                    <a:pt x="2478" y="11141"/>
                    <a:pt x="2468" y="11141"/>
                  </a:cubicBezTo>
                  <a:cubicBezTo>
                    <a:pt x="2329" y="11141"/>
                    <a:pt x="2212" y="11252"/>
                    <a:pt x="2195" y="11393"/>
                  </a:cubicBezTo>
                  <a:cubicBezTo>
                    <a:pt x="2178" y="11545"/>
                    <a:pt x="2285" y="11687"/>
                    <a:pt x="2436" y="11705"/>
                  </a:cubicBezTo>
                  <a:cubicBezTo>
                    <a:pt x="2731" y="11732"/>
                    <a:pt x="3034" y="11750"/>
                    <a:pt x="3337" y="11750"/>
                  </a:cubicBezTo>
                  <a:cubicBezTo>
                    <a:pt x="4185" y="11750"/>
                    <a:pt x="4988" y="11625"/>
                    <a:pt x="5594" y="11393"/>
                  </a:cubicBezTo>
                  <a:cubicBezTo>
                    <a:pt x="5791" y="11313"/>
                    <a:pt x="5969" y="11232"/>
                    <a:pt x="6112" y="11134"/>
                  </a:cubicBezTo>
                  <a:lnTo>
                    <a:pt x="6112" y="12383"/>
                  </a:lnTo>
                  <a:cubicBezTo>
                    <a:pt x="6112" y="12517"/>
                    <a:pt x="5924" y="12749"/>
                    <a:pt x="5398" y="12945"/>
                  </a:cubicBezTo>
                  <a:cubicBezTo>
                    <a:pt x="4854" y="13159"/>
                    <a:pt x="4122" y="13275"/>
                    <a:pt x="3337" y="13275"/>
                  </a:cubicBezTo>
                  <a:cubicBezTo>
                    <a:pt x="2552" y="13275"/>
                    <a:pt x="1821" y="13159"/>
                    <a:pt x="1277" y="12945"/>
                  </a:cubicBezTo>
                  <a:cubicBezTo>
                    <a:pt x="750" y="12749"/>
                    <a:pt x="563" y="12517"/>
                    <a:pt x="563" y="12383"/>
                  </a:cubicBezTo>
                  <a:lnTo>
                    <a:pt x="563" y="11134"/>
                  </a:lnTo>
                  <a:cubicBezTo>
                    <a:pt x="750" y="11259"/>
                    <a:pt x="973" y="11357"/>
                    <a:pt x="1241" y="11447"/>
                  </a:cubicBezTo>
                  <a:cubicBezTo>
                    <a:pt x="1273" y="11458"/>
                    <a:pt x="1305" y="11463"/>
                    <a:pt x="1336" y="11463"/>
                  </a:cubicBezTo>
                  <a:cubicBezTo>
                    <a:pt x="1452" y="11463"/>
                    <a:pt x="1556" y="11390"/>
                    <a:pt x="1598" y="11277"/>
                  </a:cubicBezTo>
                  <a:cubicBezTo>
                    <a:pt x="1642" y="11125"/>
                    <a:pt x="1562" y="10974"/>
                    <a:pt x="1419" y="10920"/>
                  </a:cubicBezTo>
                  <a:cubicBezTo>
                    <a:pt x="830" y="10724"/>
                    <a:pt x="563" y="10474"/>
                    <a:pt x="563" y="10305"/>
                  </a:cubicBezTo>
                  <a:cubicBezTo>
                    <a:pt x="563" y="10171"/>
                    <a:pt x="750" y="9948"/>
                    <a:pt x="1277" y="9743"/>
                  </a:cubicBezTo>
                  <a:cubicBezTo>
                    <a:pt x="1821" y="9537"/>
                    <a:pt x="2552" y="9422"/>
                    <a:pt x="3337" y="9422"/>
                  </a:cubicBezTo>
                  <a:close/>
                  <a:moveTo>
                    <a:pt x="18494" y="11134"/>
                  </a:moveTo>
                  <a:lnTo>
                    <a:pt x="18494" y="12383"/>
                  </a:lnTo>
                  <a:cubicBezTo>
                    <a:pt x="18494" y="12517"/>
                    <a:pt x="18307" y="12749"/>
                    <a:pt x="17780" y="12945"/>
                  </a:cubicBezTo>
                  <a:cubicBezTo>
                    <a:pt x="17236" y="13159"/>
                    <a:pt x="16505" y="13275"/>
                    <a:pt x="15720" y="13275"/>
                  </a:cubicBezTo>
                  <a:cubicBezTo>
                    <a:pt x="14935" y="13275"/>
                    <a:pt x="14203" y="13159"/>
                    <a:pt x="13659" y="12945"/>
                  </a:cubicBezTo>
                  <a:cubicBezTo>
                    <a:pt x="13133" y="12749"/>
                    <a:pt x="12945" y="12517"/>
                    <a:pt x="12945" y="12383"/>
                  </a:cubicBezTo>
                  <a:lnTo>
                    <a:pt x="12945" y="11134"/>
                  </a:lnTo>
                  <a:cubicBezTo>
                    <a:pt x="13088" y="11232"/>
                    <a:pt x="13258" y="11313"/>
                    <a:pt x="13463" y="11393"/>
                  </a:cubicBezTo>
                  <a:cubicBezTo>
                    <a:pt x="14069" y="11625"/>
                    <a:pt x="14872" y="11750"/>
                    <a:pt x="15720" y="11750"/>
                  </a:cubicBezTo>
                  <a:cubicBezTo>
                    <a:pt x="16567" y="11750"/>
                    <a:pt x="17370" y="11625"/>
                    <a:pt x="17977" y="11393"/>
                  </a:cubicBezTo>
                  <a:cubicBezTo>
                    <a:pt x="18173" y="11313"/>
                    <a:pt x="18351" y="11232"/>
                    <a:pt x="18494" y="11134"/>
                  </a:cubicBezTo>
                  <a:close/>
                  <a:moveTo>
                    <a:pt x="6112" y="13213"/>
                  </a:moveTo>
                  <a:lnTo>
                    <a:pt x="6112" y="14194"/>
                  </a:lnTo>
                  <a:cubicBezTo>
                    <a:pt x="6112" y="14328"/>
                    <a:pt x="5924" y="14551"/>
                    <a:pt x="5398" y="14756"/>
                  </a:cubicBezTo>
                  <a:cubicBezTo>
                    <a:pt x="4854" y="14961"/>
                    <a:pt x="4122" y="15077"/>
                    <a:pt x="3337" y="15077"/>
                  </a:cubicBezTo>
                  <a:cubicBezTo>
                    <a:pt x="2552" y="15077"/>
                    <a:pt x="1821" y="14961"/>
                    <a:pt x="1277" y="14756"/>
                  </a:cubicBezTo>
                  <a:cubicBezTo>
                    <a:pt x="750" y="14551"/>
                    <a:pt x="563" y="14328"/>
                    <a:pt x="563" y="14194"/>
                  </a:cubicBezTo>
                  <a:lnTo>
                    <a:pt x="563" y="13213"/>
                  </a:lnTo>
                  <a:cubicBezTo>
                    <a:pt x="706" y="13311"/>
                    <a:pt x="884" y="13391"/>
                    <a:pt x="1080" y="13472"/>
                  </a:cubicBezTo>
                  <a:cubicBezTo>
                    <a:pt x="1687" y="13704"/>
                    <a:pt x="2490" y="13828"/>
                    <a:pt x="3337" y="13828"/>
                  </a:cubicBezTo>
                  <a:cubicBezTo>
                    <a:pt x="4185" y="13828"/>
                    <a:pt x="4988" y="13704"/>
                    <a:pt x="5594" y="13472"/>
                  </a:cubicBezTo>
                  <a:cubicBezTo>
                    <a:pt x="5791" y="13391"/>
                    <a:pt x="5969" y="13311"/>
                    <a:pt x="6112" y="13213"/>
                  </a:cubicBezTo>
                  <a:close/>
                  <a:moveTo>
                    <a:pt x="18494" y="13213"/>
                  </a:moveTo>
                  <a:lnTo>
                    <a:pt x="18494" y="14194"/>
                  </a:lnTo>
                  <a:cubicBezTo>
                    <a:pt x="18494" y="14328"/>
                    <a:pt x="18307" y="14551"/>
                    <a:pt x="17780" y="14756"/>
                  </a:cubicBezTo>
                  <a:cubicBezTo>
                    <a:pt x="17236" y="14961"/>
                    <a:pt x="16505" y="15077"/>
                    <a:pt x="15720" y="15077"/>
                  </a:cubicBezTo>
                  <a:cubicBezTo>
                    <a:pt x="14935" y="15077"/>
                    <a:pt x="14203" y="14961"/>
                    <a:pt x="13659" y="14756"/>
                  </a:cubicBezTo>
                  <a:cubicBezTo>
                    <a:pt x="13133" y="14551"/>
                    <a:pt x="12945" y="14328"/>
                    <a:pt x="12945" y="14194"/>
                  </a:cubicBezTo>
                  <a:lnTo>
                    <a:pt x="12945" y="13213"/>
                  </a:lnTo>
                  <a:cubicBezTo>
                    <a:pt x="13088" y="13311"/>
                    <a:pt x="13258" y="13391"/>
                    <a:pt x="13463" y="13472"/>
                  </a:cubicBezTo>
                  <a:cubicBezTo>
                    <a:pt x="14069" y="13704"/>
                    <a:pt x="14872" y="13828"/>
                    <a:pt x="15720" y="13828"/>
                  </a:cubicBezTo>
                  <a:cubicBezTo>
                    <a:pt x="16567" y="13828"/>
                    <a:pt x="17370" y="13704"/>
                    <a:pt x="17977" y="13472"/>
                  </a:cubicBezTo>
                  <a:cubicBezTo>
                    <a:pt x="18173" y="13391"/>
                    <a:pt x="18351" y="13311"/>
                    <a:pt x="18494" y="13213"/>
                  </a:cubicBezTo>
                  <a:close/>
                  <a:moveTo>
                    <a:pt x="10064" y="0"/>
                  </a:moveTo>
                  <a:cubicBezTo>
                    <a:pt x="9912" y="0"/>
                    <a:pt x="9795" y="113"/>
                    <a:pt x="9778" y="260"/>
                  </a:cubicBezTo>
                  <a:cubicBezTo>
                    <a:pt x="9769" y="411"/>
                    <a:pt x="9885" y="545"/>
                    <a:pt x="10046" y="554"/>
                  </a:cubicBezTo>
                  <a:cubicBezTo>
                    <a:pt x="11500" y="652"/>
                    <a:pt x="12303" y="1134"/>
                    <a:pt x="12303" y="1428"/>
                  </a:cubicBezTo>
                  <a:cubicBezTo>
                    <a:pt x="12303" y="1562"/>
                    <a:pt x="12116" y="1785"/>
                    <a:pt x="11589" y="1990"/>
                  </a:cubicBezTo>
                  <a:cubicBezTo>
                    <a:pt x="11045" y="2196"/>
                    <a:pt x="10314" y="2311"/>
                    <a:pt x="9529" y="2311"/>
                  </a:cubicBezTo>
                  <a:cubicBezTo>
                    <a:pt x="8743" y="2311"/>
                    <a:pt x="8012" y="2196"/>
                    <a:pt x="7468" y="1990"/>
                  </a:cubicBezTo>
                  <a:cubicBezTo>
                    <a:pt x="6941" y="1785"/>
                    <a:pt x="6754" y="1562"/>
                    <a:pt x="6754" y="1428"/>
                  </a:cubicBezTo>
                  <a:cubicBezTo>
                    <a:pt x="6754" y="1134"/>
                    <a:pt x="7512" y="670"/>
                    <a:pt x="8940" y="563"/>
                  </a:cubicBezTo>
                  <a:cubicBezTo>
                    <a:pt x="9100" y="554"/>
                    <a:pt x="9207" y="420"/>
                    <a:pt x="9198" y="260"/>
                  </a:cubicBezTo>
                  <a:cubicBezTo>
                    <a:pt x="9190" y="118"/>
                    <a:pt x="9073" y="8"/>
                    <a:pt x="8935" y="8"/>
                  </a:cubicBezTo>
                  <a:cubicBezTo>
                    <a:pt x="8925" y="8"/>
                    <a:pt x="8914" y="9"/>
                    <a:pt x="8904" y="10"/>
                  </a:cubicBezTo>
                  <a:cubicBezTo>
                    <a:pt x="7566" y="108"/>
                    <a:pt x="6228" y="581"/>
                    <a:pt x="6192" y="1393"/>
                  </a:cubicBezTo>
                  <a:cubicBezTo>
                    <a:pt x="6192" y="1402"/>
                    <a:pt x="6192" y="1419"/>
                    <a:pt x="6192" y="1428"/>
                  </a:cubicBezTo>
                  <a:lnTo>
                    <a:pt x="6192" y="3346"/>
                  </a:lnTo>
                  <a:cubicBezTo>
                    <a:pt x="4524" y="4470"/>
                    <a:pt x="3525" y="6335"/>
                    <a:pt x="3525" y="8342"/>
                  </a:cubicBezTo>
                  <a:cubicBezTo>
                    <a:pt x="3525" y="8520"/>
                    <a:pt x="3534" y="8690"/>
                    <a:pt x="3551" y="8868"/>
                  </a:cubicBezTo>
                  <a:lnTo>
                    <a:pt x="3337" y="8868"/>
                  </a:lnTo>
                  <a:cubicBezTo>
                    <a:pt x="2490" y="8868"/>
                    <a:pt x="1687" y="8993"/>
                    <a:pt x="1080" y="9225"/>
                  </a:cubicBezTo>
                  <a:cubicBezTo>
                    <a:pt x="384" y="9493"/>
                    <a:pt x="1" y="9876"/>
                    <a:pt x="1" y="10305"/>
                  </a:cubicBezTo>
                  <a:lnTo>
                    <a:pt x="1" y="14194"/>
                  </a:lnTo>
                  <a:cubicBezTo>
                    <a:pt x="1" y="14631"/>
                    <a:pt x="384" y="15015"/>
                    <a:pt x="1080" y="15274"/>
                  </a:cubicBezTo>
                  <a:cubicBezTo>
                    <a:pt x="1687" y="15506"/>
                    <a:pt x="2490" y="15639"/>
                    <a:pt x="3337" y="15639"/>
                  </a:cubicBezTo>
                  <a:cubicBezTo>
                    <a:pt x="4185" y="15639"/>
                    <a:pt x="4988" y="15506"/>
                    <a:pt x="5594" y="15274"/>
                  </a:cubicBezTo>
                  <a:cubicBezTo>
                    <a:pt x="6290" y="15015"/>
                    <a:pt x="6674" y="14631"/>
                    <a:pt x="6674" y="14194"/>
                  </a:cubicBezTo>
                  <a:lnTo>
                    <a:pt x="6674" y="13623"/>
                  </a:lnTo>
                  <a:cubicBezTo>
                    <a:pt x="7325" y="13980"/>
                    <a:pt x="8039" y="14212"/>
                    <a:pt x="8788" y="14301"/>
                  </a:cubicBezTo>
                  <a:lnTo>
                    <a:pt x="8824" y="14301"/>
                  </a:lnTo>
                  <a:cubicBezTo>
                    <a:pt x="8958" y="14301"/>
                    <a:pt x="9082" y="14203"/>
                    <a:pt x="9100" y="14060"/>
                  </a:cubicBezTo>
                  <a:cubicBezTo>
                    <a:pt x="9118" y="13909"/>
                    <a:pt x="9011" y="13766"/>
                    <a:pt x="8859" y="13748"/>
                  </a:cubicBezTo>
                  <a:cubicBezTo>
                    <a:pt x="8074" y="13650"/>
                    <a:pt x="7343" y="13391"/>
                    <a:pt x="6674" y="12981"/>
                  </a:cubicBezTo>
                  <a:lnTo>
                    <a:pt x="6674" y="10314"/>
                  </a:lnTo>
                  <a:lnTo>
                    <a:pt x="6674" y="10305"/>
                  </a:lnTo>
                  <a:cubicBezTo>
                    <a:pt x="6674" y="9876"/>
                    <a:pt x="6290" y="9493"/>
                    <a:pt x="5594" y="9225"/>
                  </a:cubicBezTo>
                  <a:cubicBezTo>
                    <a:pt x="5175" y="9065"/>
                    <a:pt x="4667" y="8958"/>
                    <a:pt x="4113" y="8904"/>
                  </a:cubicBezTo>
                  <a:cubicBezTo>
                    <a:pt x="4096" y="8717"/>
                    <a:pt x="4078" y="8529"/>
                    <a:pt x="4078" y="8342"/>
                  </a:cubicBezTo>
                  <a:cubicBezTo>
                    <a:pt x="4078" y="6647"/>
                    <a:pt x="4863" y="5068"/>
                    <a:pt x="6192" y="4033"/>
                  </a:cubicBezTo>
                  <a:lnTo>
                    <a:pt x="6192" y="5309"/>
                  </a:lnTo>
                  <a:cubicBezTo>
                    <a:pt x="6192" y="5746"/>
                    <a:pt x="6576" y="6130"/>
                    <a:pt x="7271" y="6397"/>
                  </a:cubicBezTo>
                  <a:cubicBezTo>
                    <a:pt x="7878" y="6629"/>
                    <a:pt x="8681" y="6754"/>
                    <a:pt x="9529" y="6754"/>
                  </a:cubicBezTo>
                  <a:cubicBezTo>
                    <a:pt x="10376" y="6754"/>
                    <a:pt x="11179" y="6629"/>
                    <a:pt x="11786" y="6397"/>
                  </a:cubicBezTo>
                  <a:cubicBezTo>
                    <a:pt x="12481" y="6130"/>
                    <a:pt x="12865" y="5746"/>
                    <a:pt x="12865" y="5309"/>
                  </a:cubicBezTo>
                  <a:lnTo>
                    <a:pt x="12865" y="4033"/>
                  </a:lnTo>
                  <a:cubicBezTo>
                    <a:pt x="14194" y="5068"/>
                    <a:pt x="14970" y="6638"/>
                    <a:pt x="14970" y="8342"/>
                  </a:cubicBezTo>
                  <a:cubicBezTo>
                    <a:pt x="14970" y="8529"/>
                    <a:pt x="14961" y="8717"/>
                    <a:pt x="14944" y="8904"/>
                  </a:cubicBezTo>
                  <a:cubicBezTo>
                    <a:pt x="14390" y="8958"/>
                    <a:pt x="13882" y="9065"/>
                    <a:pt x="13463" y="9225"/>
                  </a:cubicBezTo>
                  <a:cubicBezTo>
                    <a:pt x="12767" y="9493"/>
                    <a:pt x="12383" y="9876"/>
                    <a:pt x="12383" y="10305"/>
                  </a:cubicBezTo>
                  <a:lnTo>
                    <a:pt x="12383" y="12981"/>
                  </a:lnTo>
                  <a:cubicBezTo>
                    <a:pt x="11652" y="13436"/>
                    <a:pt x="10804" y="13713"/>
                    <a:pt x="9939" y="13775"/>
                  </a:cubicBezTo>
                  <a:cubicBezTo>
                    <a:pt x="9787" y="13784"/>
                    <a:pt x="9671" y="13918"/>
                    <a:pt x="9680" y="14069"/>
                  </a:cubicBezTo>
                  <a:cubicBezTo>
                    <a:pt x="9698" y="14221"/>
                    <a:pt x="9814" y="14328"/>
                    <a:pt x="9957" y="14328"/>
                  </a:cubicBezTo>
                  <a:lnTo>
                    <a:pt x="9983" y="14328"/>
                  </a:lnTo>
                  <a:cubicBezTo>
                    <a:pt x="10822" y="14266"/>
                    <a:pt x="11643" y="14025"/>
                    <a:pt x="12383" y="13623"/>
                  </a:cubicBezTo>
                  <a:lnTo>
                    <a:pt x="12383" y="14194"/>
                  </a:lnTo>
                  <a:cubicBezTo>
                    <a:pt x="12383" y="14631"/>
                    <a:pt x="12767" y="15015"/>
                    <a:pt x="13463" y="15274"/>
                  </a:cubicBezTo>
                  <a:cubicBezTo>
                    <a:pt x="14069" y="15506"/>
                    <a:pt x="14872" y="15639"/>
                    <a:pt x="15720" y="15639"/>
                  </a:cubicBezTo>
                  <a:cubicBezTo>
                    <a:pt x="16567" y="15639"/>
                    <a:pt x="17370" y="15506"/>
                    <a:pt x="17977" y="15274"/>
                  </a:cubicBezTo>
                  <a:cubicBezTo>
                    <a:pt x="18673" y="15015"/>
                    <a:pt x="19056" y="14631"/>
                    <a:pt x="19056" y="14194"/>
                  </a:cubicBezTo>
                  <a:lnTo>
                    <a:pt x="19056" y="10305"/>
                  </a:lnTo>
                  <a:cubicBezTo>
                    <a:pt x="19056" y="9876"/>
                    <a:pt x="18673" y="9493"/>
                    <a:pt x="17977" y="9225"/>
                  </a:cubicBezTo>
                  <a:cubicBezTo>
                    <a:pt x="17370" y="8993"/>
                    <a:pt x="16567" y="8868"/>
                    <a:pt x="15720" y="8868"/>
                  </a:cubicBezTo>
                  <a:lnTo>
                    <a:pt x="15506" y="8868"/>
                  </a:lnTo>
                  <a:cubicBezTo>
                    <a:pt x="15523" y="8690"/>
                    <a:pt x="15532" y="8520"/>
                    <a:pt x="15532" y="8342"/>
                  </a:cubicBezTo>
                  <a:cubicBezTo>
                    <a:pt x="15532" y="6326"/>
                    <a:pt x="14533" y="4470"/>
                    <a:pt x="12865" y="3346"/>
                  </a:cubicBezTo>
                  <a:lnTo>
                    <a:pt x="12865" y="1428"/>
                  </a:lnTo>
                  <a:cubicBezTo>
                    <a:pt x="12865" y="1419"/>
                    <a:pt x="12865" y="1402"/>
                    <a:pt x="12856" y="1393"/>
                  </a:cubicBezTo>
                  <a:cubicBezTo>
                    <a:pt x="12829" y="563"/>
                    <a:pt x="11447" y="90"/>
                    <a:pt x="10082" y="1"/>
                  </a:cubicBezTo>
                  <a:cubicBezTo>
                    <a:pt x="10076" y="1"/>
                    <a:pt x="10070" y="0"/>
                    <a:pt x="100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3"/>
            <p:cNvSpPr/>
            <p:nvPr/>
          </p:nvSpPr>
          <p:spPr>
            <a:xfrm>
              <a:off x="5254475" y="2784775"/>
              <a:ext cx="14075" cy="15200"/>
            </a:xfrm>
            <a:custGeom>
              <a:avLst/>
              <a:gdLst/>
              <a:ahLst/>
              <a:cxnLst/>
              <a:rect l="l" t="t" r="r" b="b"/>
              <a:pathLst>
                <a:path w="563" h="608" extrusionOk="0">
                  <a:moveTo>
                    <a:pt x="286" y="0"/>
                  </a:moveTo>
                  <a:cubicBezTo>
                    <a:pt x="126" y="0"/>
                    <a:pt x="1" y="125"/>
                    <a:pt x="1" y="277"/>
                  </a:cubicBezTo>
                  <a:lnTo>
                    <a:pt x="1" y="331"/>
                  </a:lnTo>
                  <a:cubicBezTo>
                    <a:pt x="1" y="482"/>
                    <a:pt x="126" y="607"/>
                    <a:pt x="286" y="607"/>
                  </a:cubicBezTo>
                  <a:cubicBezTo>
                    <a:pt x="438" y="607"/>
                    <a:pt x="563" y="482"/>
                    <a:pt x="563" y="331"/>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3"/>
            <p:cNvSpPr/>
            <p:nvPr/>
          </p:nvSpPr>
          <p:spPr>
            <a:xfrm>
              <a:off x="5282350" y="2784775"/>
              <a:ext cx="13875" cy="15200"/>
            </a:xfrm>
            <a:custGeom>
              <a:avLst/>
              <a:gdLst/>
              <a:ahLst/>
              <a:cxnLst/>
              <a:rect l="l" t="t" r="r" b="b"/>
              <a:pathLst>
                <a:path w="555" h="608" extrusionOk="0">
                  <a:moveTo>
                    <a:pt x="278" y="0"/>
                  </a:moveTo>
                  <a:cubicBezTo>
                    <a:pt x="126" y="0"/>
                    <a:pt x="1" y="125"/>
                    <a:pt x="1" y="277"/>
                  </a:cubicBezTo>
                  <a:lnTo>
                    <a:pt x="1" y="331"/>
                  </a:lnTo>
                  <a:cubicBezTo>
                    <a:pt x="1" y="482"/>
                    <a:pt x="126" y="607"/>
                    <a:pt x="278" y="607"/>
                  </a:cubicBezTo>
                  <a:cubicBezTo>
                    <a:pt x="429" y="607"/>
                    <a:pt x="554" y="482"/>
                    <a:pt x="554" y="331"/>
                  </a:cubicBezTo>
                  <a:lnTo>
                    <a:pt x="554" y="277"/>
                  </a:lnTo>
                  <a:cubicBezTo>
                    <a:pt x="554" y="125"/>
                    <a:pt x="429"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3"/>
            <p:cNvSpPr/>
            <p:nvPr/>
          </p:nvSpPr>
          <p:spPr>
            <a:xfrm>
              <a:off x="5310025" y="2784775"/>
              <a:ext cx="13850" cy="15200"/>
            </a:xfrm>
            <a:custGeom>
              <a:avLst/>
              <a:gdLst/>
              <a:ahLst/>
              <a:cxnLst/>
              <a:rect l="l" t="t" r="r" b="b"/>
              <a:pathLst>
                <a:path w="554" h="608" extrusionOk="0">
                  <a:moveTo>
                    <a:pt x="277" y="0"/>
                  </a:moveTo>
                  <a:cubicBezTo>
                    <a:pt x="125" y="0"/>
                    <a:pt x="0" y="125"/>
                    <a:pt x="0" y="277"/>
                  </a:cubicBezTo>
                  <a:lnTo>
                    <a:pt x="0" y="331"/>
                  </a:lnTo>
                  <a:cubicBezTo>
                    <a:pt x="0" y="482"/>
                    <a:pt x="125" y="607"/>
                    <a:pt x="277" y="607"/>
                  </a:cubicBezTo>
                  <a:cubicBezTo>
                    <a:pt x="428" y="607"/>
                    <a:pt x="553" y="482"/>
                    <a:pt x="553" y="331"/>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73"/>
          <p:cNvGrpSpPr/>
          <p:nvPr/>
        </p:nvGrpSpPr>
        <p:grpSpPr>
          <a:xfrm>
            <a:off x="4762188" y="2652675"/>
            <a:ext cx="476175" cy="476400"/>
            <a:chOff x="4411900" y="2599000"/>
            <a:chExt cx="476175" cy="476400"/>
          </a:xfrm>
        </p:grpSpPr>
        <p:sp>
          <p:nvSpPr>
            <p:cNvPr id="1884" name="Google Shape;1884;p73"/>
            <p:cNvSpPr/>
            <p:nvPr/>
          </p:nvSpPr>
          <p:spPr>
            <a:xfrm>
              <a:off x="4411900" y="2599000"/>
              <a:ext cx="476175" cy="476400"/>
            </a:xfrm>
            <a:custGeom>
              <a:avLst/>
              <a:gdLst/>
              <a:ahLst/>
              <a:cxnLst/>
              <a:rect l="l" t="t" r="r" b="b"/>
              <a:pathLst>
                <a:path w="19047" h="19056" extrusionOk="0">
                  <a:moveTo>
                    <a:pt x="5380" y="562"/>
                  </a:moveTo>
                  <a:cubicBezTo>
                    <a:pt x="5406" y="562"/>
                    <a:pt x="5433" y="589"/>
                    <a:pt x="5433" y="625"/>
                  </a:cubicBezTo>
                  <a:lnTo>
                    <a:pt x="5433" y="1437"/>
                  </a:lnTo>
                  <a:lnTo>
                    <a:pt x="3319" y="1437"/>
                  </a:lnTo>
                  <a:lnTo>
                    <a:pt x="3319" y="625"/>
                  </a:lnTo>
                  <a:cubicBezTo>
                    <a:pt x="3319" y="589"/>
                    <a:pt x="3346" y="562"/>
                    <a:pt x="3372" y="562"/>
                  </a:cubicBezTo>
                  <a:close/>
                  <a:moveTo>
                    <a:pt x="10518" y="562"/>
                  </a:moveTo>
                  <a:cubicBezTo>
                    <a:pt x="10554" y="562"/>
                    <a:pt x="10580" y="589"/>
                    <a:pt x="10580" y="625"/>
                  </a:cubicBezTo>
                  <a:lnTo>
                    <a:pt x="10580" y="1437"/>
                  </a:lnTo>
                  <a:lnTo>
                    <a:pt x="8457" y="1437"/>
                  </a:lnTo>
                  <a:lnTo>
                    <a:pt x="8457" y="625"/>
                  </a:lnTo>
                  <a:cubicBezTo>
                    <a:pt x="8457" y="589"/>
                    <a:pt x="8484" y="562"/>
                    <a:pt x="8520" y="562"/>
                  </a:cubicBezTo>
                  <a:close/>
                  <a:moveTo>
                    <a:pt x="15665" y="562"/>
                  </a:moveTo>
                  <a:cubicBezTo>
                    <a:pt x="15701" y="562"/>
                    <a:pt x="15728" y="589"/>
                    <a:pt x="15728" y="625"/>
                  </a:cubicBezTo>
                  <a:lnTo>
                    <a:pt x="15728" y="1437"/>
                  </a:lnTo>
                  <a:lnTo>
                    <a:pt x="13605" y="1437"/>
                  </a:lnTo>
                  <a:lnTo>
                    <a:pt x="13605" y="625"/>
                  </a:lnTo>
                  <a:cubicBezTo>
                    <a:pt x="13605" y="589"/>
                    <a:pt x="13631" y="562"/>
                    <a:pt x="13667" y="562"/>
                  </a:cubicBezTo>
                  <a:close/>
                  <a:moveTo>
                    <a:pt x="1427" y="3319"/>
                  </a:moveTo>
                  <a:lnTo>
                    <a:pt x="1427" y="5442"/>
                  </a:lnTo>
                  <a:lnTo>
                    <a:pt x="616" y="5442"/>
                  </a:lnTo>
                  <a:cubicBezTo>
                    <a:pt x="580" y="5442"/>
                    <a:pt x="553" y="5415"/>
                    <a:pt x="553" y="5389"/>
                  </a:cubicBezTo>
                  <a:lnTo>
                    <a:pt x="553" y="3381"/>
                  </a:lnTo>
                  <a:cubicBezTo>
                    <a:pt x="553" y="3346"/>
                    <a:pt x="580" y="3319"/>
                    <a:pt x="616" y="3319"/>
                  </a:cubicBezTo>
                  <a:close/>
                  <a:moveTo>
                    <a:pt x="18431" y="3319"/>
                  </a:moveTo>
                  <a:cubicBezTo>
                    <a:pt x="18458" y="3319"/>
                    <a:pt x="18485" y="3346"/>
                    <a:pt x="18485" y="3381"/>
                  </a:cubicBezTo>
                  <a:lnTo>
                    <a:pt x="18485" y="5389"/>
                  </a:lnTo>
                  <a:cubicBezTo>
                    <a:pt x="18485" y="5415"/>
                    <a:pt x="18458" y="5442"/>
                    <a:pt x="18431" y="5442"/>
                  </a:cubicBezTo>
                  <a:lnTo>
                    <a:pt x="17619" y="5442"/>
                  </a:lnTo>
                  <a:lnTo>
                    <a:pt x="17619" y="3319"/>
                  </a:lnTo>
                  <a:close/>
                  <a:moveTo>
                    <a:pt x="1427" y="8466"/>
                  </a:moveTo>
                  <a:lnTo>
                    <a:pt x="1427" y="10589"/>
                  </a:lnTo>
                  <a:lnTo>
                    <a:pt x="616" y="10589"/>
                  </a:lnTo>
                  <a:cubicBezTo>
                    <a:pt x="580" y="10589"/>
                    <a:pt x="553" y="10563"/>
                    <a:pt x="553" y="10527"/>
                  </a:cubicBezTo>
                  <a:lnTo>
                    <a:pt x="553" y="8529"/>
                  </a:lnTo>
                  <a:cubicBezTo>
                    <a:pt x="553" y="8493"/>
                    <a:pt x="580" y="8466"/>
                    <a:pt x="616" y="8466"/>
                  </a:cubicBezTo>
                  <a:close/>
                  <a:moveTo>
                    <a:pt x="18431" y="8466"/>
                  </a:moveTo>
                  <a:cubicBezTo>
                    <a:pt x="18458" y="8466"/>
                    <a:pt x="18485" y="8493"/>
                    <a:pt x="18485" y="8529"/>
                  </a:cubicBezTo>
                  <a:lnTo>
                    <a:pt x="18485" y="10527"/>
                  </a:lnTo>
                  <a:cubicBezTo>
                    <a:pt x="18485" y="10563"/>
                    <a:pt x="18458" y="10589"/>
                    <a:pt x="18431" y="10589"/>
                  </a:cubicBezTo>
                  <a:lnTo>
                    <a:pt x="17619" y="10589"/>
                  </a:lnTo>
                  <a:lnTo>
                    <a:pt x="17619" y="8466"/>
                  </a:lnTo>
                  <a:close/>
                  <a:moveTo>
                    <a:pt x="1427" y="13614"/>
                  </a:moveTo>
                  <a:lnTo>
                    <a:pt x="1427" y="15737"/>
                  </a:lnTo>
                  <a:lnTo>
                    <a:pt x="616" y="15737"/>
                  </a:lnTo>
                  <a:cubicBezTo>
                    <a:pt x="580" y="15737"/>
                    <a:pt x="553" y="15710"/>
                    <a:pt x="553" y="15674"/>
                  </a:cubicBezTo>
                  <a:lnTo>
                    <a:pt x="553" y="13676"/>
                  </a:lnTo>
                  <a:cubicBezTo>
                    <a:pt x="553" y="13640"/>
                    <a:pt x="580" y="13614"/>
                    <a:pt x="616" y="13614"/>
                  </a:cubicBezTo>
                  <a:close/>
                  <a:moveTo>
                    <a:pt x="18431" y="13614"/>
                  </a:moveTo>
                  <a:cubicBezTo>
                    <a:pt x="18458" y="13614"/>
                    <a:pt x="18485" y="13640"/>
                    <a:pt x="18485" y="13676"/>
                  </a:cubicBezTo>
                  <a:lnTo>
                    <a:pt x="18485" y="15674"/>
                  </a:lnTo>
                  <a:cubicBezTo>
                    <a:pt x="18485" y="15710"/>
                    <a:pt x="18458" y="15737"/>
                    <a:pt x="18431" y="15737"/>
                  </a:cubicBezTo>
                  <a:lnTo>
                    <a:pt x="17619" y="15737"/>
                  </a:lnTo>
                  <a:lnTo>
                    <a:pt x="17619" y="13614"/>
                  </a:lnTo>
                  <a:close/>
                  <a:moveTo>
                    <a:pt x="16227" y="1990"/>
                  </a:moveTo>
                  <a:cubicBezTo>
                    <a:pt x="16682" y="1990"/>
                    <a:pt x="17057" y="2364"/>
                    <a:pt x="17057" y="2819"/>
                  </a:cubicBezTo>
                  <a:lnTo>
                    <a:pt x="17057" y="16236"/>
                  </a:lnTo>
                  <a:cubicBezTo>
                    <a:pt x="17057" y="16691"/>
                    <a:pt x="16682" y="17066"/>
                    <a:pt x="16227" y="17066"/>
                  </a:cubicBezTo>
                  <a:lnTo>
                    <a:pt x="2810" y="17066"/>
                  </a:lnTo>
                  <a:cubicBezTo>
                    <a:pt x="2355" y="17066"/>
                    <a:pt x="1990" y="16691"/>
                    <a:pt x="1990" y="16236"/>
                  </a:cubicBezTo>
                  <a:lnTo>
                    <a:pt x="1990" y="2819"/>
                  </a:lnTo>
                  <a:cubicBezTo>
                    <a:pt x="1990" y="2364"/>
                    <a:pt x="2355" y="1990"/>
                    <a:pt x="2810" y="1990"/>
                  </a:cubicBezTo>
                  <a:close/>
                  <a:moveTo>
                    <a:pt x="10580" y="17619"/>
                  </a:moveTo>
                  <a:lnTo>
                    <a:pt x="10580" y="18431"/>
                  </a:lnTo>
                  <a:cubicBezTo>
                    <a:pt x="10580" y="18467"/>
                    <a:pt x="10554" y="18493"/>
                    <a:pt x="10518" y="18493"/>
                  </a:cubicBezTo>
                  <a:lnTo>
                    <a:pt x="8520" y="18493"/>
                  </a:lnTo>
                  <a:cubicBezTo>
                    <a:pt x="8484" y="18493"/>
                    <a:pt x="8457" y="18467"/>
                    <a:pt x="8457" y="18431"/>
                  </a:cubicBezTo>
                  <a:lnTo>
                    <a:pt x="8457" y="17619"/>
                  </a:lnTo>
                  <a:close/>
                  <a:moveTo>
                    <a:pt x="15728" y="17619"/>
                  </a:moveTo>
                  <a:lnTo>
                    <a:pt x="15728" y="18431"/>
                  </a:lnTo>
                  <a:cubicBezTo>
                    <a:pt x="15728" y="18467"/>
                    <a:pt x="15701" y="18493"/>
                    <a:pt x="15665" y="18493"/>
                  </a:cubicBezTo>
                  <a:lnTo>
                    <a:pt x="13667" y="18493"/>
                  </a:lnTo>
                  <a:cubicBezTo>
                    <a:pt x="13631" y="18493"/>
                    <a:pt x="13605" y="18467"/>
                    <a:pt x="13605" y="18431"/>
                  </a:cubicBezTo>
                  <a:lnTo>
                    <a:pt x="13605" y="17619"/>
                  </a:lnTo>
                  <a:close/>
                  <a:moveTo>
                    <a:pt x="3372" y="0"/>
                  </a:moveTo>
                  <a:cubicBezTo>
                    <a:pt x="3033" y="0"/>
                    <a:pt x="2757" y="277"/>
                    <a:pt x="2757" y="625"/>
                  </a:cubicBezTo>
                  <a:lnTo>
                    <a:pt x="2757" y="1437"/>
                  </a:lnTo>
                  <a:cubicBezTo>
                    <a:pt x="2034" y="1463"/>
                    <a:pt x="1454" y="2043"/>
                    <a:pt x="1427" y="2766"/>
                  </a:cubicBezTo>
                  <a:lnTo>
                    <a:pt x="616" y="2766"/>
                  </a:lnTo>
                  <a:cubicBezTo>
                    <a:pt x="277" y="2766"/>
                    <a:pt x="0" y="3042"/>
                    <a:pt x="0" y="3381"/>
                  </a:cubicBezTo>
                  <a:lnTo>
                    <a:pt x="0" y="5389"/>
                  </a:lnTo>
                  <a:cubicBezTo>
                    <a:pt x="0" y="5728"/>
                    <a:pt x="277" y="6004"/>
                    <a:pt x="616" y="6004"/>
                  </a:cubicBezTo>
                  <a:lnTo>
                    <a:pt x="1427" y="6004"/>
                  </a:lnTo>
                  <a:lnTo>
                    <a:pt x="1427" y="7913"/>
                  </a:lnTo>
                  <a:lnTo>
                    <a:pt x="616" y="7913"/>
                  </a:lnTo>
                  <a:cubicBezTo>
                    <a:pt x="277" y="7913"/>
                    <a:pt x="0" y="8190"/>
                    <a:pt x="0" y="8529"/>
                  </a:cubicBezTo>
                  <a:lnTo>
                    <a:pt x="0" y="10527"/>
                  </a:lnTo>
                  <a:cubicBezTo>
                    <a:pt x="0" y="10866"/>
                    <a:pt x="277" y="11143"/>
                    <a:pt x="616" y="11143"/>
                  </a:cubicBezTo>
                  <a:lnTo>
                    <a:pt x="1427" y="11143"/>
                  </a:lnTo>
                  <a:lnTo>
                    <a:pt x="1427" y="13052"/>
                  </a:lnTo>
                  <a:lnTo>
                    <a:pt x="616" y="13052"/>
                  </a:lnTo>
                  <a:cubicBezTo>
                    <a:pt x="277" y="13052"/>
                    <a:pt x="0" y="13328"/>
                    <a:pt x="0" y="13676"/>
                  </a:cubicBezTo>
                  <a:lnTo>
                    <a:pt x="0" y="15674"/>
                  </a:lnTo>
                  <a:cubicBezTo>
                    <a:pt x="0" y="16013"/>
                    <a:pt x="277" y="16290"/>
                    <a:pt x="616" y="16290"/>
                  </a:cubicBezTo>
                  <a:lnTo>
                    <a:pt x="1427" y="16290"/>
                  </a:lnTo>
                  <a:cubicBezTo>
                    <a:pt x="1454" y="17013"/>
                    <a:pt x="2034" y="17592"/>
                    <a:pt x="2757" y="17619"/>
                  </a:cubicBezTo>
                  <a:lnTo>
                    <a:pt x="2757" y="18431"/>
                  </a:lnTo>
                  <a:cubicBezTo>
                    <a:pt x="2757" y="18779"/>
                    <a:pt x="3033" y="19056"/>
                    <a:pt x="3372" y="19056"/>
                  </a:cubicBezTo>
                  <a:lnTo>
                    <a:pt x="3604" y="19056"/>
                  </a:lnTo>
                  <a:cubicBezTo>
                    <a:pt x="3765" y="19056"/>
                    <a:pt x="3890" y="18931"/>
                    <a:pt x="3890" y="18770"/>
                  </a:cubicBezTo>
                  <a:cubicBezTo>
                    <a:pt x="3890" y="18618"/>
                    <a:pt x="3765" y="18493"/>
                    <a:pt x="3604" y="18493"/>
                  </a:cubicBezTo>
                  <a:lnTo>
                    <a:pt x="3372" y="18493"/>
                  </a:lnTo>
                  <a:cubicBezTo>
                    <a:pt x="3346" y="18493"/>
                    <a:pt x="3319" y="18467"/>
                    <a:pt x="3319" y="18431"/>
                  </a:cubicBezTo>
                  <a:lnTo>
                    <a:pt x="3319" y="17619"/>
                  </a:lnTo>
                  <a:lnTo>
                    <a:pt x="5433" y="17619"/>
                  </a:lnTo>
                  <a:lnTo>
                    <a:pt x="5433" y="18431"/>
                  </a:lnTo>
                  <a:cubicBezTo>
                    <a:pt x="5433" y="18467"/>
                    <a:pt x="5406" y="18493"/>
                    <a:pt x="5380" y="18493"/>
                  </a:cubicBezTo>
                  <a:lnTo>
                    <a:pt x="4746" y="18493"/>
                  </a:lnTo>
                  <a:cubicBezTo>
                    <a:pt x="4594" y="18493"/>
                    <a:pt x="4470" y="18618"/>
                    <a:pt x="4470" y="18770"/>
                  </a:cubicBezTo>
                  <a:cubicBezTo>
                    <a:pt x="4470" y="18931"/>
                    <a:pt x="4594" y="19056"/>
                    <a:pt x="4746" y="19056"/>
                  </a:cubicBezTo>
                  <a:lnTo>
                    <a:pt x="5380" y="19056"/>
                  </a:lnTo>
                  <a:cubicBezTo>
                    <a:pt x="5719" y="19056"/>
                    <a:pt x="5995" y="18779"/>
                    <a:pt x="5995" y="18431"/>
                  </a:cubicBezTo>
                  <a:lnTo>
                    <a:pt x="5995" y="17619"/>
                  </a:lnTo>
                  <a:lnTo>
                    <a:pt x="7904" y="17619"/>
                  </a:lnTo>
                  <a:lnTo>
                    <a:pt x="7904" y="18431"/>
                  </a:lnTo>
                  <a:cubicBezTo>
                    <a:pt x="7904" y="18779"/>
                    <a:pt x="8181" y="19056"/>
                    <a:pt x="8520" y="19056"/>
                  </a:cubicBezTo>
                  <a:lnTo>
                    <a:pt x="10518" y="19056"/>
                  </a:lnTo>
                  <a:cubicBezTo>
                    <a:pt x="10866" y="19056"/>
                    <a:pt x="11142" y="18779"/>
                    <a:pt x="11142" y="18431"/>
                  </a:cubicBezTo>
                  <a:lnTo>
                    <a:pt x="11142" y="17619"/>
                  </a:lnTo>
                  <a:lnTo>
                    <a:pt x="13052" y="17619"/>
                  </a:lnTo>
                  <a:lnTo>
                    <a:pt x="13052" y="18431"/>
                  </a:lnTo>
                  <a:cubicBezTo>
                    <a:pt x="13052" y="18779"/>
                    <a:pt x="13328" y="19056"/>
                    <a:pt x="13667" y="19056"/>
                  </a:cubicBezTo>
                  <a:lnTo>
                    <a:pt x="15665" y="19056"/>
                  </a:lnTo>
                  <a:cubicBezTo>
                    <a:pt x="16004" y="19056"/>
                    <a:pt x="16281" y="18779"/>
                    <a:pt x="16281" y="18431"/>
                  </a:cubicBezTo>
                  <a:lnTo>
                    <a:pt x="16281" y="17619"/>
                  </a:lnTo>
                  <a:cubicBezTo>
                    <a:pt x="17004" y="17592"/>
                    <a:pt x="17583" y="17013"/>
                    <a:pt x="17610" y="16290"/>
                  </a:cubicBezTo>
                  <a:lnTo>
                    <a:pt x="18431" y="16290"/>
                  </a:lnTo>
                  <a:cubicBezTo>
                    <a:pt x="18770" y="16290"/>
                    <a:pt x="19047" y="16013"/>
                    <a:pt x="19047" y="15674"/>
                  </a:cubicBezTo>
                  <a:lnTo>
                    <a:pt x="19047" y="13676"/>
                  </a:lnTo>
                  <a:cubicBezTo>
                    <a:pt x="19047" y="13328"/>
                    <a:pt x="18770" y="13052"/>
                    <a:pt x="18431" y="13052"/>
                  </a:cubicBezTo>
                  <a:lnTo>
                    <a:pt x="17619" y="13052"/>
                  </a:lnTo>
                  <a:lnTo>
                    <a:pt x="17619" y="11143"/>
                  </a:lnTo>
                  <a:lnTo>
                    <a:pt x="18431" y="11143"/>
                  </a:lnTo>
                  <a:cubicBezTo>
                    <a:pt x="18770" y="11143"/>
                    <a:pt x="19047" y="10866"/>
                    <a:pt x="19047" y="10527"/>
                  </a:cubicBezTo>
                  <a:lnTo>
                    <a:pt x="19047" y="8529"/>
                  </a:lnTo>
                  <a:cubicBezTo>
                    <a:pt x="19047" y="8190"/>
                    <a:pt x="18770" y="7913"/>
                    <a:pt x="18431" y="7913"/>
                  </a:cubicBezTo>
                  <a:lnTo>
                    <a:pt x="17619" y="7913"/>
                  </a:lnTo>
                  <a:lnTo>
                    <a:pt x="17619" y="6004"/>
                  </a:lnTo>
                  <a:lnTo>
                    <a:pt x="18431" y="6004"/>
                  </a:lnTo>
                  <a:cubicBezTo>
                    <a:pt x="18770" y="6004"/>
                    <a:pt x="19047" y="5728"/>
                    <a:pt x="19047" y="5389"/>
                  </a:cubicBezTo>
                  <a:lnTo>
                    <a:pt x="19047" y="3381"/>
                  </a:lnTo>
                  <a:cubicBezTo>
                    <a:pt x="19047" y="3042"/>
                    <a:pt x="18770" y="2766"/>
                    <a:pt x="18431" y="2766"/>
                  </a:cubicBezTo>
                  <a:lnTo>
                    <a:pt x="17610" y="2766"/>
                  </a:lnTo>
                  <a:cubicBezTo>
                    <a:pt x="17583" y="2043"/>
                    <a:pt x="17004" y="1463"/>
                    <a:pt x="16281" y="1437"/>
                  </a:cubicBezTo>
                  <a:lnTo>
                    <a:pt x="16281" y="625"/>
                  </a:lnTo>
                  <a:cubicBezTo>
                    <a:pt x="16281" y="277"/>
                    <a:pt x="16004" y="0"/>
                    <a:pt x="15665" y="0"/>
                  </a:cubicBezTo>
                  <a:lnTo>
                    <a:pt x="13667" y="0"/>
                  </a:lnTo>
                  <a:cubicBezTo>
                    <a:pt x="13328" y="0"/>
                    <a:pt x="13052" y="277"/>
                    <a:pt x="13052" y="625"/>
                  </a:cubicBezTo>
                  <a:lnTo>
                    <a:pt x="13052" y="1437"/>
                  </a:lnTo>
                  <a:lnTo>
                    <a:pt x="11142" y="1437"/>
                  </a:lnTo>
                  <a:lnTo>
                    <a:pt x="11142" y="625"/>
                  </a:lnTo>
                  <a:cubicBezTo>
                    <a:pt x="11142" y="277"/>
                    <a:pt x="10866" y="0"/>
                    <a:pt x="10518" y="0"/>
                  </a:cubicBezTo>
                  <a:lnTo>
                    <a:pt x="8520" y="0"/>
                  </a:lnTo>
                  <a:cubicBezTo>
                    <a:pt x="8181" y="0"/>
                    <a:pt x="7904" y="277"/>
                    <a:pt x="7904" y="625"/>
                  </a:cubicBezTo>
                  <a:lnTo>
                    <a:pt x="7904" y="1437"/>
                  </a:lnTo>
                  <a:lnTo>
                    <a:pt x="5995" y="1437"/>
                  </a:lnTo>
                  <a:lnTo>
                    <a:pt x="5995" y="625"/>
                  </a:lnTo>
                  <a:cubicBezTo>
                    <a:pt x="5995" y="277"/>
                    <a:pt x="5719" y="0"/>
                    <a:pt x="53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3"/>
            <p:cNvSpPr/>
            <p:nvPr/>
          </p:nvSpPr>
          <p:spPr>
            <a:xfrm>
              <a:off x="4501325" y="2688650"/>
              <a:ext cx="297325" cy="297100"/>
            </a:xfrm>
            <a:custGeom>
              <a:avLst/>
              <a:gdLst/>
              <a:ahLst/>
              <a:cxnLst/>
              <a:rect l="l" t="t" r="r" b="b"/>
              <a:pathLst>
                <a:path w="11893" h="11884" extrusionOk="0">
                  <a:moveTo>
                    <a:pt x="848" y="1"/>
                  </a:moveTo>
                  <a:cubicBezTo>
                    <a:pt x="384" y="1"/>
                    <a:pt x="0" y="375"/>
                    <a:pt x="0" y="848"/>
                  </a:cubicBezTo>
                  <a:lnTo>
                    <a:pt x="0" y="11036"/>
                  </a:lnTo>
                  <a:cubicBezTo>
                    <a:pt x="0" y="11509"/>
                    <a:pt x="384" y="11883"/>
                    <a:pt x="848" y="11883"/>
                  </a:cubicBezTo>
                  <a:lnTo>
                    <a:pt x="2266" y="11883"/>
                  </a:lnTo>
                  <a:cubicBezTo>
                    <a:pt x="2418" y="11883"/>
                    <a:pt x="2543" y="11758"/>
                    <a:pt x="2543" y="11607"/>
                  </a:cubicBezTo>
                  <a:cubicBezTo>
                    <a:pt x="2543" y="11455"/>
                    <a:pt x="2418" y="11330"/>
                    <a:pt x="2266" y="11330"/>
                  </a:cubicBezTo>
                  <a:lnTo>
                    <a:pt x="848" y="11330"/>
                  </a:lnTo>
                  <a:cubicBezTo>
                    <a:pt x="687" y="11330"/>
                    <a:pt x="554" y="11196"/>
                    <a:pt x="554" y="11036"/>
                  </a:cubicBezTo>
                  <a:lnTo>
                    <a:pt x="554" y="848"/>
                  </a:lnTo>
                  <a:cubicBezTo>
                    <a:pt x="554" y="687"/>
                    <a:pt x="687" y="554"/>
                    <a:pt x="848" y="554"/>
                  </a:cubicBezTo>
                  <a:lnTo>
                    <a:pt x="11036" y="554"/>
                  </a:lnTo>
                  <a:cubicBezTo>
                    <a:pt x="11196" y="554"/>
                    <a:pt x="11330" y="687"/>
                    <a:pt x="11330" y="848"/>
                  </a:cubicBezTo>
                  <a:lnTo>
                    <a:pt x="11330" y="3105"/>
                  </a:lnTo>
                  <a:cubicBezTo>
                    <a:pt x="11330" y="3257"/>
                    <a:pt x="11455" y="3382"/>
                    <a:pt x="11607" y="3382"/>
                  </a:cubicBezTo>
                  <a:cubicBezTo>
                    <a:pt x="11767" y="3382"/>
                    <a:pt x="11892" y="3257"/>
                    <a:pt x="11892" y="3105"/>
                  </a:cubicBezTo>
                  <a:lnTo>
                    <a:pt x="11892" y="848"/>
                  </a:lnTo>
                  <a:cubicBezTo>
                    <a:pt x="11892" y="375"/>
                    <a:pt x="11509" y="1"/>
                    <a:pt x="110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3"/>
            <p:cNvSpPr/>
            <p:nvPr/>
          </p:nvSpPr>
          <p:spPr>
            <a:xfrm>
              <a:off x="4579375" y="2787675"/>
              <a:ext cx="219275" cy="198075"/>
            </a:xfrm>
            <a:custGeom>
              <a:avLst/>
              <a:gdLst/>
              <a:ahLst/>
              <a:cxnLst/>
              <a:rect l="l" t="t" r="r" b="b"/>
              <a:pathLst>
                <a:path w="8771" h="7923" extrusionOk="0">
                  <a:moveTo>
                    <a:pt x="8485" y="0"/>
                  </a:moveTo>
                  <a:cubicBezTo>
                    <a:pt x="8333" y="0"/>
                    <a:pt x="8208" y="125"/>
                    <a:pt x="8208" y="277"/>
                  </a:cubicBezTo>
                  <a:lnTo>
                    <a:pt x="8208" y="7075"/>
                  </a:lnTo>
                  <a:cubicBezTo>
                    <a:pt x="8208" y="7235"/>
                    <a:pt x="8074" y="7369"/>
                    <a:pt x="7914" y="7369"/>
                  </a:cubicBezTo>
                  <a:lnTo>
                    <a:pt x="277" y="7369"/>
                  </a:lnTo>
                  <a:cubicBezTo>
                    <a:pt x="126" y="7369"/>
                    <a:pt x="1" y="7494"/>
                    <a:pt x="1" y="7646"/>
                  </a:cubicBezTo>
                  <a:cubicBezTo>
                    <a:pt x="1" y="7797"/>
                    <a:pt x="126" y="7922"/>
                    <a:pt x="277" y="7922"/>
                  </a:cubicBezTo>
                  <a:lnTo>
                    <a:pt x="7914" y="7922"/>
                  </a:lnTo>
                  <a:cubicBezTo>
                    <a:pt x="8387" y="7922"/>
                    <a:pt x="8770" y="7548"/>
                    <a:pt x="8770" y="7075"/>
                  </a:cubicBezTo>
                  <a:lnTo>
                    <a:pt x="8770" y="277"/>
                  </a:lnTo>
                  <a:cubicBezTo>
                    <a:pt x="8770" y="125"/>
                    <a:pt x="8645" y="0"/>
                    <a:pt x="84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3"/>
            <p:cNvSpPr/>
            <p:nvPr/>
          </p:nvSpPr>
          <p:spPr>
            <a:xfrm>
              <a:off x="4544150" y="2746425"/>
              <a:ext cx="13850" cy="181550"/>
            </a:xfrm>
            <a:custGeom>
              <a:avLst/>
              <a:gdLst/>
              <a:ahLst/>
              <a:cxnLst/>
              <a:rect l="l" t="t" r="r" b="b"/>
              <a:pathLst>
                <a:path w="554" h="7262" extrusionOk="0">
                  <a:moveTo>
                    <a:pt x="277" y="0"/>
                  </a:moveTo>
                  <a:cubicBezTo>
                    <a:pt x="125" y="0"/>
                    <a:pt x="0" y="125"/>
                    <a:pt x="0" y="277"/>
                  </a:cubicBezTo>
                  <a:lnTo>
                    <a:pt x="0" y="6985"/>
                  </a:lnTo>
                  <a:cubicBezTo>
                    <a:pt x="0" y="7137"/>
                    <a:pt x="125" y="7262"/>
                    <a:pt x="277" y="7262"/>
                  </a:cubicBezTo>
                  <a:cubicBezTo>
                    <a:pt x="429" y="7262"/>
                    <a:pt x="553" y="7137"/>
                    <a:pt x="553" y="6985"/>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3"/>
            <p:cNvSpPr/>
            <p:nvPr/>
          </p:nvSpPr>
          <p:spPr>
            <a:xfrm>
              <a:off x="4741750" y="2746425"/>
              <a:ext cx="14075" cy="181550"/>
            </a:xfrm>
            <a:custGeom>
              <a:avLst/>
              <a:gdLst/>
              <a:ahLst/>
              <a:cxnLst/>
              <a:rect l="l" t="t" r="r" b="b"/>
              <a:pathLst>
                <a:path w="563" h="7262" extrusionOk="0">
                  <a:moveTo>
                    <a:pt x="286" y="0"/>
                  </a:moveTo>
                  <a:cubicBezTo>
                    <a:pt x="125" y="0"/>
                    <a:pt x="0" y="125"/>
                    <a:pt x="0" y="277"/>
                  </a:cubicBezTo>
                  <a:lnTo>
                    <a:pt x="0" y="6985"/>
                  </a:lnTo>
                  <a:cubicBezTo>
                    <a:pt x="0" y="7137"/>
                    <a:pt x="125" y="7262"/>
                    <a:pt x="286" y="7262"/>
                  </a:cubicBezTo>
                  <a:cubicBezTo>
                    <a:pt x="437" y="7262"/>
                    <a:pt x="562" y="7137"/>
                    <a:pt x="562" y="6985"/>
                  </a:cubicBezTo>
                  <a:lnTo>
                    <a:pt x="562" y="277"/>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3"/>
            <p:cNvSpPr/>
            <p:nvPr/>
          </p:nvSpPr>
          <p:spPr>
            <a:xfrm>
              <a:off x="4559100" y="2731250"/>
              <a:ext cx="181550" cy="14075"/>
            </a:xfrm>
            <a:custGeom>
              <a:avLst/>
              <a:gdLst/>
              <a:ahLst/>
              <a:cxnLst/>
              <a:rect l="l" t="t" r="r" b="b"/>
              <a:pathLst>
                <a:path w="7262" h="563" extrusionOk="0">
                  <a:moveTo>
                    <a:pt x="277" y="0"/>
                  </a:moveTo>
                  <a:cubicBezTo>
                    <a:pt x="125" y="0"/>
                    <a:pt x="0" y="125"/>
                    <a:pt x="0" y="286"/>
                  </a:cubicBezTo>
                  <a:cubicBezTo>
                    <a:pt x="0" y="438"/>
                    <a:pt x="125" y="562"/>
                    <a:pt x="277" y="562"/>
                  </a:cubicBezTo>
                  <a:lnTo>
                    <a:pt x="6985" y="562"/>
                  </a:lnTo>
                  <a:cubicBezTo>
                    <a:pt x="7137" y="562"/>
                    <a:pt x="7262" y="438"/>
                    <a:pt x="7262" y="286"/>
                  </a:cubicBezTo>
                  <a:cubicBezTo>
                    <a:pt x="7262" y="125"/>
                    <a:pt x="7137" y="0"/>
                    <a:pt x="69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3"/>
            <p:cNvSpPr/>
            <p:nvPr/>
          </p:nvSpPr>
          <p:spPr>
            <a:xfrm>
              <a:off x="4559100" y="2929075"/>
              <a:ext cx="181550" cy="14075"/>
            </a:xfrm>
            <a:custGeom>
              <a:avLst/>
              <a:gdLst/>
              <a:ahLst/>
              <a:cxnLst/>
              <a:rect l="l" t="t" r="r" b="b"/>
              <a:pathLst>
                <a:path w="7262" h="563" extrusionOk="0">
                  <a:moveTo>
                    <a:pt x="277" y="0"/>
                  </a:moveTo>
                  <a:cubicBezTo>
                    <a:pt x="125" y="0"/>
                    <a:pt x="0" y="125"/>
                    <a:pt x="0" y="277"/>
                  </a:cubicBezTo>
                  <a:cubicBezTo>
                    <a:pt x="0" y="437"/>
                    <a:pt x="125" y="562"/>
                    <a:pt x="277" y="562"/>
                  </a:cubicBezTo>
                  <a:lnTo>
                    <a:pt x="6985" y="562"/>
                  </a:lnTo>
                  <a:cubicBezTo>
                    <a:pt x="7137" y="562"/>
                    <a:pt x="7262" y="437"/>
                    <a:pt x="7262" y="277"/>
                  </a:cubicBezTo>
                  <a:cubicBezTo>
                    <a:pt x="7262" y="125"/>
                    <a:pt x="7137" y="0"/>
                    <a:pt x="69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3"/>
            <p:cNvSpPr/>
            <p:nvPr/>
          </p:nvSpPr>
          <p:spPr>
            <a:xfrm>
              <a:off x="4651200" y="2757800"/>
              <a:ext cx="78750" cy="78750"/>
            </a:xfrm>
            <a:custGeom>
              <a:avLst/>
              <a:gdLst/>
              <a:ahLst/>
              <a:cxnLst/>
              <a:rect l="l" t="t" r="r" b="b"/>
              <a:pathLst>
                <a:path w="3150" h="3150" extrusionOk="0">
                  <a:moveTo>
                    <a:pt x="277" y="0"/>
                  </a:moveTo>
                  <a:cubicBezTo>
                    <a:pt x="125" y="0"/>
                    <a:pt x="0" y="125"/>
                    <a:pt x="0" y="277"/>
                  </a:cubicBezTo>
                  <a:cubicBezTo>
                    <a:pt x="0" y="437"/>
                    <a:pt x="125" y="562"/>
                    <a:pt x="277" y="562"/>
                  </a:cubicBezTo>
                  <a:lnTo>
                    <a:pt x="2587" y="562"/>
                  </a:lnTo>
                  <a:lnTo>
                    <a:pt x="2587" y="2873"/>
                  </a:lnTo>
                  <a:cubicBezTo>
                    <a:pt x="2587" y="3024"/>
                    <a:pt x="2712" y="3149"/>
                    <a:pt x="2873" y="3149"/>
                  </a:cubicBezTo>
                  <a:cubicBezTo>
                    <a:pt x="3025" y="3149"/>
                    <a:pt x="3150" y="3024"/>
                    <a:pt x="3150" y="2873"/>
                  </a:cubicBezTo>
                  <a:lnTo>
                    <a:pt x="3150" y="277"/>
                  </a:lnTo>
                  <a:cubicBezTo>
                    <a:pt x="3150" y="125"/>
                    <a:pt x="3025" y="0"/>
                    <a:pt x="28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3"/>
            <p:cNvSpPr/>
            <p:nvPr/>
          </p:nvSpPr>
          <p:spPr>
            <a:xfrm>
              <a:off x="4570025" y="2857475"/>
              <a:ext cx="59125" cy="59125"/>
            </a:xfrm>
            <a:custGeom>
              <a:avLst/>
              <a:gdLst/>
              <a:ahLst/>
              <a:cxnLst/>
              <a:rect l="l" t="t" r="r" b="b"/>
              <a:pathLst>
                <a:path w="2365" h="2365" extrusionOk="0">
                  <a:moveTo>
                    <a:pt x="1758" y="554"/>
                  </a:moveTo>
                  <a:cubicBezTo>
                    <a:pt x="1784" y="554"/>
                    <a:pt x="1802" y="581"/>
                    <a:pt x="1802" y="607"/>
                  </a:cubicBezTo>
                  <a:lnTo>
                    <a:pt x="1802" y="1758"/>
                  </a:lnTo>
                  <a:cubicBezTo>
                    <a:pt x="1802" y="1785"/>
                    <a:pt x="1784" y="1803"/>
                    <a:pt x="1758" y="1803"/>
                  </a:cubicBezTo>
                  <a:lnTo>
                    <a:pt x="607" y="1803"/>
                  </a:lnTo>
                  <a:cubicBezTo>
                    <a:pt x="580" y="1803"/>
                    <a:pt x="553" y="1785"/>
                    <a:pt x="553" y="1758"/>
                  </a:cubicBezTo>
                  <a:lnTo>
                    <a:pt x="553" y="607"/>
                  </a:lnTo>
                  <a:cubicBezTo>
                    <a:pt x="553" y="581"/>
                    <a:pt x="580" y="554"/>
                    <a:pt x="607" y="554"/>
                  </a:cubicBezTo>
                  <a:close/>
                  <a:moveTo>
                    <a:pt x="607" y="1"/>
                  </a:moveTo>
                  <a:cubicBezTo>
                    <a:pt x="268" y="1"/>
                    <a:pt x="0" y="268"/>
                    <a:pt x="0" y="607"/>
                  </a:cubicBezTo>
                  <a:lnTo>
                    <a:pt x="0" y="1758"/>
                  </a:lnTo>
                  <a:cubicBezTo>
                    <a:pt x="0" y="2088"/>
                    <a:pt x="268" y="2365"/>
                    <a:pt x="607" y="2365"/>
                  </a:cubicBezTo>
                  <a:lnTo>
                    <a:pt x="1758" y="2365"/>
                  </a:lnTo>
                  <a:cubicBezTo>
                    <a:pt x="2088" y="2365"/>
                    <a:pt x="2364" y="2088"/>
                    <a:pt x="2364" y="1758"/>
                  </a:cubicBezTo>
                  <a:lnTo>
                    <a:pt x="2364" y="607"/>
                  </a:lnTo>
                  <a:cubicBezTo>
                    <a:pt x="2364" y="268"/>
                    <a:pt x="2088" y="1"/>
                    <a:pt x="17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73"/>
          <p:cNvGrpSpPr/>
          <p:nvPr/>
        </p:nvGrpSpPr>
        <p:grpSpPr>
          <a:xfrm>
            <a:off x="4132138" y="2675650"/>
            <a:ext cx="476175" cy="430450"/>
            <a:chOff x="3772475" y="2633350"/>
            <a:chExt cx="476175" cy="430450"/>
          </a:xfrm>
        </p:grpSpPr>
        <p:sp>
          <p:nvSpPr>
            <p:cNvPr id="1894" name="Google Shape;1894;p73"/>
            <p:cNvSpPr/>
            <p:nvPr/>
          </p:nvSpPr>
          <p:spPr>
            <a:xfrm>
              <a:off x="4023825" y="2889825"/>
              <a:ext cx="224825" cy="173975"/>
            </a:xfrm>
            <a:custGeom>
              <a:avLst/>
              <a:gdLst/>
              <a:ahLst/>
              <a:cxnLst/>
              <a:rect l="l" t="t" r="r" b="b"/>
              <a:pathLst>
                <a:path w="8993" h="6959" extrusionOk="0">
                  <a:moveTo>
                    <a:pt x="277" y="0"/>
                  </a:moveTo>
                  <a:cubicBezTo>
                    <a:pt x="125" y="0"/>
                    <a:pt x="0" y="125"/>
                    <a:pt x="0" y="277"/>
                  </a:cubicBezTo>
                  <a:lnTo>
                    <a:pt x="0" y="6682"/>
                  </a:lnTo>
                  <a:cubicBezTo>
                    <a:pt x="0" y="6834"/>
                    <a:pt x="125" y="6959"/>
                    <a:pt x="277" y="6959"/>
                  </a:cubicBezTo>
                  <a:lnTo>
                    <a:pt x="8716" y="6959"/>
                  </a:lnTo>
                  <a:cubicBezTo>
                    <a:pt x="8868" y="6959"/>
                    <a:pt x="8993" y="6834"/>
                    <a:pt x="8993" y="6682"/>
                  </a:cubicBezTo>
                  <a:lnTo>
                    <a:pt x="8993" y="1383"/>
                  </a:lnTo>
                  <a:cubicBezTo>
                    <a:pt x="8993" y="1231"/>
                    <a:pt x="8868" y="1106"/>
                    <a:pt x="8716" y="1106"/>
                  </a:cubicBezTo>
                  <a:lnTo>
                    <a:pt x="4827" y="1106"/>
                  </a:lnTo>
                  <a:lnTo>
                    <a:pt x="4336" y="152"/>
                  </a:lnTo>
                  <a:cubicBezTo>
                    <a:pt x="4292" y="54"/>
                    <a:pt x="4193" y="0"/>
                    <a:pt x="4086" y="0"/>
                  </a:cubicBezTo>
                  <a:lnTo>
                    <a:pt x="2802" y="0"/>
                  </a:lnTo>
                  <a:cubicBezTo>
                    <a:pt x="2650" y="0"/>
                    <a:pt x="2525" y="125"/>
                    <a:pt x="2525" y="277"/>
                  </a:cubicBezTo>
                  <a:cubicBezTo>
                    <a:pt x="2525" y="428"/>
                    <a:pt x="2650" y="553"/>
                    <a:pt x="2802" y="553"/>
                  </a:cubicBezTo>
                  <a:lnTo>
                    <a:pt x="3917" y="553"/>
                  </a:lnTo>
                  <a:lnTo>
                    <a:pt x="4407" y="1508"/>
                  </a:lnTo>
                  <a:cubicBezTo>
                    <a:pt x="4452" y="1606"/>
                    <a:pt x="4550" y="1660"/>
                    <a:pt x="4657" y="1660"/>
                  </a:cubicBezTo>
                  <a:lnTo>
                    <a:pt x="8440" y="1660"/>
                  </a:lnTo>
                  <a:lnTo>
                    <a:pt x="8440" y="6397"/>
                  </a:lnTo>
                  <a:lnTo>
                    <a:pt x="554" y="6397"/>
                  </a:lnTo>
                  <a:lnTo>
                    <a:pt x="554" y="553"/>
                  </a:lnTo>
                  <a:lnTo>
                    <a:pt x="1669" y="553"/>
                  </a:lnTo>
                  <a:cubicBezTo>
                    <a:pt x="1820" y="553"/>
                    <a:pt x="1945" y="428"/>
                    <a:pt x="1945" y="277"/>
                  </a:cubicBezTo>
                  <a:cubicBezTo>
                    <a:pt x="1945" y="125"/>
                    <a:pt x="1820" y="0"/>
                    <a:pt x="16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3"/>
            <p:cNvSpPr/>
            <p:nvPr/>
          </p:nvSpPr>
          <p:spPr>
            <a:xfrm>
              <a:off x="4055050" y="3001100"/>
              <a:ext cx="25225" cy="14075"/>
            </a:xfrm>
            <a:custGeom>
              <a:avLst/>
              <a:gdLst/>
              <a:ahLst/>
              <a:cxnLst/>
              <a:rect l="l" t="t" r="r" b="b"/>
              <a:pathLst>
                <a:path w="1009" h="563" extrusionOk="0">
                  <a:moveTo>
                    <a:pt x="277" y="1"/>
                  </a:moveTo>
                  <a:cubicBezTo>
                    <a:pt x="125" y="1"/>
                    <a:pt x="0" y="126"/>
                    <a:pt x="0" y="286"/>
                  </a:cubicBezTo>
                  <a:cubicBezTo>
                    <a:pt x="0" y="438"/>
                    <a:pt x="125" y="563"/>
                    <a:pt x="277" y="563"/>
                  </a:cubicBezTo>
                  <a:lnTo>
                    <a:pt x="723" y="563"/>
                  </a:lnTo>
                  <a:cubicBezTo>
                    <a:pt x="884" y="563"/>
                    <a:pt x="1009" y="438"/>
                    <a:pt x="1009" y="286"/>
                  </a:cubicBezTo>
                  <a:cubicBezTo>
                    <a:pt x="1009" y="126"/>
                    <a:pt x="884"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3"/>
            <p:cNvSpPr/>
            <p:nvPr/>
          </p:nvSpPr>
          <p:spPr>
            <a:xfrm>
              <a:off x="4055050" y="3020725"/>
              <a:ext cx="51100" cy="13850"/>
            </a:xfrm>
            <a:custGeom>
              <a:avLst/>
              <a:gdLst/>
              <a:ahLst/>
              <a:cxnLst/>
              <a:rect l="l" t="t" r="r" b="b"/>
              <a:pathLst>
                <a:path w="2044" h="554" extrusionOk="0">
                  <a:moveTo>
                    <a:pt x="277" y="1"/>
                  </a:moveTo>
                  <a:cubicBezTo>
                    <a:pt x="125" y="1"/>
                    <a:pt x="0" y="126"/>
                    <a:pt x="0" y="277"/>
                  </a:cubicBezTo>
                  <a:cubicBezTo>
                    <a:pt x="0" y="429"/>
                    <a:pt x="125" y="554"/>
                    <a:pt x="277" y="554"/>
                  </a:cubicBezTo>
                  <a:lnTo>
                    <a:pt x="1767" y="554"/>
                  </a:lnTo>
                  <a:cubicBezTo>
                    <a:pt x="1918" y="554"/>
                    <a:pt x="2043" y="429"/>
                    <a:pt x="2043" y="277"/>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3"/>
            <p:cNvSpPr/>
            <p:nvPr/>
          </p:nvSpPr>
          <p:spPr>
            <a:xfrm>
              <a:off x="4023825" y="2633350"/>
              <a:ext cx="224825" cy="173975"/>
            </a:xfrm>
            <a:custGeom>
              <a:avLst/>
              <a:gdLst/>
              <a:ahLst/>
              <a:cxnLst/>
              <a:rect l="l" t="t" r="r" b="b"/>
              <a:pathLst>
                <a:path w="8993" h="6959" extrusionOk="0">
                  <a:moveTo>
                    <a:pt x="277" y="0"/>
                  </a:moveTo>
                  <a:cubicBezTo>
                    <a:pt x="125" y="0"/>
                    <a:pt x="0" y="125"/>
                    <a:pt x="0" y="277"/>
                  </a:cubicBezTo>
                  <a:lnTo>
                    <a:pt x="0" y="6682"/>
                  </a:lnTo>
                  <a:cubicBezTo>
                    <a:pt x="0" y="6834"/>
                    <a:pt x="125" y="6958"/>
                    <a:pt x="277" y="6958"/>
                  </a:cubicBezTo>
                  <a:lnTo>
                    <a:pt x="6281" y="6958"/>
                  </a:lnTo>
                  <a:cubicBezTo>
                    <a:pt x="6433" y="6958"/>
                    <a:pt x="6557" y="6834"/>
                    <a:pt x="6557" y="6682"/>
                  </a:cubicBezTo>
                  <a:cubicBezTo>
                    <a:pt x="6557" y="6530"/>
                    <a:pt x="6433" y="6405"/>
                    <a:pt x="6281" y="6405"/>
                  </a:cubicBezTo>
                  <a:lnTo>
                    <a:pt x="554" y="6405"/>
                  </a:lnTo>
                  <a:lnTo>
                    <a:pt x="554" y="553"/>
                  </a:lnTo>
                  <a:lnTo>
                    <a:pt x="3917" y="553"/>
                  </a:lnTo>
                  <a:lnTo>
                    <a:pt x="4407" y="1517"/>
                  </a:lnTo>
                  <a:cubicBezTo>
                    <a:pt x="4452" y="1606"/>
                    <a:pt x="4550" y="1668"/>
                    <a:pt x="4657" y="1668"/>
                  </a:cubicBezTo>
                  <a:lnTo>
                    <a:pt x="8440" y="1668"/>
                  </a:lnTo>
                  <a:lnTo>
                    <a:pt x="8440" y="6405"/>
                  </a:lnTo>
                  <a:lnTo>
                    <a:pt x="7423" y="6405"/>
                  </a:lnTo>
                  <a:cubicBezTo>
                    <a:pt x="7262" y="6405"/>
                    <a:pt x="7137" y="6530"/>
                    <a:pt x="7137" y="6682"/>
                  </a:cubicBezTo>
                  <a:cubicBezTo>
                    <a:pt x="7137" y="6834"/>
                    <a:pt x="7262" y="6958"/>
                    <a:pt x="7423" y="6958"/>
                  </a:cubicBezTo>
                  <a:lnTo>
                    <a:pt x="8716" y="6958"/>
                  </a:lnTo>
                  <a:cubicBezTo>
                    <a:pt x="8868" y="6958"/>
                    <a:pt x="8993" y="6834"/>
                    <a:pt x="8993" y="6682"/>
                  </a:cubicBezTo>
                  <a:lnTo>
                    <a:pt x="8993" y="1392"/>
                  </a:lnTo>
                  <a:cubicBezTo>
                    <a:pt x="8993" y="1231"/>
                    <a:pt x="8868" y="1106"/>
                    <a:pt x="8716" y="1106"/>
                  </a:cubicBezTo>
                  <a:lnTo>
                    <a:pt x="4827" y="1106"/>
                  </a:lnTo>
                  <a:lnTo>
                    <a:pt x="4336" y="152"/>
                  </a:lnTo>
                  <a:cubicBezTo>
                    <a:pt x="4292" y="54"/>
                    <a:pt x="4193" y="0"/>
                    <a:pt x="40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3"/>
            <p:cNvSpPr/>
            <p:nvPr/>
          </p:nvSpPr>
          <p:spPr>
            <a:xfrm>
              <a:off x="4055050" y="2744850"/>
              <a:ext cx="25225" cy="13850"/>
            </a:xfrm>
            <a:custGeom>
              <a:avLst/>
              <a:gdLst/>
              <a:ahLst/>
              <a:cxnLst/>
              <a:rect l="l" t="t" r="r" b="b"/>
              <a:pathLst>
                <a:path w="1009" h="554" extrusionOk="0">
                  <a:moveTo>
                    <a:pt x="277" y="1"/>
                  </a:moveTo>
                  <a:cubicBezTo>
                    <a:pt x="125" y="1"/>
                    <a:pt x="0" y="125"/>
                    <a:pt x="0" y="277"/>
                  </a:cubicBezTo>
                  <a:cubicBezTo>
                    <a:pt x="0" y="429"/>
                    <a:pt x="125" y="554"/>
                    <a:pt x="277" y="554"/>
                  </a:cubicBezTo>
                  <a:lnTo>
                    <a:pt x="723" y="554"/>
                  </a:lnTo>
                  <a:cubicBezTo>
                    <a:pt x="884" y="554"/>
                    <a:pt x="1009" y="429"/>
                    <a:pt x="1009" y="277"/>
                  </a:cubicBezTo>
                  <a:cubicBezTo>
                    <a:pt x="1009" y="125"/>
                    <a:pt x="884"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3"/>
            <p:cNvSpPr/>
            <p:nvPr/>
          </p:nvSpPr>
          <p:spPr>
            <a:xfrm>
              <a:off x="4055050" y="2764250"/>
              <a:ext cx="51100" cy="14075"/>
            </a:xfrm>
            <a:custGeom>
              <a:avLst/>
              <a:gdLst/>
              <a:ahLst/>
              <a:cxnLst/>
              <a:rect l="l" t="t" r="r" b="b"/>
              <a:pathLst>
                <a:path w="2044" h="563" extrusionOk="0">
                  <a:moveTo>
                    <a:pt x="277" y="1"/>
                  </a:moveTo>
                  <a:cubicBezTo>
                    <a:pt x="125" y="1"/>
                    <a:pt x="0" y="126"/>
                    <a:pt x="0" y="286"/>
                  </a:cubicBezTo>
                  <a:cubicBezTo>
                    <a:pt x="0" y="438"/>
                    <a:pt x="125" y="563"/>
                    <a:pt x="277"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3"/>
            <p:cNvSpPr/>
            <p:nvPr/>
          </p:nvSpPr>
          <p:spPr>
            <a:xfrm>
              <a:off x="3772475" y="2752200"/>
              <a:ext cx="225050" cy="174000"/>
            </a:xfrm>
            <a:custGeom>
              <a:avLst/>
              <a:gdLst/>
              <a:ahLst/>
              <a:cxnLst/>
              <a:rect l="l" t="t" r="r" b="b"/>
              <a:pathLst>
                <a:path w="9002" h="6960" extrusionOk="0">
                  <a:moveTo>
                    <a:pt x="277" y="1"/>
                  </a:moveTo>
                  <a:cubicBezTo>
                    <a:pt x="125" y="1"/>
                    <a:pt x="0" y="126"/>
                    <a:pt x="0" y="278"/>
                  </a:cubicBezTo>
                  <a:lnTo>
                    <a:pt x="0" y="6683"/>
                  </a:lnTo>
                  <a:cubicBezTo>
                    <a:pt x="0" y="6834"/>
                    <a:pt x="125" y="6959"/>
                    <a:pt x="277" y="6959"/>
                  </a:cubicBezTo>
                  <a:lnTo>
                    <a:pt x="8716" y="6959"/>
                  </a:lnTo>
                  <a:cubicBezTo>
                    <a:pt x="8868" y="6959"/>
                    <a:pt x="9002" y="6834"/>
                    <a:pt x="9002" y="6683"/>
                  </a:cubicBezTo>
                  <a:lnTo>
                    <a:pt x="9002" y="4854"/>
                  </a:lnTo>
                  <a:cubicBezTo>
                    <a:pt x="9002" y="4702"/>
                    <a:pt x="8868" y="4577"/>
                    <a:pt x="8716" y="4577"/>
                  </a:cubicBezTo>
                  <a:cubicBezTo>
                    <a:pt x="8565" y="4577"/>
                    <a:pt x="8440" y="4702"/>
                    <a:pt x="8440" y="4854"/>
                  </a:cubicBezTo>
                  <a:lnTo>
                    <a:pt x="8440" y="6406"/>
                  </a:lnTo>
                  <a:lnTo>
                    <a:pt x="563" y="6406"/>
                  </a:lnTo>
                  <a:lnTo>
                    <a:pt x="563" y="563"/>
                  </a:lnTo>
                  <a:lnTo>
                    <a:pt x="3917" y="563"/>
                  </a:lnTo>
                  <a:lnTo>
                    <a:pt x="4407" y="1518"/>
                  </a:lnTo>
                  <a:cubicBezTo>
                    <a:pt x="4461" y="1607"/>
                    <a:pt x="4550" y="1669"/>
                    <a:pt x="4657" y="1669"/>
                  </a:cubicBezTo>
                  <a:lnTo>
                    <a:pt x="8440" y="1669"/>
                  </a:lnTo>
                  <a:lnTo>
                    <a:pt x="8440" y="3721"/>
                  </a:lnTo>
                  <a:cubicBezTo>
                    <a:pt x="8440" y="3873"/>
                    <a:pt x="8565" y="3998"/>
                    <a:pt x="8716" y="3998"/>
                  </a:cubicBezTo>
                  <a:cubicBezTo>
                    <a:pt x="8868" y="3998"/>
                    <a:pt x="9002" y="3873"/>
                    <a:pt x="9002" y="3721"/>
                  </a:cubicBezTo>
                  <a:lnTo>
                    <a:pt x="9002" y="1393"/>
                  </a:lnTo>
                  <a:cubicBezTo>
                    <a:pt x="9002" y="1232"/>
                    <a:pt x="8868" y="1107"/>
                    <a:pt x="8716" y="1107"/>
                  </a:cubicBezTo>
                  <a:lnTo>
                    <a:pt x="4827" y="1107"/>
                  </a:lnTo>
                  <a:lnTo>
                    <a:pt x="4336" y="153"/>
                  </a:lnTo>
                  <a:cubicBezTo>
                    <a:pt x="4292" y="63"/>
                    <a:pt x="4193" y="1"/>
                    <a:pt x="40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3"/>
            <p:cNvSpPr/>
            <p:nvPr/>
          </p:nvSpPr>
          <p:spPr>
            <a:xfrm>
              <a:off x="3803700" y="2863725"/>
              <a:ext cx="25225" cy="13850"/>
            </a:xfrm>
            <a:custGeom>
              <a:avLst/>
              <a:gdLst/>
              <a:ahLst/>
              <a:cxnLst/>
              <a:rect l="l" t="t" r="r" b="b"/>
              <a:pathLst>
                <a:path w="1009" h="554" extrusionOk="0">
                  <a:moveTo>
                    <a:pt x="286" y="0"/>
                  </a:moveTo>
                  <a:cubicBezTo>
                    <a:pt x="125" y="0"/>
                    <a:pt x="0" y="125"/>
                    <a:pt x="0" y="277"/>
                  </a:cubicBezTo>
                  <a:cubicBezTo>
                    <a:pt x="0" y="429"/>
                    <a:pt x="125" y="554"/>
                    <a:pt x="286" y="554"/>
                  </a:cubicBezTo>
                  <a:lnTo>
                    <a:pt x="732" y="554"/>
                  </a:lnTo>
                  <a:cubicBezTo>
                    <a:pt x="884" y="554"/>
                    <a:pt x="1009" y="429"/>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3"/>
            <p:cNvSpPr/>
            <p:nvPr/>
          </p:nvSpPr>
          <p:spPr>
            <a:xfrm>
              <a:off x="3803700" y="2883125"/>
              <a:ext cx="51100" cy="14075"/>
            </a:xfrm>
            <a:custGeom>
              <a:avLst/>
              <a:gdLst/>
              <a:ahLst/>
              <a:cxnLst/>
              <a:rect l="l" t="t" r="r" b="b"/>
              <a:pathLst>
                <a:path w="2044" h="563" extrusionOk="0">
                  <a:moveTo>
                    <a:pt x="286" y="1"/>
                  </a:moveTo>
                  <a:cubicBezTo>
                    <a:pt x="125" y="1"/>
                    <a:pt x="0" y="126"/>
                    <a:pt x="0" y="286"/>
                  </a:cubicBezTo>
                  <a:cubicBezTo>
                    <a:pt x="0" y="438"/>
                    <a:pt x="125" y="563"/>
                    <a:pt x="286"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3"/>
            <p:cNvSpPr/>
            <p:nvPr/>
          </p:nvSpPr>
          <p:spPr>
            <a:xfrm>
              <a:off x="3916325" y="2704925"/>
              <a:ext cx="81200" cy="49100"/>
            </a:xfrm>
            <a:custGeom>
              <a:avLst/>
              <a:gdLst/>
              <a:ahLst/>
              <a:cxnLst/>
              <a:rect l="l" t="t" r="r" b="b"/>
              <a:pathLst>
                <a:path w="3248" h="1964" extrusionOk="0">
                  <a:moveTo>
                    <a:pt x="277" y="1"/>
                  </a:moveTo>
                  <a:cubicBezTo>
                    <a:pt x="125" y="1"/>
                    <a:pt x="1" y="126"/>
                    <a:pt x="1" y="277"/>
                  </a:cubicBezTo>
                  <a:lnTo>
                    <a:pt x="1" y="1687"/>
                  </a:lnTo>
                  <a:cubicBezTo>
                    <a:pt x="1" y="1838"/>
                    <a:pt x="125" y="1963"/>
                    <a:pt x="277" y="1963"/>
                  </a:cubicBezTo>
                  <a:cubicBezTo>
                    <a:pt x="438" y="1963"/>
                    <a:pt x="563" y="1838"/>
                    <a:pt x="563" y="1687"/>
                  </a:cubicBezTo>
                  <a:lnTo>
                    <a:pt x="563" y="554"/>
                  </a:lnTo>
                  <a:lnTo>
                    <a:pt x="2962" y="554"/>
                  </a:lnTo>
                  <a:cubicBezTo>
                    <a:pt x="3114" y="554"/>
                    <a:pt x="3248" y="429"/>
                    <a:pt x="3248" y="277"/>
                  </a:cubicBezTo>
                  <a:cubicBezTo>
                    <a:pt x="3248" y="126"/>
                    <a:pt x="3114" y="1"/>
                    <a:pt x="29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3"/>
            <p:cNvSpPr/>
            <p:nvPr/>
          </p:nvSpPr>
          <p:spPr>
            <a:xfrm>
              <a:off x="3916325" y="2943125"/>
              <a:ext cx="81200" cy="49075"/>
            </a:xfrm>
            <a:custGeom>
              <a:avLst/>
              <a:gdLst/>
              <a:ahLst/>
              <a:cxnLst/>
              <a:rect l="l" t="t" r="r" b="b"/>
              <a:pathLst>
                <a:path w="3248" h="1963" extrusionOk="0">
                  <a:moveTo>
                    <a:pt x="277" y="0"/>
                  </a:moveTo>
                  <a:cubicBezTo>
                    <a:pt x="125" y="0"/>
                    <a:pt x="1" y="125"/>
                    <a:pt x="1" y="277"/>
                  </a:cubicBezTo>
                  <a:lnTo>
                    <a:pt x="1" y="1686"/>
                  </a:lnTo>
                  <a:cubicBezTo>
                    <a:pt x="1" y="1838"/>
                    <a:pt x="125" y="1963"/>
                    <a:pt x="277" y="1963"/>
                  </a:cubicBezTo>
                  <a:lnTo>
                    <a:pt x="2962" y="1963"/>
                  </a:lnTo>
                  <a:cubicBezTo>
                    <a:pt x="3114" y="1963"/>
                    <a:pt x="3248" y="1838"/>
                    <a:pt x="3248" y="1686"/>
                  </a:cubicBezTo>
                  <a:cubicBezTo>
                    <a:pt x="3248" y="1535"/>
                    <a:pt x="3114" y="1410"/>
                    <a:pt x="2962" y="1410"/>
                  </a:cubicBezTo>
                  <a:lnTo>
                    <a:pt x="563" y="1410"/>
                  </a:ln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73"/>
          <p:cNvGrpSpPr/>
          <p:nvPr/>
        </p:nvGrpSpPr>
        <p:grpSpPr>
          <a:xfrm>
            <a:off x="3551925" y="2668063"/>
            <a:ext cx="477975" cy="445625"/>
            <a:chOff x="3196400" y="2651400"/>
            <a:chExt cx="477975" cy="445625"/>
          </a:xfrm>
        </p:grpSpPr>
        <p:sp>
          <p:nvSpPr>
            <p:cNvPr id="1906" name="Google Shape;1906;p73"/>
            <p:cNvSpPr/>
            <p:nvPr/>
          </p:nvSpPr>
          <p:spPr>
            <a:xfrm>
              <a:off x="3196400" y="2651400"/>
              <a:ext cx="477975" cy="445625"/>
            </a:xfrm>
            <a:custGeom>
              <a:avLst/>
              <a:gdLst/>
              <a:ahLst/>
              <a:cxnLst/>
              <a:rect l="l" t="t" r="r" b="b"/>
              <a:pathLst>
                <a:path w="19119" h="17825" extrusionOk="0">
                  <a:moveTo>
                    <a:pt x="554" y="9109"/>
                  </a:moveTo>
                  <a:cubicBezTo>
                    <a:pt x="946" y="9493"/>
                    <a:pt x="1526" y="9841"/>
                    <a:pt x="2284" y="10135"/>
                  </a:cubicBezTo>
                  <a:cubicBezTo>
                    <a:pt x="3685" y="10661"/>
                    <a:pt x="5523" y="10956"/>
                    <a:pt x="7485" y="10956"/>
                  </a:cubicBezTo>
                  <a:cubicBezTo>
                    <a:pt x="7646" y="10956"/>
                    <a:pt x="7797" y="10956"/>
                    <a:pt x="7958" y="10947"/>
                  </a:cubicBezTo>
                  <a:cubicBezTo>
                    <a:pt x="7994" y="10982"/>
                    <a:pt x="8029" y="11018"/>
                    <a:pt x="8074" y="11036"/>
                  </a:cubicBezTo>
                  <a:lnTo>
                    <a:pt x="8850" y="11482"/>
                  </a:lnTo>
                  <a:cubicBezTo>
                    <a:pt x="8814" y="11696"/>
                    <a:pt x="8805" y="11901"/>
                    <a:pt x="8805" y="12115"/>
                  </a:cubicBezTo>
                  <a:cubicBezTo>
                    <a:pt x="8805" y="12330"/>
                    <a:pt x="8814" y="12544"/>
                    <a:pt x="8850" y="12749"/>
                  </a:cubicBezTo>
                  <a:lnTo>
                    <a:pt x="8074" y="13195"/>
                  </a:lnTo>
                  <a:cubicBezTo>
                    <a:pt x="7949" y="13266"/>
                    <a:pt x="7869" y="13382"/>
                    <a:pt x="7824" y="13516"/>
                  </a:cubicBezTo>
                  <a:cubicBezTo>
                    <a:pt x="7788" y="13650"/>
                    <a:pt x="7806" y="13793"/>
                    <a:pt x="7878" y="13917"/>
                  </a:cubicBezTo>
                  <a:lnTo>
                    <a:pt x="8297" y="14640"/>
                  </a:lnTo>
                  <a:cubicBezTo>
                    <a:pt x="8029" y="14658"/>
                    <a:pt x="7762" y="14658"/>
                    <a:pt x="7485" y="14658"/>
                  </a:cubicBezTo>
                  <a:cubicBezTo>
                    <a:pt x="5594" y="14658"/>
                    <a:pt x="3819" y="14381"/>
                    <a:pt x="2489" y="13873"/>
                  </a:cubicBezTo>
                  <a:cubicBezTo>
                    <a:pt x="1258" y="13409"/>
                    <a:pt x="554" y="12793"/>
                    <a:pt x="554" y="12196"/>
                  </a:cubicBezTo>
                  <a:lnTo>
                    <a:pt x="554" y="9109"/>
                  </a:lnTo>
                  <a:close/>
                  <a:moveTo>
                    <a:pt x="7485" y="1"/>
                  </a:moveTo>
                  <a:cubicBezTo>
                    <a:pt x="5523" y="1"/>
                    <a:pt x="3685" y="286"/>
                    <a:pt x="2284" y="821"/>
                  </a:cubicBezTo>
                  <a:cubicBezTo>
                    <a:pt x="812" y="1383"/>
                    <a:pt x="0" y="2168"/>
                    <a:pt x="0" y="3025"/>
                  </a:cubicBezTo>
                  <a:lnTo>
                    <a:pt x="0" y="12196"/>
                  </a:lnTo>
                  <a:cubicBezTo>
                    <a:pt x="0" y="13052"/>
                    <a:pt x="812" y="13837"/>
                    <a:pt x="2284" y="14399"/>
                  </a:cubicBezTo>
                  <a:cubicBezTo>
                    <a:pt x="3685" y="14926"/>
                    <a:pt x="5523" y="15220"/>
                    <a:pt x="7485" y="15220"/>
                  </a:cubicBezTo>
                  <a:cubicBezTo>
                    <a:pt x="7860" y="15220"/>
                    <a:pt x="8243" y="15211"/>
                    <a:pt x="8618" y="15184"/>
                  </a:cubicBezTo>
                  <a:lnTo>
                    <a:pt x="9100" y="16023"/>
                  </a:lnTo>
                  <a:cubicBezTo>
                    <a:pt x="9162" y="16148"/>
                    <a:pt x="9278" y="16228"/>
                    <a:pt x="9412" y="16264"/>
                  </a:cubicBezTo>
                  <a:cubicBezTo>
                    <a:pt x="9460" y="16276"/>
                    <a:pt x="9507" y="16282"/>
                    <a:pt x="9554" y="16282"/>
                  </a:cubicBezTo>
                  <a:cubicBezTo>
                    <a:pt x="9647" y="16282"/>
                    <a:pt x="9736" y="16258"/>
                    <a:pt x="9814" y="16210"/>
                  </a:cubicBezTo>
                  <a:lnTo>
                    <a:pt x="10590" y="15764"/>
                  </a:lnTo>
                  <a:cubicBezTo>
                    <a:pt x="10929" y="16032"/>
                    <a:pt x="11294" y="16246"/>
                    <a:pt x="11687" y="16397"/>
                  </a:cubicBezTo>
                  <a:lnTo>
                    <a:pt x="11687" y="17290"/>
                  </a:lnTo>
                  <a:cubicBezTo>
                    <a:pt x="11687" y="17584"/>
                    <a:pt x="11919" y="17825"/>
                    <a:pt x="12213" y="17825"/>
                  </a:cubicBezTo>
                  <a:lnTo>
                    <a:pt x="14640" y="17825"/>
                  </a:lnTo>
                  <a:cubicBezTo>
                    <a:pt x="14934" y="17825"/>
                    <a:pt x="15166" y="17584"/>
                    <a:pt x="15166" y="17290"/>
                  </a:cubicBezTo>
                  <a:lnTo>
                    <a:pt x="15166" y="16397"/>
                  </a:lnTo>
                  <a:cubicBezTo>
                    <a:pt x="15568" y="16246"/>
                    <a:pt x="15933" y="16032"/>
                    <a:pt x="16263" y="15764"/>
                  </a:cubicBezTo>
                  <a:lnTo>
                    <a:pt x="17040" y="16210"/>
                  </a:lnTo>
                  <a:cubicBezTo>
                    <a:pt x="17123" y="16258"/>
                    <a:pt x="17210" y="16282"/>
                    <a:pt x="17301" y="16282"/>
                  </a:cubicBezTo>
                  <a:cubicBezTo>
                    <a:pt x="17347" y="16282"/>
                    <a:pt x="17393" y="16276"/>
                    <a:pt x="17441" y="16264"/>
                  </a:cubicBezTo>
                  <a:cubicBezTo>
                    <a:pt x="17575" y="16228"/>
                    <a:pt x="17691" y="16148"/>
                    <a:pt x="17762" y="16023"/>
                  </a:cubicBezTo>
                  <a:lnTo>
                    <a:pt x="18975" y="13917"/>
                  </a:lnTo>
                  <a:cubicBezTo>
                    <a:pt x="19047" y="13793"/>
                    <a:pt x="19065" y="13650"/>
                    <a:pt x="19029" y="13516"/>
                  </a:cubicBezTo>
                  <a:cubicBezTo>
                    <a:pt x="18993" y="13382"/>
                    <a:pt x="18904" y="13266"/>
                    <a:pt x="18779" y="13195"/>
                  </a:cubicBezTo>
                  <a:lnTo>
                    <a:pt x="18012" y="12749"/>
                  </a:lnTo>
                  <a:cubicBezTo>
                    <a:pt x="18039" y="12544"/>
                    <a:pt x="18048" y="12330"/>
                    <a:pt x="18048" y="12115"/>
                  </a:cubicBezTo>
                  <a:cubicBezTo>
                    <a:pt x="18048" y="11901"/>
                    <a:pt x="18039" y="11696"/>
                    <a:pt x="18012" y="11482"/>
                  </a:cubicBezTo>
                  <a:lnTo>
                    <a:pt x="18779" y="11036"/>
                  </a:lnTo>
                  <a:cubicBezTo>
                    <a:pt x="19029" y="10893"/>
                    <a:pt x="19118" y="10572"/>
                    <a:pt x="18975" y="10322"/>
                  </a:cubicBezTo>
                  <a:lnTo>
                    <a:pt x="18601" y="9671"/>
                  </a:lnTo>
                  <a:cubicBezTo>
                    <a:pt x="18546" y="9580"/>
                    <a:pt x="18450" y="9530"/>
                    <a:pt x="18352" y="9530"/>
                  </a:cubicBezTo>
                  <a:cubicBezTo>
                    <a:pt x="18306" y="9530"/>
                    <a:pt x="18260" y="9541"/>
                    <a:pt x="18217" y="9564"/>
                  </a:cubicBezTo>
                  <a:cubicBezTo>
                    <a:pt x="18083" y="9644"/>
                    <a:pt x="18039" y="9814"/>
                    <a:pt x="18119" y="9948"/>
                  </a:cubicBezTo>
                  <a:lnTo>
                    <a:pt x="18476" y="10572"/>
                  </a:lnTo>
                  <a:lnTo>
                    <a:pt x="17566" y="11098"/>
                  </a:lnTo>
                  <a:cubicBezTo>
                    <a:pt x="17459" y="11152"/>
                    <a:pt x="17405" y="11277"/>
                    <a:pt x="17432" y="11393"/>
                  </a:cubicBezTo>
                  <a:cubicBezTo>
                    <a:pt x="17477" y="11625"/>
                    <a:pt x="17495" y="11875"/>
                    <a:pt x="17495" y="12115"/>
                  </a:cubicBezTo>
                  <a:cubicBezTo>
                    <a:pt x="17495" y="12365"/>
                    <a:pt x="17477" y="12606"/>
                    <a:pt x="17432" y="12847"/>
                  </a:cubicBezTo>
                  <a:cubicBezTo>
                    <a:pt x="17405" y="12963"/>
                    <a:pt x="17459" y="13079"/>
                    <a:pt x="17566" y="13141"/>
                  </a:cubicBezTo>
                  <a:lnTo>
                    <a:pt x="18476" y="13668"/>
                  </a:lnTo>
                  <a:lnTo>
                    <a:pt x="17289" y="15719"/>
                  </a:lnTo>
                  <a:lnTo>
                    <a:pt x="16379" y="15193"/>
                  </a:lnTo>
                  <a:cubicBezTo>
                    <a:pt x="16333" y="15166"/>
                    <a:pt x="16282" y="15152"/>
                    <a:pt x="16233" y="15152"/>
                  </a:cubicBezTo>
                  <a:cubicBezTo>
                    <a:pt x="16170" y="15152"/>
                    <a:pt x="16108" y="15175"/>
                    <a:pt x="16058" y="15220"/>
                  </a:cubicBezTo>
                  <a:cubicBezTo>
                    <a:pt x="15684" y="15541"/>
                    <a:pt x="15255" y="15782"/>
                    <a:pt x="14800" y="15951"/>
                  </a:cubicBezTo>
                  <a:cubicBezTo>
                    <a:pt x="14684" y="15987"/>
                    <a:pt x="14613" y="16094"/>
                    <a:pt x="14613" y="16210"/>
                  </a:cubicBezTo>
                  <a:lnTo>
                    <a:pt x="14613" y="17263"/>
                  </a:lnTo>
                  <a:lnTo>
                    <a:pt x="12240" y="17263"/>
                  </a:lnTo>
                  <a:lnTo>
                    <a:pt x="12240" y="16210"/>
                  </a:lnTo>
                  <a:cubicBezTo>
                    <a:pt x="12240" y="16094"/>
                    <a:pt x="12169" y="15987"/>
                    <a:pt x="12062" y="15951"/>
                  </a:cubicBezTo>
                  <a:cubicBezTo>
                    <a:pt x="11598" y="15782"/>
                    <a:pt x="11170" y="15541"/>
                    <a:pt x="10795" y="15220"/>
                  </a:cubicBezTo>
                  <a:cubicBezTo>
                    <a:pt x="10745" y="15175"/>
                    <a:pt x="10683" y="15152"/>
                    <a:pt x="10620" y="15152"/>
                  </a:cubicBezTo>
                  <a:cubicBezTo>
                    <a:pt x="10571" y="15152"/>
                    <a:pt x="10521" y="15166"/>
                    <a:pt x="10474" y="15193"/>
                  </a:cubicBezTo>
                  <a:lnTo>
                    <a:pt x="9564" y="15719"/>
                  </a:lnTo>
                  <a:lnTo>
                    <a:pt x="8377" y="13668"/>
                  </a:lnTo>
                  <a:lnTo>
                    <a:pt x="9287" y="13141"/>
                  </a:lnTo>
                  <a:cubicBezTo>
                    <a:pt x="9394" y="13079"/>
                    <a:pt x="9448" y="12963"/>
                    <a:pt x="9430" y="12847"/>
                  </a:cubicBezTo>
                  <a:cubicBezTo>
                    <a:pt x="9385" y="12606"/>
                    <a:pt x="9359" y="12365"/>
                    <a:pt x="9359" y="12115"/>
                  </a:cubicBezTo>
                  <a:cubicBezTo>
                    <a:pt x="9359" y="11875"/>
                    <a:pt x="9385" y="11625"/>
                    <a:pt x="9430" y="11393"/>
                  </a:cubicBezTo>
                  <a:cubicBezTo>
                    <a:pt x="9448" y="11277"/>
                    <a:pt x="9394" y="11152"/>
                    <a:pt x="9287" y="11098"/>
                  </a:cubicBezTo>
                  <a:lnTo>
                    <a:pt x="8377" y="10572"/>
                  </a:lnTo>
                  <a:lnTo>
                    <a:pt x="9564" y="8520"/>
                  </a:lnTo>
                  <a:lnTo>
                    <a:pt x="10474" y="9047"/>
                  </a:lnTo>
                  <a:cubicBezTo>
                    <a:pt x="10520" y="9070"/>
                    <a:pt x="10569" y="9081"/>
                    <a:pt x="10617" y="9081"/>
                  </a:cubicBezTo>
                  <a:cubicBezTo>
                    <a:pt x="10681" y="9081"/>
                    <a:pt x="10744" y="9061"/>
                    <a:pt x="10795" y="9020"/>
                  </a:cubicBezTo>
                  <a:cubicBezTo>
                    <a:pt x="11170" y="8699"/>
                    <a:pt x="11598" y="8449"/>
                    <a:pt x="12062" y="8288"/>
                  </a:cubicBezTo>
                  <a:cubicBezTo>
                    <a:pt x="12169" y="8244"/>
                    <a:pt x="12240" y="8146"/>
                    <a:pt x="12240" y="8021"/>
                  </a:cubicBezTo>
                  <a:lnTo>
                    <a:pt x="12240" y="6968"/>
                  </a:lnTo>
                  <a:lnTo>
                    <a:pt x="14613" y="6968"/>
                  </a:lnTo>
                  <a:lnTo>
                    <a:pt x="14613" y="8021"/>
                  </a:lnTo>
                  <a:cubicBezTo>
                    <a:pt x="14613" y="8146"/>
                    <a:pt x="14684" y="8244"/>
                    <a:pt x="14800" y="8288"/>
                  </a:cubicBezTo>
                  <a:cubicBezTo>
                    <a:pt x="15255" y="8449"/>
                    <a:pt x="15684" y="8699"/>
                    <a:pt x="16058" y="9020"/>
                  </a:cubicBezTo>
                  <a:cubicBezTo>
                    <a:pt x="16109" y="9061"/>
                    <a:pt x="16172" y="9081"/>
                    <a:pt x="16236" y="9081"/>
                  </a:cubicBezTo>
                  <a:cubicBezTo>
                    <a:pt x="16284" y="9081"/>
                    <a:pt x="16334" y="9070"/>
                    <a:pt x="16379" y="9047"/>
                  </a:cubicBezTo>
                  <a:lnTo>
                    <a:pt x="17289" y="8520"/>
                  </a:lnTo>
                  <a:lnTo>
                    <a:pt x="17530" y="8922"/>
                  </a:lnTo>
                  <a:cubicBezTo>
                    <a:pt x="17579" y="9013"/>
                    <a:pt x="17673" y="9063"/>
                    <a:pt x="17770" y="9063"/>
                  </a:cubicBezTo>
                  <a:cubicBezTo>
                    <a:pt x="17816" y="9063"/>
                    <a:pt x="17862" y="9052"/>
                    <a:pt x="17905" y="9029"/>
                  </a:cubicBezTo>
                  <a:cubicBezTo>
                    <a:pt x="18039" y="8948"/>
                    <a:pt x="18083" y="8779"/>
                    <a:pt x="18012" y="8645"/>
                  </a:cubicBezTo>
                  <a:lnTo>
                    <a:pt x="17762" y="8217"/>
                  </a:lnTo>
                  <a:cubicBezTo>
                    <a:pt x="17661" y="8044"/>
                    <a:pt x="17483" y="7951"/>
                    <a:pt x="17302" y="7951"/>
                  </a:cubicBezTo>
                  <a:cubicBezTo>
                    <a:pt x="17213" y="7951"/>
                    <a:pt x="17122" y="7973"/>
                    <a:pt x="17040" y="8021"/>
                  </a:cubicBezTo>
                  <a:lnTo>
                    <a:pt x="16263" y="8467"/>
                  </a:lnTo>
                  <a:cubicBezTo>
                    <a:pt x="15933" y="8208"/>
                    <a:pt x="15559" y="7994"/>
                    <a:pt x="15166" y="7833"/>
                  </a:cubicBezTo>
                  <a:lnTo>
                    <a:pt x="15166" y="6941"/>
                  </a:lnTo>
                  <a:cubicBezTo>
                    <a:pt x="15166" y="6772"/>
                    <a:pt x="15095" y="6629"/>
                    <a:pt x="14970" y="6531"/>
                  </a:cubicBezTo>
                  <a:lnTo>
                    <a:pt x="14970" y="3025"/>
                  </a:lnTo>
                  <a:cubicBezTo>
                    <a:pt x="14970" y="1945"/>
                    <a:pt x="13721" y="1018"/>
                    <a:pt x="11535" y="465"/>
                  </a:cubicBezTo>
                  <a:cubicBezTo>
                    <a:pt x="11513" y="459"/>
                    <a:pt x="11490" y="457"/>
                    <a:pt x="11468" y="457"/>
                  </a:cubicBezTo>
                  <a:cubicBezTo>
                    <a:pt x="11341" y="457"/>
                    <a:pt x="11227" y="539"/>
                    <a:pt x="11196" y="661"/>
                  </a:cubicBezTo>
                  <a:cubicBezTo>
                    <a:pt x="11161" y="813"/>
                    <a:pt x="11250" y="964"/>
                    <a:pt x="11402" y="1000"/>
                  </a:cubicBezTo>
                  <a:cubicBezTo>
                    <a:pt x="13257" y="1473"/>
                    <a:pt x="14417" y="2249"/>
                    <a:pt x="14417" y="3025"/>
                  </a:cubicBezTo>
                  <a:cubicBezTo>
                    <a:pt x="14417" y="3623"/>
                    <a:pt x="13712" y="4238"/>
                    <a:pt x="12481" y="4702"/>
                  </a:cubicBezTo>
                  <a:cubicBezTo>
                    <a:pt x="11152" y="5211"/>
                    <a:pt x="9376" y="5487"/>
                    <a:pt x="7485" y="5487"/>
                  </a:cubicBezTo>
                  <a:cubicBezTo>
                    <a:pt x="6673" y="5487"/>
                    <a:pt x="5888" y="5443"/>
                    <a:pt x="5130" y="5335"/>
                  </a:cubicBezTo>
                  <a:cubicBezTo>
                    <a:pt x="5119" y="5334"/>
                    <a:pt x="5108" y="5334"/>
                    <a:pt x="5097" y="5334"/>
                  </a:cubicBezTo>
                  <a:cubicBezTo>
                    <a:pt x="4958" y="5334"/>
                    <a:pt x="4834" y="5436"/>
                    <a:pt x="4818" y="5576"/>
                  </a:cubicBezTo>
                  <a:cubicBezTo>
                    <a:pt x="4800" y="5728"/>
                    <a:pt x="4907" y="5871"/>
                    <a:pt x="5059" y="5889"/>
                  </a:cubicBezTo>
                  <a:cubicBezTo>
                    <a:pt x="5835" y="5996"/>
                    <a:pt x="6656" y="6049"/>
                    <a:pt x="7485" y="6049"/>
                  </a:cubicBezTo>
                  <a:cubicBezTo>
                    <a:pt x="9448" y="6049"/>
                    <a:pt x="11286" y="5755"/>
                    <a:pt x="12686" y="5228"/>
                  </a:cubicBezTo>
                  <a:cubicBezTo>
                    <a:pt x="13444" y="4934"/>
                    <a:pt x="14024" y="4586"/>
                    <a:pt x="14417" y="4202"/>
                  </a:cubicBezTo>
                  <a:lnTo>
                    <a:pt x="14417" y="6415"/>
                  </a:lnTo>
                  <a:lnTo>
                    <a:pt x="12213" y="6415"/>
                  </a:lnTo>
                  <a:cubicBezTo>
                    <a:pt x="11919" y="6415"/>
                    <a:pt x="11687" y="6647"/>
                    <a:pt x="11687" y="6941"/>
                  </a:cubicBezTo>
                  <a:lnTo>
                    <a:pt x="11687" y="7833"/>
                  </a:lnTo>
                  <a:cubicBezTo>
                    <a:pt x="11294" y="7994"/>
                    <a:pt x="10929" y="8208"/>
                    <a:pt x="10590" y="8467"/>
                  </a:cubicBezTo>
                  <a:lnTo>
                    <a:pt x="9814" y="8021"/>
                  </a:lnTo>
                  <a:cubicBezTo>
                    <a:pt x="9736" y="7973"/>
                    <a:pt x="9647" y="7949"/>
                    <a:pt x="9557" y="7949"/>
                  </a:cubicBezTo>
                  <a:cubicBezTo>
                    <a:pt x="9511" y="7949"/>
                    <a:pt x="9466" y="7955"/>
                    <a:pt x="9421" y="7967"/>
                  </a:cubicBezTo>
                  <a:cubicBezTo>
                    <a:pt x="9278" y="8003"/>
                    <a:pt x="9162" y="8092"/>
                    <a:pt x="9100" y="8217"/>
                  </a:cubicBezTo>
                  <a:lnTo>
                    <a:pt x="7878" y="10322"/>
                  </a:lnTo>
                  <a:cubicBezTo>
                    <a:pt x="7869" y="10340"/>
                    <a:pt x="7860" y="10367"/>
                    <a:pt x="7842" y="10394"/>
                  </a:cubicBezTo>
                  <a:lnTo>
                    <a:pt x="7485" y="10394"/>
                  </a:lnTo>
                  <a:cubicBezTo>
                    <a:pt x="5594" y="10394"/>
                    <a:pt x="3819" y="10117"/>
                    <a:pt x="2489" y="9609"/>
                  </a:cubicBezTo>
                  <a:cubicBezTo>
                    <a:pt x="1258" y="9145"/>
                    <a:pt x="554" y="8529"/>
                    <a:pt x="554" y="7931"/>
                  </a:cubicBezTo>
                  <a:lnTo>
                    <a:pt x="554" y="4202"/>
                  </a:lnTo>
                  <a:cubicBezTo>
                    <a:pt x="1187" y="4836"/>
                    <a:pt x="2347" y="5362"/>
                    <a:pt x="3899" y="5692"/>
                  </a:cubicBezTo>
                  <a:cubicBezTo>
                    <a:pt x="3917" y="5692"/>
                    <a:pt x="3935" y="5701"/>
                    <a:pt x="3952" y="5701"/>
                  </a:cubicBezTo>
                  <a:cubicBezTo>
                    <a:pt x="4086" y="5701"/>
                    <a:pt x="4202" y="5612"/>
                    <a:pt x="4229" y="5478"/>
                  </a:cubicBezTo>
                  <a:cubicBezTo>
                    <a:pt x="4256" y="5327"/>
                    <a:pt x="4167" y="5175"/>
                    <a:pt x="4015" y="5148"/>
                  </a:cubicBezTo>
                  <a:cubicBezTo>
                    <a:pt x="1910" y="4693"/>
                    <a:pt x="554" y="3863"/>
                    <a:pt x="554" y="3025"/>
                  </a:cubicBezTo>
                  <a:cubicBezTo>
                    <a:pt x="554" y="2418"/>
                    <a:pt x="1258" y="1812"/>
                    <a:pt x="2489" y="1339"/>
                  </a:cubicBezTo>
                  <a:cubicBezTo>
                    <a:pt x="3819" y="830"/>
                    <a:pt x="5594" y="554"/>
                    <a:pt x="7485" y="554"/>
                  </a:cubicBezTo>
                  <a:cubicBezTo>
                    <a:pt x="8458" y="554"/>
                    <a:pt x="9394" y="625"/>
                    <a:pt x="10286" y="777"/>
                  </a:cubicBezTo>
                  <a:cubicBezTo>
                    <a:pt x="10298" y="778"/>
                    <a:pt x="10310" y="779"/>
                    <a:pt x="10322" y="779"/>
                  </a:cubicBezTo>
                  <a:cubicBezTo>
                    <a:pt x="10460" y="779"/>
                    <a:pt x="10583" y="685"/>
                    <a:pt x="10608" y="545"/>
                  </a:cubicBezTo>
                  <a:cubicBezTo>
                    <a:pt x="10625" y="393"/>
                    <a:pt x="10527" y="250"/>
                    <a:pt x="10376" y="224"/>
                  </a:cubicBezTo>
                  <a:cubicBezTo>
                    <a:pt x="9457" y="72"/>
                    <a:pt x="8484" y="1"/>
                    <a:pt x="74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3"/>
            <p:cNvSpPr/>
            <p:nvPr/>
          </p:nvSpPr>
          <p:spPr>
            <a:xfrm>
              <a:off x="3489675" y="2911900"/>
              <a:ext cx="84775" cy="84775"/>
            </a:xfrm>
            <a:custGeom>
              <a:avLst/>
              <a:gdLst/>
              <a:ahLst/>
              <a:cxnLst/>
              <a:rect l="l" t="t" r="r" b="b"/>
              <a:pathLst>
                <a:path w="3391" h="3391" extrusionOk="0">
                  <a:moveTo>
                    <a:pt x="1696" y="562"/>
                  </a:moveTo>
                  <a:cubicBezTo>
                    <a:pt x="2329" y="562"/>
                    <a:pt x="2837" y="1071"/>
                    <a:pt x="2837" y="1695"/>
                  </a:cubicBezTo>
                  <a:cubicBezTo>
                    <a:pt x="2837" y="2329"/>
                    <a:pt x="2329" y="2837"/>
                    <a:pt x="1696" y="2837"/>
                  </a:cubicBezTo>
                  <a:cubicBezTo>
                    <a:pt x="1071" y="2837"/>
                    <a:pt x="554" y="2329"/>
                    <a:pt x="554" y="1695"/>
                  </a:cubicBezTo>
                  <a:cubicBezTo>
                    <a:pt x="554" y="1071"/>
                    <a:pt x="1071" y="562"/>
                    <a:pt x="1696" y="562"/>
                  </a:cubicBezTo>
                  <a:close/>
                  <a:moveTo>
                    <a:pt x="1696" y="0"/>
                  </a:moveTo>
                  <a:cubicBezTo>
                    <a:pt x="759" y="0"/>
                    <a:pt x="1" y="759"/>
                    <a:pt x="1" y="1695"/>
                  </a:cubicBezTo>
                  <a:cubicBezTo>
                    <a:pt x="1" y="2632"/>
                    <a:pt x="759" y="3390"/>
                    <a:pt x="1696" y="3390"/>
                  </a:cubicBezTo>
                  <a:cubicBezTo>
                    <a:pt x="2632" y="3390"/>
                    <a:pt x="3391" y="2632"/>
                    <a:pt x="3391" y="1695"/>
                  </a:cubicBezTo>
                  <a:cubicBezTo>
                    <a:pt x="3391" y="759"/>
                    <a:pt x="2632" y="0"/>
                    <a:pt x="1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73"/>
          <p:cNvGrpSpPr/>
          <p:nvPr/>
        </p:nvGrpSpPr>
        <p:grpSpPr>
          <a:xfrm>
            <a:off x="2937038" y="2652788"/>
            <a:ext cx="442750" cy="476175"/>
            <a:chOff x="2590875" y="2636250"/>
            <a:chExt cx="442750" cy="476175"/>
          </a:xfrm>
        </p:grpSpPr>
        <p:sp>
          <p:nvSpPr>
            <p:cNvPr id="1909" name="Google Shape;1909;p73"/>
            <p:cNvSpPr/>
            <p:nvPr/>
          </p:nvSpPr>
          <p:spPr>
            <a:xfrm>
              <a:off x="2959550" y="2683525"/>
              <a:ext cx="70950" cy="14075"/>
            </a:xfrm>
            <a:custGeom>
              <a:avLst/>
              <a:gdLst/>
              <a:ahLst/>
              <a:cxnLst/>
              <a:rect l="l" t="t" r="r" b="b"/>
              <a:pathLst>
                <a:path w="2838" h="563" extrusionOk="0">
                  <a:moveTo>
                    <a:pt x="277" y="0"/>
                  </a:moveTo>
                  <a:cubicBezTo>
                    <a:pt x="125" y="0"/>
                    <a:pt x="0" y="125"/>
                    <a:pt x="0" y="277"/>
                  </a:cubicBezTo>
                  <a:cubicBezTo>
                    <a:pt x="0" y="437"/>
                    <a:pt x="125" y="562"/>
                    <a:pt x="277" y="562"/>
                  </a:cubicBezTo>
                  <a:lnTo>
                    <a:pt x="2561" y="562"/>
                  </a:lnTo>
                  <a:cubicBezTo>
                    <a:pt x="2712" y="562"/>
                    <a:pt x="2837" y="437"/>
                    <a:pt x="2837" y="277"/>
                  </a:cubicBezTo>
                  <a:cubicBezTo>
                    <a:pt x="2837" y="125"/>
                    <a:pt x="2712"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3"/>
            <p:cNvSpPr/>
            <p:nvPr/>
          </p:nvSpPr>
          <p:spPr>
            <a:xfrm>
              <a:off x="2594000" y="2636250"/>
              <a:ext cx="38625" cy="14075"/>
            </a:xfrm>
            <a:custGeom>
              <a:avLst/>
              <a:gdLst/>
              <a:ahLst/>
              <a:cxnLst/>
              <a:rect l="l" t="t" r="r" b="b"/>
              <a:pathLst>
                <a:path w="1545" h="563" extrusionOk="0">
                  <a:moveTo>
                    <a:pt x="277" y="0"/>
                  </a:moveTo>
                  <a:cubicBezTo>
                    <a:pt x="126" y="0"/>
                    <a:pt x="1" y="125"/>
                    <a:pt x="1" y="277"/>
                  </a:cubicBezTo>
                  <a:cubicBezTo>
                    <a:pt x="1" y="437"/>
                    <a:pt x="126" y="562"/>
                    <a:pt x="277" y="562"/>
                  </a:cubicBezTo>
                  <a:lnTo>
                    <a:pt x="1267" y="562"/>
                  </a:lnTo>
                  <a:cubicBezTo>
                    <a:pt x="1419" y="562"/>
                    <a:pt x="1544" y="437"/>
                    <a:pt x="1544" y="277"/>
                  </a:cubicBezTo>
                  <a:cubicBezTo>
                    <a:pt x="1544" y="125"/>
                    <a:pt x="1419" y="0"/>
                    <a:pt x="1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3"/>
            <p:cNvSpPr/>
            <p:nvPr/>
          </p:nvSpPr>
          <p:spPr>
            <a:xfrm>
              <a:off x="2590875" y="2644925"/>
              <a:ext cx="442750" cy="467500"/>
            </a:xfrm>
            <a:custGeom>
              <a:avLst/>
              <a:gdLst/>
              <a:ahLst/>
              <a:cxnLst/>
              <a:rect l="l" t="t" r="r" b="b"/>
              <a:pathLst>
                <a:path w="17710" h="18700" extrusionOk="0">
                  <a:moveTo>
                    <a:pt x="10876" y="554"/>
                  </a:moveTo>
                  <a:cubicBezTo>
                    <a:pt x="10911" y="554"/>
                    <a:pt x="10947" y="590"/>
                    <a:pt x="10947" y="625"/>
                  </a:cubicBezTo>
                  <a:lnTo>
                    <a:pt x="10947" y="1312"/>
                  </a:lnTo>
                  <a:cubicBezTo>
                    <a:pt x="10947" y="1348"/>
                    <a:pt x="10911" y="1375"/>
                    <a:pt x="10876" y="1375"/>
                  </a:cubicBezTo>
                  <a:lnTo>
                    <a:pt x="6834" y="1375"/>
                  </a:lnTo>
                  <a:cubicBezTo>
                    <a:pt x="6799" y="1375"/>
                    <a:pt x="6763" y="1348"/>
                    <a:pt x="6763" y="1312"/>
                  </a:cubicBezTo>
                  <a:lnTo>
                    <a:pt x="6763" y="625"/>
                  </a:lnTo>
                  <a:cubicBezTo>
                    <a:pt x="6763" y="590"/>
                    <a:pt x="6799" y="554"/>
                    <a:pt x="6834" y="554"/>
                  </a:cubicBezTo>
                  <a:close/>
                  <a:moveTo>
                    <a:pt x="9546" y="1937"/>
                  </a:moveTo>
                  <a:lnTo>
                    <a:pt x="9546" y="2704"/>
                  </a:lnTo>
                  <a:lnTo>
                    <a:pt x="8164" y="2704"/>
                  </a:lnTo>
                  <a:lnTo>
                    <a:pt x="8164" y="1937"/>
                  </a:lnTo>
                  <a:close/>
                  <a:moveTo>
                    <a:pt x="16157" y="3266"/>
                  </a:moveTo>
                  <a:cubicBezTo>
                    <a:pt x="16710" y="3266"/>
                    <a:pt x="17147" y="3703"/>
                    <a:pt x="17147" y="4256"/>
                  </a:cubicBezTo>
                  <a:lnTo>
                    <a:pt x="17147" y="5621"/>
                  </a:lnTo>
                  <a:lnTo>
                    <a:pt x="14961" y="3436"/>
                  </a:lnTo>
                  <a:lnTo>
                    <a:pt x="15140" y="3266"/>
                  </a:lnTo>
                  <a:close/>
                  <a:moveTo>
                    <a:pt x="11893" y="3266"/>
                  </a:moveTo>
                  <a:lnTo>
                    <a:pt x="9502" y="5657"/>
                  </a:lnTo>
                  <a:lnTo>
                    <a:pt x="7111" y="3266"/>
                  </a:lnTo>
                  <a:close/>
                  <a:moveTo>
                    <a:pt x="12687" y="5710"/>
                  </a:moveTo>
                  <a:lnTo>
                    <a:pt x="14203" y="7227"/>
                  </a:lnTo>
                  <a:lnTo>
                    <a:pt x="12722" y="8717"/>
                  </a:lnTo>
                  <a:lnTo>
                    <a:pt x="11197" y="7200"/>
                  </a:lnTo>
                  <a:lnTo>
                    <a:pt x="12687" y="5710"/>
                  </a:lnTo>
                  <a:close/>
                  <a:moveTo>
                    <a:pt x="10804" y="7593"/>
                  </a:moveTo>
                  <a:lnTo>
                    <a:pt x="12526" y="9306"/>
                  </a:lnTo>
                  <a:lnTo>
                    <a:pt x="14203" y="10992"/>
                  </a:lnTo>
                  <a:lnTo>
                    <a:pt x="12722" y="12481"/>
                  </a:lnTo>
                  <a:lnTo>
                    <a:pt x="9323" y="9074"/>
                  </a:lnTo>
                  <a:lnTo>
                    <a:pt x="10804" y="7593"/>
                  </a:lnTo>
                  <a:close/>
                  <a:moveTo>
                    <a:pt x="14346" y="3266"/>
                  </a:moveTo>
                  <a:lnTo>
                    <a:pt x="4586" y="13026"/>
                  </a:lnTo>
                  <a:lnTo>
                    <a:pt x="3096" y="13026"/>
                  </a:lnTo>
                  <a:lnTo>
                    <a:pt x="8146" y="7976"/>
                  </a:lnTo>
                  <a:cubicBezTo>
                    <a:pt x="8199" y="7923"/>
                    <a:pt x="8226" y="7851"/>
                    <a:pt x="8226" y="7780"/>
                  </a:cubicBezTo>
                  <a:cubicBezTo>
                    <a:pt x="8226" y="7700"/>
                    <a:pt x="8199" y="7628"/>
                    <a:pt x="8146" y="7584"/>
                  </a:cubicBezTo>
                  <a:lnTo>
                    <a:pt x="3828" y="3266"/>
                  </a:lnTo>
                  <a:lnTo>
                    <a:pt x="6317" y="3266"/>
                  </a:lnTo>
                  <a:lnTo>
                    <a:pt x="9305" y="6246"/>
                  </a:lnTo>
                  <a:cubicBezTo>
                    <a:pt x="9359" y="6299"/>
                    <a:pt x="9430" y="6326"/>
                    <a:pt x="9502" y="6326"/>
                  </a:cubicBezTo>
                  <a:cubicBezTo>
                    <a:pt x="9573" y="6326"/>
                    <a:pt x="9644" y="6299"/>
                    <a:pt x="9698" y="6246"/>
                  </a:cubicBezTo>
                  <a:lnTo>
                    <a:pt x="12687" y="3266"/>
                  </a:lnTo>
                  <a:close/>
                  <a:moveTo>
                    <a:pt x="7048" y="11348"/>
                  </a:moveTo>
                  <a:lnTo>
                    <a:pt x="8717" y="13026"/>
                  </a:lnTo>
                  <a:lnTo>
                    <a:pt x="5371" y="13026"/>
                  </a:lnTo>
                  <a:lnTo>
                    <a:pt x="7048" y="11348"/>
                  </a:lnTo>
                  <a:close/>
                  <a:moveTo>
                    <a:pt x="8922" y="9475"/>
                  </a:moveTo>
                  <a:lnTo>
                    <a:pt x="12481" y="13026"/>
                  </a:lnTo>
                  <a:lnTo>
                    <a:pt x="9511" y="13026"/>
                  </a:lnTo>
                  <a:lnTo>
                    <a:pt x="7441" y="10956"/>
                  </a:lnTo>
                  <a:lnTo>
                    <a:pt x="8922" y="9475"/>
                  </a:lnTo>
                  <a:close/>
                  <a:moveTo>
                    <a:pt x="14605" y="11384"/>
                  </a:moveTo>
                  <a:lnTo>
                    <a:pt x="16237" y="13026"/>
                  </a:lnTo>
                  <a:lnTo>
                    <a:pt x="13266" y="13026"/>
                  </a:lnTo>
                  <a:lnTo>
                    <a:pt x="13115" y="12874"/>
                  </a:lnTo>
                  <a:lnTo>
                    <a:pt x="14605" y="11384"/>
                  </a:lnTo>
                  <a:close/>
                  <a:moveTo>
                    <a:pt x="14605" y="7628"/>
                  </a:moveTo>
                  <a:lnTo>
                    <a:pt x="17102" y="10126"/>
                  </a:lnTo>
                  <a:cubicBezTo>
                    <a:pt x="17120" y="10144"/>
                    <a:pt x="17138" y="10153"/>
                    <a:pt x="17147" y="10162"/>
                  </a:cubicBezTo>
                  <a:lnTo>
                    <a:pt x="17147" y="13026"/>
                  </a:lnTo>
                  <a:lnTo>
                    <a:pt x="17022" y="13026"/>
                  </a:lnTo>
                  <a:cubicBezTo>
                    <a:pt x="17013" y="13017"/>
                    <a:pt x="17004" y="13008"/>
                    <a:pt x="16995" y="12990"/>
                  </a:cubicBezTo>
                  <a:lnTo>
                    <a:pt x="13115" y="9109"/>
                  </a:lnTo>
                  <a:lnTo>
                    <a:pt x="14605" y="7628"/>
                  </a:lnTo>
                  <a:close/>
                  <a:moveTo>
                    <a:pt x="10635" y="15961"/>
                  </a:moveTo>
                  <a:cubicBezTo>
                    <a:pt x="10822" y="16639"/>
                    <a:pt x="11206" y="17504"/>
                    <a:pt x="12026" y="18146"/>
                  </a:cubicBezTo>
                  <a:lnTo>
                    <a:pt x="5683" y="18146"/>
                  </a:lnTo>
                  <a:cubicBezTo>
                    <a:pt x="6513" y="17504"/>
                    <a:pt x="6897" y="16630"/>
                    <a:pt x="7075" y="15961"/>
                  </a:cubicBezTo>
                  <a:close/>
                  <a:moveTo>
                    <a:pt x="6834" y="1"/>
                  </a:moveTo>
                  <a:cubicBezTo>
                    <a:pt x="6486" y="1"/>
                    <a:pt x="6210" y="278"/>
                    <a:pt x="6210" y="625"/>
                  </a:cubicBezTo>
                  <a:lnTo>
                    <a:pt x="402" y="625"/>
                  </a:lnTo>
                  <a:cubicBezTo>
                    <a:pt x="251" y="625"/>
                    <a:pt x="126" y="750"/>
                    <a:pt x="126" y="911"/>
                  </a:cubicBezTo>
                  <a:cubicBezTo>
                    <a:pt x="126" y="1063"/>
                    <a:pt x="251" y="1187"/>
                    <a:pt x="402" y="1187"/>
                  </a:cubicBezTo>
                  <a:lnTo>
                    <a:pt x="6210" y="1187"/>
                  </a:lnTo>
                  <a:lnTo>
                    <a:pt x="6210" y="1312"/>
                  </a:lnTo>
                  <a:cubicBezTo>
                    <a:pt x="6210" y="1660"/>
                    <a:pt x="6486" y="1937"/>
                    <a:pt x="6834" y="1937"/>
                  </a:cubicBezTo>
                  <a:lnTo>
                    <a:pt x="7610" y="1937"/>
                  </a:lnTo>
                  <a:lnTo>
                    <a:pt x="7610" y="2704"/>
                  </a:lnTo>
                  <a:lnTo>
                    <a:pt x="1553" y="2704"/>
                  </a:lnTo>
                  <a:cubicBezTo>
                    <a:pt x="697" y="2704"/>
                    <a:pt x="1" y="3400"/>
                    <a:pt x="1" y="4256"/>
                  </a:cubicBezTo>
                  <a:lnTo>
                    <a:pt x="1" y="10679"/>
                  </a:lnTo>
                  <a:cubicBezTo>
                    <a:pt x="1" y="10831"/>
                    <a:pt x="126" y="10956"/>
                    <a:pt x="286" y="10956"/>
                  </a:cubicBezTo>
                  <a:cubicBezTo>
                    <a:pt x="438" y="10956"/>
                    <a:pt x="563" y="10831"/>
                    <a:pt x="563" y="10679"/>
                  </a:cubicBezTo>
                  <a:lnTo>
                    <a:pt x="563" y="4256"/>
                  </a:lnTo>
                  <a:cubicBezTo>
                    <a:pt x="563" y="3703"/>
                    <a:pt x="1009" y="3266"/>
                    <a:pt x="1553" y="3266"/>
                  </a:cubicBezTo>
                  <a:lnTo>
                    <a:pt x="3034" y="3266"/>
                  </a:lnTo>
                  <a:lnTo>
                    <a:pt x="7548" y="7780"/>
                  </a:lnTo>
                  <a:lnTo>
                    <a:pt x="2302" y="13026"/>
                  </a:lnTo>
                  <a:lnTo>
                    <a:pt x="563" y="13026"/>
                  </a:lnTo>
                  <a:lnTo>
                    <a:pt x="563" y="11821"/>
                  </a:lnTo>
                  <a:cubicBezTo>
                    <a:pt x="563" y="11661"/>
                    <a:pt x="438" y="11536"/>
                    <a:pt x="277" y="11536"/>
                  </a:cubicBezTo>
                  <a:cubicBezTo>
                    <a:pt x="126" y="11536"/>
                    <a:pt x="1" y="11661"/>
                    <a:pt x="1" y="11821"/>
                  </a:cubicBezTo>
                  <a:lnTo>
                    <a:pt x="1" y="15113"/>
                  </a:lnTo>
                  <a:cubicBezTo>
                    <a:pt x="1" y="15577"/>
                    <a:pt x="384" y="15961"/>
                    <a:pt x="848" y="15961"/>
                  </a:cubicBezTo>
                  <a:lnTo>
                    <a:pt x="6495" y="15961"/>
                  </a:lnTo>
                  <a:cubicBezTo>
                    <a:pt x="6326" y="16523"/>
                    <a:pt x="5987" y="17210"/>
                    <a:pt x="5327" y="17718"/>
                  </a:cubicBezTo>
                  <a:cubicBezTo>
                    <a:pt x="5130" y="17861"/>
                    <a:pt x="5059" y="18102"/>
                    <a:pt x="5130" y="18325"/>
                  </a:cubicBezTo>
                  <a:cubicBezTo>
                    <a:pt x="5211" y="18557"/>
                    <a:pt x="5416" y="18699"/>
                    <a:pt x="5657" y="18699"/>
                  </a:cubicBezTo>
                  <a:lnTo>
                    <a:pt x="12053" y="18699"/>
                  </a:lnTo>
                  <a:cubicBezTo>
                    <a:pt x="12294" y="18699"/>
                    <a:pt x="12499" y="18557"/>
                    <a:pt x="12579" y="18325"/>
                  </a:cubicBezTo>
                  <a:cubicBezTo>
                    <a:pt x="12651" y="18102"/>
                    <a:pt x="12579" y="17861"/>
                    <a:pt x="12392" y="17718"/>
                  </a:cubicBezTo>
                  <a:cubicBezTo>
                    <a:pt x="11723" y="17210"/>
                    <a:pt x="11393" y="16532"/>
                    <a:pt x="11215" y="15961"/>
                  </a:cubicBezTo>
                  <a:lnTo>
                    <a:pt x="13159" y="15961"/>
                  </a:lnTo>
                  <a:cubicBezTo>
                    <a:pt x="13311" y="15961"/>
                    <a:pt x="13436" y="15836"/>
                    <a:pt x="13436" y="15675"/>
                  </a:cubicBezTo>
                  <a:cubicBezTo>
                    <a:pt x="13436" y="15524"/>
                    <a:pt x="13311" y="15399"/>
                    <a:pt x="13159" y="15399"/>
                  </a:cubicBezTo>
                  <a:lnTo>
                    <a:pt x="848" y="15399"/>
                  </a:lnTo>
                  <a:cubicBezTo>
                    <a:pt x="688" y="15399"/>
                    <a:pt x="563" y="15274"/>
                    <a:pt x="563" y="15113"/>
                  </a:cubicBezTo>
                  <a:lnTo>
                    <a:pt x="563" y="13579"/>
                  </a:lnTo>
                  <a:lnTo>
                    <a:pt x="17147" y="13579"/>
                  </a:lnTo>
                  <a:lnTo>
                    <a:pt x="17147" y="15113"/>
                  </a:lnTo>
                  <a:cubicBezTo>
                    <a:pt x="17147" y="15274"/>
                    <a:pt x="17022" y="15399"/>
                    <a:pt x="16870" y="15399"/>
                  </a:cubicBezTo>
                  <a:lnTo>
                    <a:pt x="14301" y="15399"/>
                  </a:lnTo>
                  <a:cubicBezTo>
                    <a:pt x="14141" y="15399"/>
                    <a:pt x="14016" y="15524"/>
                    <a:pt x="14016" y="15675"/>
                  </a:cubicBezTo>
                  <a:cubicBezTo>
                    <a:pt x="14016" y="15836"/>
                    <a:pt x="14141" y="15961"/>
                    <a:pt x="14301" y="15961"/>
                  </a:cubicBezTo>
                  <a:lnTo>
                    <a:pt x="16870" y="15961"/>
                  </a:lnTo>
                  <a:cubicBezTo>
                    <a:pt x="17334" y="15961"/>
                    <a:pt x="17709" y="15577"/>
                    <a:pt x="17709" y="15113"/>
                  </a:cubicBezTo>
                  <a:lnTo>
                    <a:pt x="17709" y="8521"/>
                  </a:lnTo>
                  <a:cubicBezTo>
                    <a:pt x="17709" y="8369"/>
                    <a:pt x="17584" y="8244"/>
                    <a:pt x="17432" y="8244"/>
                  </a:cubicBezTo>
                  <a:cubicBezTo>
                    <a:pt x="17272" y="8244"/>
                    <a:pt x="17147" y="8369"/>
                    <a:pt x="17147" y="8521"/>
                  </a:cubicBezTo>
                  <a:lnTo>
                    <a:pt x="17147" y="9386"/>
                  </a:lnTo>
                  <a:lnTo>
                    <a:pt x="13079" y="5318"/>
                  </a:lnTo>
                  <a:lnTo>
                    <a:pt x="14569" y="3828"/>
                  </a:lnTo>
                  <a:lnTo>
                    <a:pt x="17111" y="6371"/>
                  </a:lnTo>
                  <a:cubicBezTo>
                    <a:pt x="17120" y="6388"/>
                    <a:pt x="17138" y="6397"/>
                    <a:pt x="17147" y="6406"/>
                  </a:cubicBezTo>
                  <a:lnTo>
                    <a:pt x="17147" y="7379"/>
                  </a:lnTo>
                  <a:cubicBezTo>
                    <a:pt x="17147" y="7530"/>
                    <a:pt x="17272" y="7664"/>
                    <a:pt x="17432" y="7664"/>
                  </a:cubicBezTo>
                  <a:cubicBezTo>
                    <a:pt x="17584" y="7664"/>
                    <a:pt x="17709" y="7530"/>
                    <a:pt x="17709" y="7379"/>
                  </a:cubicBezTo>
                  <a:lnTo>
                    <a:pt x="17709" y="4256"/>
                  </a:lnTo>
                  <a:cubicBezTo>
                    <a:pt x="17709" y="3400"/>
                    <a:pt x="17013" y="2704"/>
                    <a:pt x="16157" y="2704"/>
                  </a:cubicBezTo>
                  <a:lnTo>
                    <a:pt x="10108" y="2704"/>
                  </a:lnTo>
                  <a:lnTo>
                    <a:pt x="10108" y="1937"/>
                  </a:lnTo>
                  <a:lnTo>
                    <a:pt x="10876" y="1937"/>
                  </a:lnTo>
                  <a:cubicBezTo>
                    <a:pt x="11223" y="1937"/>
                    <a:pt x="11500" y="1660"/>
                    <a:pt x="11500" y="1312"/>
                  </a:cubicBezTo>
                  <a:lnTo>
                    <a:pt x="11500" y="1187"/>
                  </a:lnTo>
                  <a:lnTo>
                    <a:pt x="17308" y="1187"/>
                  </a:lnTo>
                  <a:cubicBezTo>
                    <a:pt x="17459" y="1187"/>
                    <a:pt x="17584" y="1063"/>
                    <a:pt x="17584" y="911"/>
                  </a:cubicBezTo>
                  <a:cubicBezTo>
                    <a:pt x="17584" y="750"/>
                    <a:pt x="17459" y="625"/>
                    <a:pt x="17308" y="625"/>
                  </a:cubicBezTo>
                  <a:lnTo>
                    <a:pt x="11500" y="625"/>
                  </a:lnTo>
                  <a:cubicBezTo>
                    <a:pt x="11500" y="278"/>
                    <a:pt x="11223" y="1"/>
                    <a:pt x="108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3"/>
            <p:cNvSpPr/>
            <p:nvPr/>
          </p:nvSpPr>
          <p:spPr>
            <a:xfrm>
              <a:off x="2795625" y="2990625"/>
              <a:ext cx="33250" cy="33250"/>
            </a:xfrm>
            <a:custGeom>
              <a:avLst/>
              <a:gdLst/>
              <a:ahLst/>
              <a:cxnLst/>
              <a:rect l="l" t="t" r="r" b="b"/>
              <a:pathLst>
                <a:path w="1330" h="1330" extrusionOk="0">
                  <a:moveTo>
                    <a:pt x="669" y="554"/>
                  </a:moveTo>
                  <a:cubicBezTo>
                    <a:pt x="723" y="554"/>
                    <a:pt x="776" y="607"/>
                    <a:pt x="776" y="661"/>
                  </a:cubicBezTo>
                  <a:cubicBezTo>
                    <a:pt x="776" y="723"/>
                    <a:pt x="723" y="768"/>
                    <a:pt x="669" y="768"/>
                  </a:cubicBezTo>
                  <a:cubicBezTo>
                    <a:pt x="607" y="768"/>
                    <a:pt x="562" y="723"/>
                    <a:pt x="562" y="661"/>
                  </a:cubicBezTo>
                  <a:cubicBezTo>
                    <a:pt x="562" y="607"/>
                    <a:pt x="607" y="554"/>
                    <a:pt x="669" y="554"/>
                  </a:cubicBezTo>
                  <a:close/>
                  <a:moveTo>
                    <a:pt x="669" y="1"/>
                  </a:moveTo>
                  <a:cubicBezTo>
                    <a:pt x="304" y="1"/>
                    <a:pt x="0" y="295"/>
                    <a:pt x="0" y="661"/>
                  </a:cubicBezTo>
                  <a:cubicBezTo>
                    <a:pt x="0" y="1026"/>
                    <a:pt x="304" y="1330"/>
                    <a:pt x="669" y="1330"/>
                  </a:cubicBezTo>
                  <a:cubicBezTo>
                    <a:pt x="1035" y="1330"/>
                    <a:pt x="1330" y="1026"/>
                    <a:pt x="1330" y="661"/>
                  </a:cubicBezTo>
                  <a:cubicBezTo>
                    <a:pt x="1330" y="295"/>
                    <a:pt x="1035" y="1"/>
                    <a:pt x="6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3"/>
            <p:cNvSpPr/>
            <p:nvPr/>
          </p:nvSpPr>
          <p:spPr>
            <a:xfrm>
              <a:off x="2627225" y="2789225"/>
              <a:ext cx="97275" cy="116450"/>
            </a:xfrm>
            <a:custGeom>
              <a:avLst/>
              <a:gdLst/>
              <a:ahLst/>
              <a:cxnLst/>
              <a:rect l="l" t="t" r="r" b="b"/>
              <a:pathLst>
                <a:path w="3891" h="4658" extrusionOk="0">
                  <a:moveTo>
                    <a:pt x="1946" y="554"/>
                  </a:moveTo>
                  <a:cubicBezTo>
                    <a:pt x="2713" y="554"/>
                    <a:pt x="3337" y="1178"/>
                    <a:pt x="3337" y="1946"/>
                  </a:cubicBezTo>
                  <a:cubicBezTo>
                    <a:pt x="3337" y="2356"/>
                    <a:pt x="2811" y="3177"/>
                    <a:pt x="1981" y="4087"/>
                  </a:cubicBezTo>
                  <a:cubicBezTo>
                    <a:pt x="1972" y="4096"/>
                    <a:pt x="1955" y="4105"/>
                    <a:pt x="1946" y="4105"/>
                  </a:cubicBezTo>
                  <a:cubicBezTo>
                    <a:pt x="1937" y="4105"/>
                    <a:pt x="1928" y="4096"/>
                    <a:pt x="1919" y="4087"/>
                  </a:cubicBezTo>
                  <a:cubicBezTo>
                    <a:pt x="1080" y="3177"/>
                    <a:pt x="563" y="2356"/>
                    <a:pt x="563" y="1946"/>
                  </a:cubicBezTo>
                  <a:cubicBezTo>
                    <a:pt x="563" y="1178"/>
                    <a:pt x="1187" y="554"/>
                    <a:pt x="1946" y="554"/>
                  </a:cubicBezTo>
                  <a:close/>
                  <a:moveTo>
                    <a:pt x="1946" y="1"/>
                  </a:moveTo>
                  <a:cubicBezTo>
                    <a:pt x="875" y="1"/>
                    <a:pt x="1" y="866"/>
                    <a:pt x="1" y="1946"/>
                  </a:cubicBezTo>
                  <a:cubicBezTo>
                    <a:pt x="1" y="2677"/>
                    <a:pt x="822" y="3721"/>
                    <a:pt x="1509" y="4461"/>
                  </a:cubicBezTo>
                  <a:cubicBezTo>
                    <a:pt x="1616" y="4586"/>
                    <a:pt x="1785" y="4658"/>
                    <a:pt x="1946" y="4658"/>
                  </a:cubicBezTo>
                  <a:cubicBezTo>
                    <a:pt x="2115" y="4658"/>
                    <a:pt x="2276" y="4586"/>
                    <a:pt x="2392" y="4461"/>
                  </a:cubicBezTo>
                  <a:cubicBezTo>
                    <a:pt x="3079" y="3721"/>
                    <a:pt x="3890" y="2677"/>
                    <a:pt x="3890" y="1946"/>
                  </a:cubicBezTo>
                  <a:cubicBezTo>
                    <a:pt x="3890" y="866"/>
                    <a:pt x="3016" y="1"/>
                    <a:pt x="19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3"/>
            <p:cNvSpPr/>
            <p:nvPr/>
          </p:nvSpPr>
          <p:spPr>
            <a:xfrm>
              <a:off x="2668950" y="2825375"/>
              <a:ext cx="14075" cy="15400"/>
            </a:xfrm>
            <a:custGeom>
              <a:avLst/>
              <a:gdLst/>
              <a:ahLst/>
              <a:cxnLst/>
              <a:rect l="l" t="t" r="r" b="b"/>
              <a:pathLst>
                <a:path w="563" h="616" extrusionOk="0">
                  <a:moveTo>
                    <a:pt x="277" y="0"/>
                  </a:moveTo>
                  <a:cubicBezTo>
                    <a:pt x="125" y="0"/>
                    <a:pt x="0" y="125"/>
                    <a:pt x="0" y="286"/>
                  </a:cubicBezTo>
                  <a:lnTo>
                    <a:pt x="0" y="339"/>
                  </a:lnTo>
                  <a:cubicBezTo>
                    <a:pt x="0" y="491"/>
                    <a:pt x="125" y="616"/>
                    <a:pt x="277" y="616"/>
                  </a:cubicBezTo>
                  <a:cubicBezTo>
                    <a:pt x="437" y="616"/>
                    <a:pt x="562" y="491"/>
                    <a:pt x="562" y="339"/>
                  </a:cubicBezTo>
                  <a:lnTo>
                    <a:pt x="562" y="286"/>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73"/>
          <p:cNvGrpSpPr/>
          <p:nvPr/>
        </p:nvGrpSpPr>
        <p:grpSpPr>
          <a:xfrm>
            <a:off x="2329525" y="2685350"/>
            <a:ext cx="476400" cy="411050"/>
            <a:chOff x="1951025" y="2641150"/>
            <a:chExt cx="476400" cy="411050"/>
          </a:xfrm>
        </p:grpSpPr>
        <p:sp>
          <p:nvSpPr>
            <p:cNvPr id="1916" name="Google Shape;1916;p73"/>
            <p:cNvSpPr/>
            <p:nvPr/>
          </p:nvSpPr>
          <p:spPr>
            <a:xfrm>
              <a:off x="1951025" y="2641150"/>
              <a:ext cx="476400" cy="411050"/>
            </a:xfrm>
            <a:custGeom>
              <a:avLst/>
              <a:gdLst/>
              <a:ahLst/>
              <a:cxnLst/>
              <a:rect l="l" t="t" r="r" b="b"/>
              <a:pathLst>
                <a:path w="19056" h="16442" extrusionOk="0">
                  <a:moveTo>
                    <a:pt x="1017" y="0"/>
                  </a:moveTo>
                  <a:cubicBezTo>
                    <a:pt x="455" y="0"/>
                    <a:pt x="0" y="455"/>
                    <a:pt x="0" y="1017"/>
                  </a:cubicBezTo>
                  <a:lnTo>
                    <a:pt x="0" y="7119"/>
                  </a:lnTo>
                  <a:cubicBezTo>
                    <a:pt x="0" y="7271"/>
                    <a:pt x="125" y="7396"/>
                    <a:pt x="286" y="7396"/>
                  </a:cubicBezTo>
                  <a:cubicBezTo>
                    <a:pt x="437" y="7396"/>
                    <a:pt x="562" y="7271"/>
                    <a:pt x="562" y="7119"/>
                  </a:cubicBezTo>
                  <a:lnTo>
                    <a:pt x="562" y="3346"/>
                  </a:lnTo>
                  <a:lnTo>
                    <a:pt x="18494" y="3346"/>
                  </a:lnTo>
                  <a:lnTo>
                    <a:pt x="18494" y="15826"/>
                  </a:lnTo>
                  <a:cubicBezTo>
                    <a:pt x="18494" y="15862"/>
                    <a:pt x="18467" y="15889"/>
                    <a:pt x="18431" y="15889"/>
                  </a:cubicBezTo>
                  <a:lnTo>
                    <a:pt x="616" y="15889"/>
                  </a:lnTo>
                  <a:cubicBezTo>
                    <a:pt x="589" y="15889"/>
                    <a:pt x="562" y="15862"/>
                    <a:pt x="562" y="15826"/>
                  </a:cubicBezTo>
                  <a:lnTo>
                    <a:pt x="562" y="8261"/>
                  </a:lnTo>
                  <a:cubicBezTo>
                    <a:pt x="562" y="8101"/>
                    <a:pt x="437" y="7976"/>
                    <a:pt x="286" y="7976"/>
                  </a:cubicBezTo>
                  <a:cubicBezTo>
                    <a:pt x="125" y="7976"/>
                    <a:pt x="0" y="8101"/>
                    <a:pt x="0" y="8261"/>
                  </a:cubicBezTo>
                  <a:lnTo>
                    <a:pt x="0" y="15826"/>
                  </a:lnTo>
                  <a:cubicBezTo>
                    <a:pt x="0" y="16165"/>
                    <a:pt x="277" y="16442"/>
                    <a:pt x="616" y="16442"/>
                  </a:cubicBezTo>
                  <a:lnTo>
                    <a:pt x="18431" y="16442"/>
                  </a:lnTo>
                  <a:cubicBezTo>
                    <a:pt x="18779" y="16442"/>
                    <a:pt x="19047" y="16165"/>
                    <a:pt x="19047" y="15826"/>
                  </a:cubicBezTo>
                  <a:lnTo>
                    <a:pt x="19047" y="1017"/>
                  </a:lnTo>
                  <a:cubicBezTo>
                    <a:pt x="19056" y="455"/>
                    <a:pt x="18592" y="0"/>
                    <a:pt x="18030" y="0"/>
                  </a:cubicBezTo>
                  <a:lnTo>
                    <a:pt x="13757" y="0"/>
                  </a:lnTo>
                  <a:cubicBezTo>
                    <a:pt x="13605" y="0"/>
                    <a:pt x="13480" y="125"/>
                    <a:pt x="13480" y="277"/>
                  </a:cubicBezTo>
                  <a:cubicBezTo>
                    <a:pt x="13480" y="429"/>
                    <a:pt x="13605" y="553"/>
                    <a:pt x="13757" y="553"/>
                  </a:cubicBezTo>
                  <a:lnTo>
                    <a:pt x="18030" y="553"/>
                  </a:lnTo>
                  <a:cubicBezTo>
                    <a:pt x="18288" y="553"/>
                    <a:pt x="18494" y="759"/>
                    <a:pt x="18494" y="1017"/>
                  </a:cubicBezTo>
                  <a:lnTo>
                    <a:pt x="18494" y="2784"/>
                  </a:lnTo>
                  <a:lnTo>
                    <a:pt x="562" y="2784"/>
                  </a:lnTo>
                  <a:lnTo>
                    <a:pt x="562" y="1017"/>
                  </a:lnTo>
                  <a:cubicBezTo>
                    <a:pt x="562" y="759"/>
                    <a:pt x="768" y="553"/>
                    <a:pt x="1017" y="553"/>
                  </a:cubicBezTo>
                  <a:lnTo>
                    <a:pt x="12615" y="553"/>
                  </a:lnTo>
                  <a:cubicBezTo>
                    <a:pt x="12766" y="553"/>
                    <a:pt x="12891" y="429"/>
                    <a:pt x="12891" y="277"/>
                  </a:cubicBezTo>
                  <a:cubicBezTo>
                    <a:pt x="12891" y="125"/>
                    <a:pt x="12766" y="0"/>
                    <a:pt x="126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3"/>
            <p:cNvSpPr/>
            <p:nvPr/>
          </p:nvSpPr>
          <p:spPr>
            <a:xfrm>
              <a:off x="2013025" y="2677275"/>
              <a:ext cx="262975" cy="13850"/>
            </a:xfrm>
            <a:custGeom>
              <a:avLst/>
              <a:gdLst/>
              <a:ahLst/>
              <a:cxnLst/>
              <a:rect l="l" t="t" r="r" b="b"/>
              <a:pathLst>
                <a:path w="10519" h="554" extrusionOk="0">
                  <a:moveTo>
                    <a:pt x="286" y="1"/>
                  </a:moveTo>
                  <a:cubicBezTo>
                    <a:pt x="125" y="1"/>
                    <a:pt x="0" y="125"/>
                    <a:pt x="0" y="277"/>
                  </a:cubicBezTo>
                  <a:cubicBezTo>
                    <a:pt x="0" y="429"/>
                    <a:pt x="125" y="554"/>
                    <a:pt x="286" y="554"/>
                  </a:cubicBezTo>
                  <a:lnTo>
                    <a:pt x="10233" y="554"/>
                  </a:lnTo>
                  <a:cubicBezTo>
                    <a:pt x="10393" y="554"/>
                    <a:pt x="10518" y="429"/>
                    <a:pt x="10518" y="277"/>
                  </a:cubicBezTo>
                  <a:cubicBezTo>
                    <a:pt x="10518" y="125"/>
                    <a:pt x="10393"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3"/>
            <p:cNvSpPr/>
            <p:nvPr/>
          </p:nvSpPr>
          <p:spPr>
            <a:xfrm>
              <a:off x="2295600" y="2675275"/>
              <a:ext cx="14075" cy="15175"/>
            </a:xfrm>
            <a:custGeom>
              <a:avLst/>
              <a:gdLst/>
              <a:ahLst/>
              <a:cxnLst/>
              <a:rect l="l" t="t" r="r" b="b"/>
              <a:pathLst>
                <a:path w="563" h="607" extrusionOk="0">
                  <a:moveTo>
                    <a:pt x="286" y="0"/>
                  </a:moveTo>
                  <a:cubicBezTo>
                    <a:pt x="125" y="0"/>
                    <a:pt x="0" y="125"/>
                    <a:pt x="0" y="286"/>
                  </a:cubicBezTo>
                  <a:lnTo>
                    <a:pt x="0" y="330"/>
                  </a:lnTo>
                  <a:cubicBezTo>
                    <a:pt x="0" y="482"/>
                    <a:pt x="125" y="607"/>
                    <a:pt x="286" y="607"/>
                  </a:cubicBezTo>
                  <a:cubicBezTo>
                    <a:pt x="437" y="607"/>
                    <a:pt x="562" y="482"/>
                    <a:pt x="562" y="330"/>
                  </a:cubicBezTo>
                  <a:lnTo>
                    <a:pt x="562" y="286"/>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3"/>
            <p:cNvSpPr/>
            <p:nvPr/>
          </p:nvSpPr>
          <p:spPr>
            <a:xfrm>
              <a:off x="2323475" y="2675275"/>
              <a:ext cx="14075" cy="15175"/>
            </a:xfrm>
            <a:custGeom>
              <a:avLst/>
              <a:gdLst/>
              <a:ahLst/>
              <a:cxnLst/>
              <a:rect l="l" t="t" r="r" b="b"/>
              <a:pathLst>
                <a:path w="563" h="607" extrusionOk="0">
                  <a:moveTo>
                    <a:pt x="277" y="0"/>
                  </a:moveTo>
                  <a:cubicBezTo>
                    <a:pt x="125" y="0"/>
                    <a:pt x="0" y="125"/>
                    <a:pt x="0" y="286"/>
                  </a:cubicBezTo>
                  <a:lnTo>
                    <a:pt x="0" y="330"/>
                  </a:lnTo>
                  <a:cubicBezTo>
                    <a:pt x="0" y="482"/>
                    <a:pt x="125" y="607"/>
                    <a:pt x="277" y="607"/>
                  </a:cubicBezTo>
                  <a:cubicBezTo>
                    <a:pt x="438" y="607"/>
                    <a:pt x="562" y="482"/>
                    <a:pt x="562" y="330"/>
                  </a:cubicBezTo>
                  <a:lnTo>
                    <a:pt x="562" y="286"/>
                  </a:lnTo>
                  <a:cubicBezTo>
                    <a:pt x="562"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3"/>
            <p:cNvSpPr/>
            <p:nvPr/>
          </p:nvSpPr>
          <p:spPr>
            <a:xfrm>
              <a:off x="2351350" y="2675275"/>
              <a:ext cx="14075" cy="15175"/>
            </a:xfrm>
            <a:custGeom>
              <a:avLst/>
              <a:gdLst/>
              <a:ahLst/>
              <a:cxnLst/>
              <a:rect l="l" t="t" r="r" b="b"/>
              <a:pathLst>
                <a:path w="563" h="607" extrusionOk="0">
                  <a:moveTo>
                    <a:pt x="277" y="0"/>
                  </a:moveTo>
                  <a:cubicBezTo>
                    <a:pt x="125" y="0"/>
                    <a:pt x="1" y="125"/>
                    <a:pt x="1" y="286"/>
                  </a:cubicBezTo>
                  <a:lnTo>
                    <a:pt x="1" y="330"/>
                  </a:lnTo>
                  <a:cubicBezTo>
                    <a:pt x="1" y="482"/>
                    <a:pt x="125" y="607"/>
                    <a:pt x="277" y="607"/>
                  </a:cubicBezTo>
                  <a:cubicBezTo>
                    <a:pt x="438" y="607"/>
                    <a:pt x="563" y="482"/>
                    <a:pt x="563" y="330"/>
                  </a:cubicBezTo>
                  <a:lnTo>
                    <a:pt x="563" y="286"/>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3"/>
            <p:cNvSpPr/>
            <p:nvPr/>
          </p:nvSpPr>
          <p:spPr>
            <a:xfrm>
              <a:off x="2069450" y="2765825"/>
              <a:ext cx="239550" cy="239775"/>
            </a:xfrm>
            <a:custGeom>
              <a:avLst/>
              <a:gdLst/>
              <a:ahLst/>
              <a:cxnLst/>
              <a:rect l="l" t="t" r="r" b="b"/>
              <a:pathLst>
                <a:path w="9582" h="9591" extrusionOk="0">
                  <a:moveTo>
                    <a:pt x="5068" y="571"/>
                  </a:moveTo>
                  <a:cubicBezTo>
                    <a:pt x="7182" y="705"/>
                    <a:pt x="8877" y="2400"/>
                    <a:pt x="9020" y="4514"/>
                  </a:cubicBezTo>
                  <a:lnTo>
                    <a:pt x="5665" y="4514"/>
                  </a:lnTo>
                  <a:cubicBezTo>
                    <a:pt x="5647" y="4470"/>
                    <a:pt x="5630" y="4416"/>
                    <a:pt x="5603" y="4371"/>
                  </a:cubicBezTo>
                  <a:lnTo>
                    <a:pt x="6584" y="3399"/>
                  </a:lnTo>
                  <a:cubicBezTo>
                    <a:pt x="6691" y="3283"/>
                    <a:pt x="6691" y="3105"/>
                    <a:pt x="6584" y="2998"/>
                  </a:cubicBezTo>
                  <a:cubicBezTo>
                    <a:pt x="6531" y="2944"/>
                    <a:pt x="6459" y="2917"/>
                    <a:pt x="6388" y="2917"/>
                  </a:cubicBezTo>
                  <a:cubicBezTo>
                    <a:pt x="6316" y="2917"/>
                    <a:pt x="6245" y="2944"/>
                    <a:pt x="6192" y="2998"/>
                  </a:cubicBezTo>
                  <a:lnTo>
                    <a:pt x="5210" y="3979"/>
                  </a:lnTo>
                  <a:cubicBezTo>
                    <a:pt x="5166" y="3952"/>
                    <a:pt x="5121" y="3934"/>
                    <a:pt x="5068" y="3916"/>
                  </a:cubicBezTo>
                  <a:lnTo>
                    <a:pt x="5068" y="571"/>
                  </a:lnTo>
                  <a:close/>
                  <a:moveTo>
                    <a:pt x="4755" y="4425"/>
                  </a:moveTo>
                  <a:cubicBezTo>
                    <a:pt x="4853" y="4425"/>
                    <a:pt x="4960" y="4461"/>
                    <a:pt x="5041" y="4541"/>
                  </a:cubicBezTo>
                  <a:cubicBezTo>
                    <a:pt x="5121" y="4621"/>
                    <a:pt x="5157" y="4719"/>
                    <a:pt x="5157" y="4826"/>
                  </a:cubicBezTo>
                  <a:cubicBezTo>
                    <a:pt x="5157" y="4942"/>
                    <a:pt x="5121" y="5041"/>
                    <a:pt x="5041" y="5121"/>
                  </a:cubicBezTo>
                  <a:cubicBezTo>
                    <a:pt x="4960" y="5197"/>
                    <a:pt x="4856" y="5235"/>
                    <a:pt x="4752" y="5235"/>
                  </a:cubicBezTo>
                  <a:cubicBezTo>
                    <a:pt x="4648" y="5235"/>
                    <a:pt x="4546" y="5197"/>
                    <a:pt x="4470" y="5121"/>
                  </a:cubicBezTo>
                  <a:cubicBezTo>
                    <a:pt x="4309" y="4960"/>
                    <a:pt x="4309" y="4702"/>
                    <a:pt x="4470" y="4541"/>
                  </a:cubicBezTo>
                  <a:cubicBezTo>
                    <a:pt x="4541" y="4461"/>
                    <a:pt x="4648" y="4425"/>
                    <a:pt x="4755" y="4425"/>
                  </a:cubicBezTo>
                  <a:close/>
                  <a:moveTo>
                    <a:pt x="4791" y="0"/>
                  </a:moveTo>
                  <a:cubicBezTo>
                    <a:pt x="2150" y="0"/>
                    <a:pt x="0" y="2150"/>
                    <a:pt x="0" y="4791"/>
                  </a:cubicBezTo>
                  <a:cubicBezTo>
                    <a:pt x="0" y="7440"/>
                    <a:pt x="2150" y="9590"/>
                    <a:pt x="4791" y="9590"/>
                  </a:cubicBezTo>
                  <a:cubicBezTo>
                    <a:pt x="5763" y="9590"/>
                    <a:pt x="6691" y="9296"/>
                    <a:pt x="7494" y="8752"/>
                  </a:cubicBezTo>
                  <a:cubicBezTo>
                    <a:pt x="7619" y="8662"/>
                    <a:pt x="7655" y="8493"/>
                    <a:pt x="7565" y="8359"/>
                  </a:cubicBezTo>
                  <a:cubicBezTo>
                    <a:pt x="7510" y="8282"/>
                    <a:pt x="7424" y="8242"/>
                    <a:pt x="7337" y="8242"/>
                  </a:cubicBezTo>
                  <a:cubicBezTo>
                    <a:pt x="7283" y="8242"/>
                    <a:pt x="7229" y="8257"/>
                    <a:pt x="7182" y="8288"/>
                  </a:cubicBezTo>
                  <a:cubicBezTo>
                    <a:pt x="6477" y="8770"/>
                    <a:pt x="5647" y="9028"/>
                    <a:pt x="4791" y="9028"/>
                  </a:cubicBezTo>
                  <a:cubicBezTo>
                    <a:pt x="2454" y="9028"/>
                    <a:pt x="553" y="7128"/>
                    <a:pt x="553" y="4791"/>
                  </a:cubicBezTo>
                  <a:cubicBezTo>
                    <a:pt x="553" y="2552"/>
                    <a:pt x="2302" y="714"/>
                    <a:pt x="4514" y="571"/>
                  </a:cubicBezTo>
                  <a:lnTo>
                    <a:pt x="4514" y="3899"/>
                  </a:lnTo>
                  <a:cubicBezTo>
                    <a:pt x="4354" y="3934"/>
                    <a:pt x="4193" y="4024"/>
                    <a:pt x="4068" y="4148"/>
                  </a:cubicBezTo>
                  <a:cubicBezTo>
                    <a:pt x="3694" y="4523"/>
                    <a:pt x="3694" y="5139"/>
                    <a:pt x="4068" y="5513"/>
                  </a:cubicBezTo>
                  <a:cubicBezTo>
                    <a:pt x="4256" y="5701"/>
                    <a:pt x="4505" y="5790"/>
                    <a:pt x="4755" y="5790"/>
                  </a:cubicBezTo>
                  <a:cubicBezTo>
                    <a:pt x="4996" y="5790"/>
                    <a:pt x="5246" y="5701"/>
                    <a:pt x="5433" y="5513"/>
                  </a:cubicBezTo>
                  <a:cubicBezTo>
                    <a:pt x="5558" y="5388"/>
                    <a:pt x="5647" y="5237"/>
                    <a:pt x="5683" y="5076"/>
                  </a:cubicBezTo>
                  <a:lnTo>
                    <a:pt x="9020" y="5076"/>
                  </a:lnTo>
                  <a:cubicBezTo>
                    <a:pt x="8957" y="5995"/>
                    <a:pt x="8591" y="6878"/>
                    <a:pt x="7976" y="7583"/>
                  </a:cubicBezTo>
                  <a:cubicBezTo>
                    <a:pt x="7878" y="7699"/>
                    <a:pt x="7887" y="7868"/>
                    <a:pt x="8003" y="7976"/>
                  </a:cubicBezTo>
                  <a:cubicBezTo>
                    <a:pt x="8056" y="8021"/>
                    <a:pt x="8122" y="8043"/>
                    <a:pt x="8188" y="8043"/>
                  </a:cubicBezTo>
                  <a:cubicBezTo>
                    <a:pt x="8265" y="8043"/>
                    <a:pt x="8342" y="8012"/>
                    <a:pt x="8395" y="7949"/>
                  </a:cubicBezTo>
                  <a:cubicBezTo>
                    <a:pt x="9162" y="7075"/>
                    <a:pt x="9582" y="5950"/>
                    <a:pt x="9582" y="4791"/>
                  </a:cubicBezTo>
                  <a:cubicBezTo>
                    <a:pt x="9582" y="2150"/>
                    <a:pt x="7432" y="0"/>
                    <a:pt x="47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3"/>
            <p:cNvSpPr/>
            <p:nvPr/>
          </p:nvSpPr>
          <p:spPr>
            <a:xfrm>
              <a:off x="2154425" y="2940900"/>
              <a:ext cx="13850" cy="15175"/>
            </a:xfrm>
            <a:custGeom>
              <a:avLst/>
              <a:gdLst/>
              <a:ahLst/>
              <a:cxnLst/>
              <a:rect l="l" t="t" r="r" b="b"/>
              <a:pathLst>
                <a:path w="554" h="607" extrusionOk="0">
                  <a:moveTo>
                    <a:pt x="277" y="0"/>
                  </a:moveTo>
                  <a:cubicBezTo>
                    <a:pt x="125" y="0"/>
                    <a:pt x="0" y="125"/>
                    <a:pt x="0" y="277"/>
                  </a:cubicBezTo>
                  <a:lnTo>
                    <a:pt x="0" y="330"/>
                  </a:lnTo>
                  <a:cubicBezTo>
                    <a:pt x="0" y="482"/>
                    <a:pt x="125" y="607"/>
                    <a:pt x="277" y="607"/>
                  </a:cubicBezTo>
                  <a:cubicBezTo>
                    <a:pt x="429" y="607"/>
                    <a:pt x="553" y="482"/>
                    <a:pt x="553" y="330"/>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3"/>
            <p:cNvSpPr/>
            <p:nvPr/>
          </p:nvSpPr>
          <p:spPr>
            <a:xfrm>
              <a:off x="2182300" y="2940900"/>
              <a:ext cx="13850" cy="15175"/>
            </a:xfrm>
            <a:custGeom>
              <a:avLst/>
              <a:gdLst/>
              <a:ahLst/>
              <a:cxnLst/>
              <a:rect l="l" t="t" r="r" b="b"/>
              <a:pathLst>
                <a:path w="554" h="607" extrusionOk="0">
                  <a:moveTo>
                    <a:pt x="277" y="0"/>
                  </a:moveTo>
                  <a:cubicBezTo>
                    <a:pt x="125" y="0"/>
                    <a:pt x="0" y="125"/>
                    <a:pt x="0" y="277"/>
                  </a:cubicBezTo>
                  <a:lnTo>
                    <a:pt x="0" y="330"/>
                  </a:lnTo>
                  <a:cubicBezTo>
                    <a:pt x="0" y="482"/>
                    <a:pt x="125" y="607"/>
                    <a:pt x="277" y="607"/>
                  </a:cubicBezTo>
                  <a:cubicBezTo>
                    <a:pt x="429" y="607"/>
                    <a:pt x="554" y="482"/>
                    <a:pt x="554" y="330"/>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3"/>
            <p:cNvSpPr/>
            <p:nvPr/>
          </p:nvSpPr>
          <p:spPr>
            <a:xfrm>
              <a:off x="2209950" y="2940900"/>
              <a:ext cx="14075" cy="15175"/>
            </a:xfrm>
            <a:custGeom>
              <a:avLst/>
              <a:gdLst/>
              <a:ahLst/>
              <a:cxnLst/>
              <a:rect l="l" t="t" r="r" b="b"/>
              <a:pathLst>
                <a:path w="563" h="607" extrusionOk="0">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73"/>
          <p:cNvGrpSpPr/>
          <p:nvPr/>
        </p:nvGrpSpPr>
        <p:grpSpPr>
          <a:xfrm>
            <a:off x="1704825" y="2685350"/>
            <a:ext cx="476200" cy="411050"/>
            <a:chOff x="1311825" y="2667250"/>
            <a:chExt cx="476200" cy="411050"/>
          </a:xfrm>
        </p:grpSpPr>
        <p:sp>
          <p:nvSpPr>
            <p:cNvPr id="1926" name="Google Shape;1926;p73"/>
            <p:cNvSpPr/>
            <p:nvPr/>
          </p:nvSpPr>
          <p:spPr>
            <a:xfrm>
              <a:off x="1311825" y="2667250"/>
              <a:ext cx="476200" cy="411050"/>
            </a:xfrm>
            <a:custGeom>
              <a:avLst/>
              <a:gdLst/>
              <a:ahLst/>
              <a:cxnLst/>
              <a:rect l="l" t="t" r="r" b="b"/>
              <a:pathLst>
                <a:path w="19048" h="16442" extrusionOk="0">
                  <a:moveTo>
                    <a:pt x="18485" y="3337"/>
                  </a:moveTo>
                  <a:lnTo>
                    <a:pt x="18485" y="4666"/>
                  </a:lnTo>
                  <a:lnTo>
                    <a:pt x="10081" y="4666"/>
                  </a:lnTo>
                  <a:lnTo>
                    <a:pt x="10081" y="3337"/>
                  </a:lnTo>
                  <a:close/>
                  <a:moveTo>
                    <a:pt x="1018" y="0"/>
                  </a:moveTo>
                  <a:cubicBezTo>
                    <a:pt x="456" y="0"/>
                    <a:pt x="1" y="455"/>
                    <a:pt x="1" y="1017"/>
                  </a:cubicBezTo>
                  <a:lnTo>
                    <a:pt x="1" y="4139"/>
                  </a:lnTo>
                  <a:cubicBezTo>
                    <a:pt x="1" y="4291"/>
                    <a:pt x="125" y="4416"/>
                    <a:pt x="277" y="4416"/>
                  </a:cubicBezTo>
                  <a:cubicBezTo>
                    <a:pt x="429" y="4416"/>
                    <a:pt x="554" y="4291"/>
                    <a:pt x="554" y="4139"/>
                  </a:cubicBezTo>
                  <a:lnTo>
                    <a:pt x="554" y="3337"/>
                  </a:lnTo>
                  <a:lnTo>
                    <a:pt x="9528" y="3337"/>
                  </a:lnTo>
                  <a:lnTo>
                    <a:pt x="9528" y="15879"/>
                  </a:lnTo>
                  <a:lnTo>
                    <a:pt x="616" y="15879"/>
                  </a:lnTo>
                  <a:cubicBezTo>
                    <a:pt x="580" y="15879"/>
                    <a:pt x="554" y="15862"/>
                    <a:pt x="554" y="15826"/>
                  </a:cubicBezTo>
                  <a:lnTo>
                    <a:pt x="554" y="5281"/>
                  </a:lnTo>
                  <a:cubicBezTo>
                    <a:pt x="554" y="5121"/>
                    <a:pt x="429" y="4996"/>
                    <a:pt x="277" y="4996"/>
                  </a:cubicBezTo>
                  <a:cubicBezTo>
                    <a:pt x="125" y="4996"/>
                    <a:pt x="1" y="5121"/>
                    <a:pt x="1" y="5281"/>
                  </a:cubicBezTo>
                  <a:lnTo>
                    <a:pt x="1" y="15826"/>
                  </a:lnTo>
                  <a:cubicBezTo>
                    <a:pt x="1" y="16165"/>
                    <a:pt x="277" y="16441"/>
                    <a:pt x="616" y="16441"/>
                  </a:cubicBezTo>
                  <a:lnTo>
                    <a:pt x="18431" y="16441"/>
                  </a:lnTo>
                  <a:cubicBezTo>
                    <a:pt x="18770" y="16441"/>
                    <a:pt x="19047" y="16165"/>
                    <a:pt x="19047" y="15826"/>
                  </a:cubicBezTo>
                  <a:lnTo>
                    <a:pt x="19047" y="7262"/>
                  </a:lnTo>
                  <a:cubicBezTo>
                    <a:pt x="19047" y="7110"/>
                    <a:pt x="18922" y="6985"/>
                    <a:pt x="18770" y="6985"/>
                  </a:cubicBezTo>
                  <a:cubicBezTo>
                    <a:pt x="18610" y="6985"/>
                    <a:pt x="18485" y="7110"/>
                    <a:pt x="18485" y="7262"/>
                  </a:cubicBezTo>
                  <a:lnTo>
                    <a:pt x="18485" y="15826"/>
                  </a:lnTo>
                  <a:cubicBezTo>
                    <a:pt x="18485" y="15862"/>
                    <a:pt x="18458" y="15879"/>
                    <a:pt x="18431" y="15879"/>
                  </a:cubicBezTo>
                  <a:lnTo>
                    <a:pt x="10081" y="15879"/>
                  </a:lnTo>
                  <a:lnTo>
                    <a:pt x="10081" y="5219"/>
                  </a:lnTo>
                  <a:lnTo>
                    <a:pt x="18485" y="5219"/>
                  </a:lnTo>
                  <a:lnTo>
                    <a:pt x="18485" y="6120"/>
                  </a:lnTo>
                  <a:cubicBezTo>
                    <a:pt x="18485" y="6280"/>
                    <a:pt x="18610" y="6405"/>
                    <a:pt x="18770" y="6405"/>
                  </a:cubicBezTo>
                  <a:cubicBezTo>
                    <a:pt x="18922" y="6405"/>
                    <a:pt x="19047" y="6280"/>
                    <a:pt x="19047" y="6120"/>
                  </a:cubicBezTo>
                  <a:lnTo>
                    <a:pt x="19047" y="1017"/>
                  </a:lnTo>
                  <a:cubicBezTo>
                    <a:pt x="19047" y="455"/>
                    <a:pt x="18592" y="0"/>
                    <a:pt x="18030" y="0"/>
                  </a:cubicBezTo>
                  <a:lnTo>
                    <a:pt x="8342" y="0"/>
                  </a:lnTo>
                  <a:cubicBezTo>
                    <a:pt x="8190" y="0"/>
                    <a:pt x="8065" y="125"/>
                    <a:pt x="8065" y="277"/>
                  </a:cubicBezTo>
                  <a:cubicBezTo>
                    <a:pt x="8065" y="428"/>
                    <a:pt x="8190" y="553"/>
                    <a:pt x="8342" y="553"/>
                  </a:cubicBezTo>
                  <a:lnTo>
                    <a:pt x="18030" y="553"/>
                  </a:lnTo>
                  <a:cubicBezTo>
                    <a:pt x="18280" y="553"/>
                    <a:pt x="18485" y="758"/>
                    <a:pt x="18485" y="1017"/>
                  </a:cubicBezTo>
                  <a:lnTo>
                    <a:pt x="18485" y="2783"/>
                  </a:lnTo>
                  <a:lnTo>
                    <a:pt x="554" y="2783"/>
                  </a:lnTo>
                  <a:lnTo>
                    <a:pt x="554" y="1017"/>
                  </a:lnTo>
                  <a:cubicBezTo>
                    <a:pt x="554" y="758"/>
                    <a:pt x="759" y="553"/>
                    <a:pt x="1018" y="553"/>
                  </a:cubicBezTo>
                  <a:lnTo>
                    <a:pt x="7200" y="553"/>
                  </a:lnTo>
                  <a:cubicBezTo>
                    <a:pt x="7360" y="553"/>
                    <a:pt x="7485" y="428"/>
                    <a:pt x="7485" y="277"/>
                  </a:cubicBezTo>
                  <a:cubicBezTo>
                    <a:pt x="7485" y="125"/>
                    <a:pt x="7360" y="0"/>
                    <a:pt x="72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3"/>
            <p:cNvSpPr/>
            <p:nvPr/>
          </p:nvSpPr>
          <p:spPr>
            <a:xfrm>
              <a:off x="1373825" y="2703150"/>
              <a:ext cx="262750" cy="14075"/>
            </a:xfrm>
            <a:custGeom>
              <a:avLst/>
              <a:gdLst/>
              <a:ahLst/>
              <a:cxnLst/>
              <a:rect l="l" t="t" r="r" b="b"/>
              <a:pathLst>
                <a:path w="10510" h="563" extrusionOk="0">
                  <a:moveTo>
                    <a:pt x="277" y="0"/>
                  </a:moveTo>
                  <a:cubicBezTo>
                    <a:pt x="126" y="0"/>
                    <a:pt x="1" y="125"/>
                    <a:pt x="1" y="286"/>
                  </a:cubicBezTo>
                  <a:cubicBezTo>
                    <a:pt x="1" y="437"/>
                    <a:pt x="126" y="562"/>
                    <a:pt x="277" y="562"/>
                  </a:cubicBezTo>
                  <a:lnTo>
                    <a:pt x="10233" y="562"/>
                  </a:lnTo>
                  <a:cubicBezTo>
                    <a:pt x="10385" y="562"/>
                    <a:pt x="10510" y="437"/>
                    <a:pt x="10510" y="286"/>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3"/>
            <p:cNvSpPr/>
            <p:nvPr/>
          </p:nvSpPr>
          <p:spPr>
            <a:xfrm>
              <a:off x="1656400" y="2701350"/>
              <a:ext cx="13850" cy="15200"/>
            </a:xfrm>
            <a:custGeom>
              <a:avLst/>
              <a:gdLst/>
              <a:ahLst/>
              <a:cxnLst/>
              <a:rect l="l" t="t" r="r" b="b"/>
              <a:pathLst>
                <a:path w="554" h="608" extrusionOk="0">
                  <a:moveTo>
                    <a:pt x="277" y="1"/>
                  </a:moveTo>
                  <a:cubicBezTo>
                    <a:pt x="125" y="1"/>
                    <a:pt x="1" y="126"/>
                    <a:pt x="1" y="278"/>
                  </a:cubicBezTo>
                  <a:lnTo>
                    <a:pt x="1" y="331"/>
                  </a:lnTo>
                  <a:cubicBezTo>
                    <a:pt x="1" y="483"/>
                    <a:pt x="125" y="608"/>
                    <a:pt x="277" y="608"/>
                  </a:cubicBezTo>
                  <a:cubicBezTo>
                    <a:pt x="429" y="608"/>
                    <a:pt x="554" y="483"/>
                    <a:pt x="554" y="331"/>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3"/>
            <p:cNvSpPr/>
            <p:nvPr/>
          </p:nvSpPr>
          <p:spPr>
            <a:xfrm>
              <a:off x="1684050" y="2701350"/>
              <a:ext cx="14075" cy="15200"/>
            </a:xfrm>
            <a:custGeom>
              <a:avLst/>
              <a:gdLst/>
              <a:ahLst/>
              <a:cxnLst/>
              <a:rect l="l" t="t" r="r" b="b"/>
              <a:pathLst>
                <a:path w="563" h="608" extrusionOk="0">
                  <a:moveTo>
                    <a:pt x="286" y="1"/>
                  </a:moveTo>
                  <a:cubicBezTo>
                    <a:pt x="126" y="1"/>
                    <a:pt x="1" y="126"/>
                    <a:pt x="1" y="278"/>
                  </a:cubicBezTo>
                  <a:lnTo>
                    <a:pt x="1" y="331"/>
                  </a:lnTo>
                  <a:cubicBezTo>
                    <a:pt x="1" y="483"/>
                    <a:pt x="126" y="608"/>
                    <a:pt x="286" y="608"/>
                  </a:cubicBezTo>
                  <a:cubicBezTo>
                    <a:pt x="438" y="608"/>
                    <a:pt x="563" y="483"/>
                    <a:pt x="563" y="331"/>
                  </a:cubicBezTo>
                  <a:lnTo>
                    <a:pt x="563" y="278"/>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3"/>
            <p:cNvSpPr/>
            <p:nvPr/>
          </p:nvSpPr>
          <p:spPr>
            <a:xfrm>
              <a:off x="1711925" y="2701350"/>
              <a:ext cx="14075" cy="15200"/>
            </a:xfrm>
            <a:custGeom>
              <a:avLst/>
              <a:gdLst/>
              <a:ahLst/>
              <a:cxnLst/>
              <a:rect l="l" t="t" r="r" b="b"/>
              <a:pathLst>
                <a:path w="563" h="608" extrusionOk="0">
                  <a:moveTo>
                    <a:pt x="286" y="1"/>
                  </a:moveTo>
                  <a:cubicBezTo>
                    <a:pt x="126" y="1"/>
                    <a:pt x="1" y="126"/>
                    <a:pt x="1" y="278"/>
                  </a:cubicBezTo>
                  <a:lnTo>
                    <a:pt x="1" y="331"/>
                  </a:lnTo>
                  <a:cubicBezTo>
                    <a:pt x="1" y="483"/>
                    <a:pt x="126" y="608"/>
                    <a:pt x="286" y="608"/>
                  </a:cubicBezTo>
                  <a:cubicBezTo>
                    <a:pt x="438" y="608"/>
                    <a:pt x="563" y="483"/>
                    <a:pt x="563" y="331"/>
                  </a:cubicBezTo>
                  <a:lnTo>
                    <a:pt x="563" y="278"/>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3"/>
            <p:cNvSpPr/>
            <p:nvPr/>
          </p:nvSpPr>
          <p:spPr>
            <a:xfrm>
              <a:off x="1585475" y="2828475"/>
              <a:ext cx="39275" cy="14075"/>
            </a:xfrm>
            <a:custGeom>
              <a:avLst/>
              <a:gdLst/>
              <a:ahLst/>
              <a:cxnLst/>
              <a:rect l="l" t="t" r="r" b="b"/>
              <a:pathLst>
                <a:path w="1571" h="563" extrusionOk="0">
                  <a:moveTo>
                    <a:pt x="277" y="1"/>
                  </a:moveTo>
                  <a:cubicBezTo>
                    <a:pt x="126" y="1"/>
                    <a:pt x="1" y="126"/>
                    <a:pt x="1" y="286"/>
                  </a:cubicBezTo>
                  <a:cubicBezTo>
                    <a:pt x="1" y="438"/>
                    <a:pt x="126" y="563"/>
                    <a:pt x="277" y="563"/>
                  </a:cubicBezTo>
                  <a:lnTo>
                    <a:pt x="1294" y="563"/>
                  </a:lnTo>
                  <a:cubicBezTo>
                    <a:pt x="1446" y="563"/>
                    <a:pt x="1571" y="438"/>
                    <a:pt x="1571" y="286"/>
                  </a:cubicBezTo>
                  <a:cubicBezTo>
                    <a:pt x="1571" y="126"/>
                    <a:pt x="1446" y="1"/>
                    <a:pt x="1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3"/>
            <p:cNvSpPr/>
            <p:nvPr/>
          </p:nvSpPr>
          <p:spPr>
            <a:xfrm>
              <a:off x="1585475" y="2864625"/>
              <a:ext cx="101950" cy="14075"/>
            </a:xfrm>
            <a:custGeom>
              <a:avLst/>
              <a:gdLst/>
              <a:ahLst/>
              <a:cxnLst/>
              <a:rect l="l" t="t" r="r" b="b"/>
              <a:pathLst>
                <a:path w="4078" h="563" extrusionOk="0">
                  <a:moveTo>
                    <a:pt x="277" y="0"/>
                  </a:moveTo>
                  <a:cubicBezTo>
                    <a:pt x="126" y="0"/>
                    <a:pt x="1" y="125"/>
                    <a:pt x="1" y="286"/>
                  </a:cubicBezTo>
                  <a:cubicBezTo>
                    <a:pt x="1" y="437"/>
                    <a:pt x="126" y="562"/>
                    <a:pt x="277" y="562"/>
                  </a:cubicBezTo>
                  <a:lnTo>
                    <a:pt x="3792" y="562"/>
                  </a:lnTo>
                  <a:cubicBezTo>
                    <a:pt x="3953" y="562"/>
                    <a:pt x="4078" y="437"/>
                    <a:pt x="4078" y="286"/>
                  </a:cubicBezTo>
                  <a:cubicBezTo>
                    <a:pt x="4078" y="125"/>
                    <a:pt x="3953" y="0"/>
                    <a:pt x="37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3"/>
            <p:cNvSpPr/>
            <p:nvPr/>
          </p:nvSpPr>
          <p:spPr>
            <a:xfrm>
              <a:off x="1585475" y="2890275"/>
              <a:ext cx="159050" cy="13850"/>
            </a:xfrm>
            <a:custGeom>
              <a:avLst/>
              <a:gdLst/>
              <a:ahLst/>
              <a:cxnLst/>
              <a:rect l="l" t="t" r="r" b="b"/>
              <a:pathLst>
                <a:path w="6362" h="554" extrusionOk="0">
                  <a:moveTo>
                    <a:pt x="277" y="0"/>
                  </a:moveTo>
                  <a:cubicBezTo>
                    <a:pt x="126" y="0"/>
                    <a:pt x="1" y="125"/>
                    <a:pt x="1" y="277"/>
                  </a:cubicBezTo>
                  <a:cubicBezTo>
                    <a:pt x="1" y="428"/>
                    <a:pt x="126" y="553"/>
                    <a:pt x="277" y="553"/>
                  </a:cubicBezTo>
                  <a:lnTo>
                    <a:pt x="6085" y="553"/>
                  </a:lnTo>
                  <a:cubicBezTo>
                    <a:pt x="6237" y="553"/>
                    <a:pt x="6361" y="428"/>
                    <a:pt x="6361" y="277"/>
                  </a:cubicBezTo>
                  <a:cubicBezTo>
                    <a:pt x="6361" y="125"/>
                    <a:pt x="6237" y="0"/>
                    <a:pt x="60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3"/>
            <p:cNvSpPr/>
            <p:nvPr/>
          </p:nvSpPr>
          <p:spPr>
            <a:xfrm>
              <a:off x="1701450" y="2864625"/>
              <a:ext cx="43075" cy="14075"/>
            </a:xfrm>
            <a:custGeom>
              <a:avLst/>
              <a:gdLst/>
              <a:ahLst/>
              <a:cxnLst/>
              <a:rect l="l" t="t" r="r" b="b"/>
              <a:pathLst>
                <a:path w="1723" h="563" extrusionOk="0">
                  <a:moveTo>
                    <a:pt x="277" y="0"/>
                  </a:moveTo>
                  <a:cubicBezTo>
                    <a:pt x="126" y="0"/>
                    <a:pt x="1" y="125"/>
                    <a:pt x="1" y="286"/>
                  </a:cubicBezTo>
                  <a:cubicBezTo>
                    <a:pt x="1" y="437"/>
                    <a:pt x="126" y="562"/>
                    <a:pt x="277" y="562"/>
                  </a:cubicBezTo>
                  <a:lnTo>
                    <a:pt x="1446" y="562"/>
                  </a:lnTo>
                  <a:cubicBezTo>
                    <a:pt x="1598" y="562"/>
                    <a:pt x="1722" y="437"/>
                    <a:pt x="1722" y="286"/>
                  </a:cubicBezTo>
                  <a:cubicBezTo>
                    <a:pt x="1722" y="125"/>
                    <a:pt x="1598" y="0"/>
                    <a:pt x="14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3"/>
            <p:cNvSpPr/>
            <p:nvPr/>
          </p:nvSpPr>
          <p:spPr>
            <a:xfrm>
              <a:off x="1585475" y="2950025"/>
              <a:ext cx="39275" cy="13875"/>
            </a:xfrm>
            <a:custGeom>
              <a:avLst/>
              <a:gdLst/>
              <a:ahLst/>
              <a:cxnLst/>
              <a:rect l="l" t="t" r="r" b="b"/>
              <a:pathLst>
                <a:path w="1571" h="555" extrusionOk="0">
                  <a:moveTo>
                    <a:pt x="277" y="1"/>
                  </a:moveTo>
                  <a:cubicBezTo>
                    <a:pt x="126" y="1"/>
                    <a:pt x="1" y="126"/>
                    <a:pt x="1" y="277"/>
                  </a:cubicBezTo>
                  <a:cubicBezTo>
                    <a:pt x="1" y="429"/>
                    <a:pt x="126" y="554"/>
                    <a:pt x="277" y="554"/>
                  </a:cubicBezTo>
                  <a:lnTo>
                    <a:pt x="1294" y="554"/>
                  </a:lnTo>
                  <a:cubicBezTo>
                    <a:pt x="1446" y="554"/>
                    <a:pt x="1571" y="429"/>
                    <a:pt x="1571" y="277"/>
                  </a:cubicBezTo>
                  <a:cubicBezTo>
                    <a:pt x="1571" y="126"/>
                    <a:pt x="1446" y="1"/>
                    <a:pt x="1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3"/>
            <p:cNvSpPr/>
            <p:nvPr/>
          </p:nvSpPr>
          <p:spPr>
            <a:xfrm>
              <a:off x="1585475" y="2986175"/>
              <a:ext cx="101950" cy="13850"/>
            </a:xfrm>
            <a:custGeom>
              <a:avLst/>
              <a:gdLst/>
              <a:ahLst/>
              <a:cxnLst/>
              <a:rect l="l" t="t" r="r" b="b"/>
              <a:pathLst>
                <a:path w="4078" h="554" extrusionOk="0">
                  <a:moveTo>
                    <a:pt x="277" y="0"/>
                  </a:moveTo>
                  <a:cubicBezTo>
                    <a:pt x="126" y="0"/>
                    <a:pt x="1" y="125"/>
                    <a:pt x="1" y="277"/>
                  </a:cubicBezTo>
                  <a:cubicBezTo>
                    <a:pt x="1" y="428"/>
                    <a:pt x="126" y="553"/>
                    <a:pt x="277" y="553"/>
                  </a:cubicBezTo>
                  <a:lnTo>
                    <a:pt x="3792" y="553"/>
                  </a:lnTo>
                  <a:cubicBezTo>
                    <a:pt x="3953" y="553"/>
                    <a:pt x="4078" y="428"/>
                    <a:pt x="4078" y="277"/>
                  </a:cubicBezTo>
                  <a:cubicBezTo>
                    <a:pt x="4078" y="125"/>
                    <a:pt x="3953" y="0"/>
                    <a:pt x="37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3"/>
            <p:cNvSpPr/>
            <p:nvPr/>
          </p:nvSpPr>
          <p:spPr>
            <a:xfrm>
              <a:off x="1585475" y="3011600"/>
              <a:ext cx="159050" cy="14075"/>
            </a:xfrm>
            <a:custGeom>
              <a:avLst/>
              <a:gdLst/>
              <a:ahLst/>
              <a:cxnLst/>
              <a:rect l="l" t="t" r="r" b="b"/>
              <a:pathLst>
                <a:path w="6362" h="563" extrusionOk="0">
                  <a:moveTo>
                    <a:pt x="277" y="0"/>
                  </a:moveTo>
                  <a:cubicBezTo>
                    <a:pt x="126" y="0"/>
                    <a:pt x="1" y="125"/>
                    <a:pt x="1" y="277"/>
                  </a:cubicBezTo>
                  <a:cubicBezTo>
                    <a:pt x="1" y="437"/>
                    <a:pt x="126" y="562"/>
                    <a:pt x="277" y="562"/>
                  </a:cubicBezTo>
                  <a:lnTo>
                    <a:pt x="6085" y="562"/>
                  </a:lnTo>
                  <a:cubicBezTo>
                    <a:pt x="6237" y="562"/>
                    <a:pt x="6361" y="437"/>
                    <a:pt x="6361" y="277"/>
                  </a:cubicBezTo>
                  <a:cubicBezTo>
                    <a:pt x="6361" y="125"/>
                    <a:pt x="6237" y="0"/>
                    <a:pt x="60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3"/>
            <p:cNvSpPr/>
            <p:nvPr/>
          </p:nvSpPr>
          <p:spPr>
            <a:xfrm>
              <a:off x="1701450" y="2986175"/>
              <a:ext cx="43075" cy="13850"/>
            </a:xfrm>
            <a:custGeom>
              <a:avLst/>
              <a:gdLst/>
              <a:ahLst/>
              <a:cxnLst/>
              <a:rect l="l" t="t" r="r" b="b"/>
              <a:pathLst>
                <a:path w="1723" h="554" extrusionOk="0">
                  <a:moveTo>
                    <a:pt x="277" y="0"/>
                  </a:moveTo>
                  <a:cubicBezTo>
                    <a:pt x="126" y="0"/>
                    <a:pt x="1" y="125"/>
                    <a:pt x="1" y="277"/>
                  </a:cubicBezTo>
                  <a:cubicBezTo>
                    <a:pt x="1" y="428"/>
                    <a:pt x="126" y="553"/>
                    <a:pt x="277" y="553"/>
                  </a:cubicBezTo>
                  <a:lnTo>
                    <a:pt x="1446" y="553"/>
                  </a:lnTo>
                  <a:cubicBezTo>
                    <a:pt x="1598" y="553"/>
                    <a:pt x="1722" y="428"/>
                    <a:pt x="1722" y="277"/>
                  </a:cubicBezTo>
                  <a:cubicBezTo>
                    <a:pt x="1722" y="125"/>
                    <a:pt x="1598" y="0"/>
                    <a:pt x="14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3"/>
            <p:cNvSpPr/>
            <p:nvPr/>
          </p:nvSpPr>
          <p:spPr>
            <a:xfrm>
              <a:off x="1406400" y="2964975"/>
              <a:ext cx="14075" cy="15200"/>
            </a:xfrm>
            <a:custGeom>
              <a:avLst/>
              <a:gdLst/>
              <a:ahLst/>
              <a:cxnLst/>
              <a:rect l="l" t="t" r="r" b="b"/>
              <a:pathLst>
                <a:path w="563" h="608" extrusionOk="0">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3"/>
            <p:cNvSpPr/>
            <p:nvPr/>
          </p:nvSpPr>
          <p:spPr>
            <a:xfrm>
              <a:off x="1433375" y="2964975"/>
              <a:ext cx="14075" cy="15200"/>
            </a:xfrm>
            <a:custGeom>
              <a:avLst/>
              <a:gdLst/>
              <a:ahLst/>
              <a:cxnLst/>
              <a:rect l="l" t="t" r="r" b="b"/>
              <a:pathLst>
                <a:path w="563" h="608" extrusionOk="0">
                  <a:moveTo>
                    <a:pt x="286" y="1"/>
                  </a:moveTo>
                  <a:cubicBezTo>
                    <a:pt x="125" y="1"/>
                    <a:pt x="1" y="126"/>
                    <a:pt x="1" y="277"/>
                  </a:cubicBezTo>
                  <a:lnTo>
                    <a:pt x="1" y="331"/>
                  </a:lnTo>
                  <a:cubicBezTo>
                    <a:pt x="1" y="482"/>
                    <a:pt x="125"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3"/>
            <p:cNvSpPr/>
            <p:nvPr/>
          </p:nvSpPr>
          <p:spPr>
            <a:xfrm>
              <a:off x="1460575" y="2964975"/>
              <a:ext cx="13875" cy="15200"/>
            </a:xfrm>
            <a:custGeom>
              <a:avLst/>
              <a:gdLst/>
              <a:ahLst/>
              <a:cxnLst/>
              <a:rect l="l" t="t" r="r" b="b"/>
              <a:pathLst>
                <a:path w="555" h="608" extrusionOk="0">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3"/>
            <p:cNvSpPr/>
            <p:nvPr/>
          </p:nvSpPr>
          <p:spPr>
            <a:xfrm>
              <a:off x="1372925" y="2929300"/>
              <a:ext cx="28575" cy="84550"/>
            </a:xfrm>
            <a:custGeom>
              <a:avLst/>
              <a:gdLst/>
              <a:ahLst/>
              <a:cxnLst/>
              <a:rect l="l" t="t" r="r" b="b"/>
              <a:pathLst>
                <a:path w="1143" h="3382" extrusionOk="0">
                  <a:moveTo>
                    <a:pt x="277" y="0"/>
                  </a:moveTo>
                  <a:cubicBezTo>
                    <a:pt x="126" y="0"/>
                    <a:pt x="1" y="125"/>
                    <a:pt x="1" y="277"/>
                  </a:cubicBezTo>
                  <a:lnTo>
                    <a:pt x="1" y="3105"/>
                  </a:lnTo>
                  <a:cubicBezTo>
                    <a:pt x="1" y="3256"/>
                    <a:pt x="126" y="3381"/>
                    <a:pt x="277" y="3381"/>
                  </a:cubicBezTo>
                  <a:lnTo>
                    <a:pt x="857" y="3381"/>
                  </a:lnTo>
                  <a:cubicBezTo>
                    <a:pt x="1018" y="3381"/>
                    <a:pt x="1143" y="3256"/>
                    <a:pt x="1143" y="3105"/>
                  </a:cubicBezTo>
                  <a:cubicBezTo>
                    <a:pt x="1143" y="2953"/>
                    <a:pt x="1018" y="2828"/>
                    <a:pt x="857" y="2828"/>
                  </a:cubicBezTo>
                  <a:lnTo>
                    <a:pt x="563" y="2828"/>
                  </a:lnTo>
                  <a:lnTo>
                    <a:pt x="563" y="562"/>
                  </a:lnTo>
                  <a:lnTo>
                    <a:pt x="857" y="562"/>
                  </a:lnTo>
                  <a:cubicBezTo>
                    <a:pt x="1018" y="562"/>
                    <a:pt x="1143" y="437"/>
                    <a:pt x="1143" y="277"/>
                  </a:cubicBezTo>
                  <a:cubicBezTo>
                    <a:pt x="1143" y="125"/>
                    <a:pt x="101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3"/>
            <p:cNvSpPr/>
            <p:nvPr/>
          </p:nvSpPr>
          <p:spPr>
            <a:xfrm>
              <a:off x="1479550" y="2929300"/>
              <a:ext cx="28350" cy="84550"/>
            </a:xfrm>
            <a:custGeom>
              <a:avLst/>
              <a:gdLst/>
              <a:ahLst/>
              <a:cxnLst/>
              <a:rect l="l" t="t" r="r" b="b"/>
              <a:pathLst>
                <a:path w="1134" h="3382" extrusionOk="0">
                  <a:moveTo>
                    <a:pt x="277" y="0"/>
                  </a:moveTo>
                  <a:cubicBezTo>
                    <a:pt x="125" y="0"/>
                    <a:pt x="0" y="125"/>
                    <a:pt x="0" y="277"/>
                  </a:cubicBezTo>
                  <a:cubicBezTo>
                    <a:pt x="0" y="437"/>
                    <a:pt x="125" y="562"/>
                    <a:pt x="277" y="562"/>
                  </a:cubicBezTo>
                  <a:lnTo>
                    <a:pt x="580" y="562"/>
                  </a:lnTo>
                  <a:lnTo>
                    <a:pt x="580" y="2828"/>
                  </a:lnTo>
                  <a:lnTo>
                    <a:pt x="277" y="2828"/>
                  </a:lnTo>
                  <a:cubicBezTo>
                    <a:pt x="125" y="2828"/>
                    <a:pt x="0" y="2953"/>
                    <a:pt x="0" y="3105"/>
                  </a:cubicBezTo>
                  <a:cubicBezTo>
                    <a:pt x="0" y="3256"/>
                    <a:pt x="125" y="3381"/>
                    <a:pt x="277" y="3381"/>
                  </a:cubicBezTo>
                  <a:lnTo>
                    <a:pt x="857" y="3381"/>
                  </a:lnTo>
                  <a:cubicBezTo>
                    <a:pt x="1008" y="3381"/>
                    <a:pt x="1133" y="3256"/>
                    <a:pt x="1133" y="3105"/>
                  </a:cubicBezTo>
                  <a:lnTo>
                    <a:pt x="1133" y="277"/>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3"/>
            <p:cNvSpPr/>
            <p:nvPr/>
          </p:nvSpPr>
          <p:spPr>
            <a:xfrm>
              <a:off x="1379400" y="2801725"/>
              <a:ext cx="25675" cy="24325"/>
            </a:xfrm>
            <a:custGeom>
              <a:avLst/>
              <a:gdLst/>
              <a:ahLst/>
              <a:cxnLst/>
              <a:rect l="l" t="t" r="r" b="b"/>
              <a:pathLst>
                <a:path w="1027" h="973" extrusionOk="0">
                  <a:moveTo>
                    <a:pt x="723" y="0"/>
                  </a:moveTo>
                  <a:cubicBezTo>
                    <a:pt x="652" y="0"/>
                    <a:pt x="581" y="27"/>
                    <a:pt x="527" y="81"/>
                  </a:cubicBezTo>
                  <a:lnTo>
                    <a:pt x="108" y="491"/>
                  </a:lnTo>
                  <a:cubicBezTo>
                    <a:pt x="1" y="598"/>
                    <a:pt x="1" y="777"/>
                    <a:pt x="108" y="884"/>
                  </a:cubicBezTo>
                  <a:cubicBezTo>
                    <a:pt x="161" y="946"/>
                    <a:pt x="233" y="973"/>
                    <a:pt x="304" y="973"/>
                  </a:cubicBezTo>
                  <a:cubicBezTo>
                    <a:pt x="375" y="973"/>
                    <a:pt x="447" y="946"/>
                    <a:pt x="509" y="884"/>
                  </a:cubicBezTo>
                  <a:lnTo>
                    <a:pt x="920" y="473"/>
                  </a:lnTo>
                  <a:cubicBezTo>
                    <a:pt x="1027" y="366"/>
                    <a:pt x="1027" y="188"/>
                    <a:pt x="920" y="81"/>
                  </a:cubicBezTo>
                  <a:cubicBezTo>
                    <a:pt x="866" y="27"/>
                    <a:pt x="795" y="0"/>
                    <a:pt x="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3"/>
            <p:cNvSpPr/>
            <p:nvPr/>
          </p:nvSpPr>
          <p:spPr>
            <a:xfrm>
              <a:off x="1405725" y="2801725"/>
              <a:ext cx="25675" cy="24325"/>
            </a:xfrm>
            <a:custGeom>
              <a:avLst/>
              <a:gdLst/>
              <a:ahLst/>
              <a:cxnLst/>
              <a:rect l="l" t="t" r="r" b="b"/>
              <a:pathLst>
                <a:path w="1027" h="973" extrusionOk="0">
                  <a:moveTo>
                    <a:pt x="723" y="0"/>
                  </a:moveTo>
                  <a:cubicBezTo>
                    <a:pt x="652" y="0"/>
                    <a:pt x="580" y="27"/>
                    <a:pt x="527" y="81"/>
                  </a:cubicBezTo>
                  <a:lnTo>
                    <a:pt x="107" y="491"/>
                  </a:lnTo>
                  <a:cubicBezTo>
                    <a:pt x="0" y="598"/>
                    <a:pt x="0" y="777"/>
                    <a:pt x="107" y="884"/>
                  </a:cubicBezTo>
                  <a:cubicBezTo>
                    <a:pt x="161" y="946"/>
                    <a:pt x="232" y="973"/>
                    <a:pt x="304" y="973"/>
                  </a:cubicBezTo>
                  <a:cubicBezTo>
                    <a:pt x="375" y="973"/>
                    <a:pt x="446" y="946"/>
                    <a:pt x="509" y="884"/>
                  </a:cubicBezTo>
                  <a:lnTo>
                    <a:pt x="919" y="473"/>
                  </a:lnTo>
                  <a:cubicBezTo>
                    <a:pt x="1026" y="366"/>
                    <a:pt x="1026" y="188"/>
                    <a:pt x="919" y="81"/>
                  </a:cubicBezTo>
                  <a:cubicBezTo>
                    <a:pt x="866" y="27"/>
                    <a:pt x="794" y="0"/>
                    <a:pt x="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3"/>
            <p:cNvSpPr/>
            <p:nvPr/>
          </p:nvSpPr>
          <p:spPr>
            <a:xfrm>
              <a:off x="1449425" y="2871750"/>
              <a:ext cx="25675" cy="24350"/>
            </a:xfrm>
            <a:custGeom>
              <a:avLst/>
              <a:gdLst/>
              <a:ahLst/>
              <a:cxnLst/>
              <a:rect l="l" t="t" r="r" b="b"/>
              <a:pathLst>
                <a:path w="1027" h="974" extrusionOk="0">
                  <a:moveTo>
                    <a:pt x="723" y="1"/>
                  </a:moveTo>
                  <a:cubicBezTo>
                    <a:pt x="652" y="1"/>
                    <a:pt x="581" y="27"/>
                    <a:pt x="527" y="81"/>
                  </a:cubicBezTo>
                  <a:lnTo>
                    <a:pt x="108" y="491"/>
                  </a:lnTo>
                  <a:cubicBezTo>
                    <a:pt x="1" y="598"/>
                    <a:pt x="1" y="777"/>
                    <a:pt x="108" y="884"/>
                  </a:cubicBezTo>
                  <a:cubicBezTo>
                    <a:pt x="161" y="937"/>
                    <a:pt x="233" y="973"/>
                    <a:pt x="304" y="973"/>
                  </a:cubicBezTo>
                  <a:cubicBezTo>
                    <a:pt x="376" y="973"/>
                    <a:pt x="447" y="937"/>
                    <a:pt x="500" y="884"/>
                  </a:cubicBezTo>
                  <a:lnTo>
                    <a:pt x="920" y="473"/>
                  </a:lnTo>
                  <a:cubicBezTo>
                    <a:pt x="1027" y="366"/>
                    <a:pt x="1027" y="188"/>
                    <a:pt x="920" y="81"/>
                  </a:cubicBezTo>
                  <a:cubicBezTo>
                    <a:pt x="866" y="27"/>
                    <a:pt x="795"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3"/>
            <p:cNvSpPr/>
            <p:nvPr/>
          </p:nvSpPr>
          <p:spPr>
            <a:xfrm>
              <a:off x="1475750" y="2871750"/>
              <a:ext cx="25675" cy="24350"/>
            </a:xfrm>
            <a:custGeom>
              <a:avLst/>
              <a:gdLst/>
              <a:ahLst/>
              <a:cxnLst/>
              <a:rect l="l" t="t" r="r" b="b"/>
              <a:pathLst>
                <a:path w="1027" h="974" extrusionOk="0">
                  <a:moveTo>
                    <a:pt x="723" y="1"/>
                  </a:moveTo>
                  <a:cubicBezTo>
                    <a:pt x="652" y="1"/>
                    <a:pt x="580" y="27"/>
                    <a:pt x="527" y="81"/>
                  </a:cubicBezTo>
                  <a:lnTo>
                    <a:pt x="108" y="491"/>
                  </a:lnTo>
                  <a:cubicBezTo>
                    <a:pt x="1" y="598"/>
                    <a:pt x="1" y="777"/>
                    <a:pt x="108" y="884"/>
                  </a:cubicBezTo>
                  <a:cubicBezTo>
                    <a:pt x="161" y="937"/>
                    <a:pt x="232" y="973"/>
                    <a:pt x="304" y="973"/>
                  </a:cubicBezTo>
                  <a:cubicBezTo>
                    <a:pt x="375" y="973"/>
                    <a:pt x="447" y="937"/>
                    <a:pt x="500" y="884"/>
                  </a:cubicBezTo>
                  <a:lnTo>
                    <a:pt x="919" y="473"/>
                  </a:lnTo>
                  <a:cubicBezTo>
                    <a:pt x="1026" y="366"/>
                    <a:pt x="1026" y="188"/>
                    <a:pt x="919" y="81"/>
                  </a:cubicBezTo>
                  <a:cubicBezTo>
                    <a:pt x="866" y="27"/>
                    <a:pt x="795"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3"/>
            <p:cNvSpPr/>
            <p:nvPr/>
          </p:nvSpPr>
          <p:spPr>
            <a:xfrm>
              <a:off x="1417975" y="2826475"/>
              <a:ext cx="44875" cy="44625"/>
            </a:xfrm>
            <a:custGeom>
              <a:avLst/>
              <a:gdLst/>
              <a:ahLst/>
              <a:cxnLst/>
              <a:rect l="l" t="t" r="r" b="b"/>
              <a:pathLst>
                <a:path w="1795" h="1785" extrusionOk="0">
                  <a:moveTo>
                    <a:pt x="902" y="554"/>
                  </a:moveTo>
                  <a:cubicBezTo>
                    <a:pt x="1080" y="554"/>
                    <a:pt x="1232" y="705"/>
                    <a:pt x="1232" y="893"/>
                  </a:cubicBezTo>
                  <a:cubicBezTo>
                    <a:pt x="1232" y="1080"/>
                    <a:pt x="1080" y="1232"/>
                    <a:pt x="902" y="1232"/>
                  </a:cubicBezTo>
                  <a:cubicBezTo>
                    <a:pt x="715" y="1232"/>
                    <a:pt x="563" y="1080"/>
                    <a:pt x="563" y="893"/>
                  </a:cubicBezTo>
                  <a:cubicBezTo>
                    <a:pt x="563" y="705"/>
                    <a:pt x="715" y="554"/>
                    <a:pt x="902" y="554"/>
                  </a:cubicBezTo>
                  <a:close/>
                  <a:moveTo>
                    <a:pt x="902" y="1"/>
                  </a:moveTo>
                  <a:cubicBezTo>
                    <a:pt x="402" y="1"/>
                    <a:pt x="1" y="402"/>
                    <a:pt x="1" y="893"/>
                  </a:cubicBezTo>
                  <a:cubicBezTo>
                    <a:pt x="1" y="1383"/>
                    <a:pt x="402" y="1785"/>
                    <a:pt x="902" y="1785"/>
                  </a:cubicBezTo>
                  <a:cubicBezTo>
                    <a:pt x="1393" y="1785"/>
                    <a:pt x="1794" y="1383"/>
                    <a:pt x="1794" y="893"/>
                  </a:cubicBezTo>
                  <a:cubicBezTo>
                    <a:pt x="1794" y="402"/>
                    <a:pt x="1393" y="1"/>
                    <a:pt x="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73"/>
          <p:cNvGrpSpPr/>
          <p:nvPr/>
        </p:nvGrpSpPr>
        <p:grpSpPr>
          <a:xfrm>
            <a:off x="1106225" y="2675750"/>
            <a:ext cx="476175" cy="430250"/>
            <a:chOff x="713225" y="2685525"/>
            <a:chExt cx="476175" cy="430250"/>
          </a:xfrm>
        </p:grpSpPr>
        <p:sp>
          <p:nvSpPr>
            <p:cNvPr id="1950" name="Google Shape;1950;p73"/>
            <p:cNvSpPr/>
            <p:nvPr/>
          </p:nvSpPr>
          <p:spPr>
            <a:xfrm>
              <a:off x="713225" y="2685525"/>
              <a:ext cx="476175" cy="430250"/>
            </a:xfrm>
            <a:custGeom>
              <a:avLst/>
              <a:gdLst/>
              <a:ahLst/>
              <a:cxnLst/>
              <a:rect l="l" t="t" r="r" b="b"/>
              <a:pathLst>
                <a:path w="19047" h="17210" extrusionOk="0">
                  <a:moveTo>
                    <a:pt x="11464" y="14247"/>
                  </a:moveTo>
                  <a:cubicBezTo>
                    <a:pt x="11660" y="14979"/>
                    <a:pt x="12080" y="15934"/>
                    <a:pt x="12990" y="16629"/>
                  </a:cubicBezTo>
                  <a:cubicBezTo>
                    <a:pt x="12990" y="16638"/>
                    <a:pt x="12990" y="16647"/>
                    <a:pt x="12990" y="16647"/>
                  </a:cubicBezTo>
                  <a:lnTo>
                    <a:pt x="6067" y="16647"/>
                  </a:lnTo>
                  <a:cubicBezTo>
                    <a:pt x="6067" y="16647"/>
                    <a:pt x="6058" y="16638"/>
                    <a:pt x="6067" y="16629"/>
                  </a:cubicBezTo>
                  <a:cubicBezTo>
                    <a:pt x="6977" y="15942"/>
                    <a:pt x="7396" y="14997"/>
                    <a:pt x="7592" y="14247"/>
                  </a:cubicBezTo>
                  <a:close/>
                  <a:moveTo>
                    <a:pt x="1651" y="1"/>
                  </a:moveTo>
                  <a:cubicBezTo>
                    <a:pt x="741" y="1"/>
                    <a:pt x="0" y="741"/>
                    <a:pt x="0" y="1651"/>
                  </a:cubicBezTo>
                  <a:lnTo>
                    <a:pt x="0" y="13364"/>
                  </a:lnTo>
                  <a:cubicBezTo>
                    <a:pt x="0" y="13855"/>
                    <a:pt x="402" y="14247"/>
                    <a:pt x="893" y="14247"/>
                  </a:cubicBezTo>
                  <a:lnTo>
                    <a:pt x="7012" y="14247"/>
                  </a:lnTo>
                  <a:cubicBezTo>
                    <a:pt x="6825" y="14881"/>
                    <a:pt x="6459" y="15630"/>
                    <a:pt x="5728" y="16183"/>
                  </a:cubicBezTo>
                  <a:cubicBezTo>
                    <a:pt x="5532" y="16335"/>
                    <a:pt x="5460" y="16585"/>
                    <a:pt x="5532" y="16817"/>
                  </a:cubicBezTo>
                  <a:cubicBezTo>
                    <a:pt x="5612" y="17058"/>
                    <a:pt x="5826" y="17209"/>
                    <a:pt x="6076" y="17209"/>
                  </a:cubicBezTo>
                  <a:lnTo>
                    <a:pt x="12981" y="17209"/>
                  </a:lnTo>
                  <a:cubicBezTo>
                    <a:pt x="13230" y="17209"/>
                    <a:pt x="13436" y="17058"/>
                    <a:pt x="13516" y="16817"/>
                  </a:cubicBezTo>
                  <a:cubicBezTo>
                    <a:pt x="13596" y="16585"/>
                    <a:pt x="13525" y="16335"/>
                    <a:pt x="13320" y="16183"/>
                  </a:cubicBezTo>
                  <a:cubicBezTo>
                    <a:pt x="12597" y="15630"/>
                    <a:pt x="12231" y="14872"/>
                    <a:pt x="12044" y="14247"/>
                  </a:cubicBezTo>
                  <a:lnTo>
                    <a:pt x="14328" y="14247"/>
                  </a:lnTo>
                  <a:cubicBezTo>
                    <a:pt x="14479" y="14247"/>
                    <a:pt x="14604" y="14123"/>
                    <a:pt x="14604" y="13971"/>
                  </a:cubicBezTo>
                  <a:cubicBezTo>
                    <a:pt x="14604" y="13819"/>
                    <a:pt x="14479" y="13694"/>
                    <a:pt x="14328" y="13694"/>
                  </a:cubicBezTo>
                  <a:lnTo>
                    <a:pt x="893" y="13694"/>
                  </a:lnTo>
                  <a:cubicBezTo>
                    <a:pt x="705" y="13694"/>
                    <a:pt x="563" y="13543"/>
                    <a:pt x="563" y="13364"/>
                  </a:cubicBezTo>
                  <a:lnTo>
                    <a:pt x="563" y="11687"/>
                  </a:lnTo>
                  <a:lnTo>
                    <a:pt x="18494" y="11687"/>
                  </a:lnTo>
                  <a:lnTo>
                    <a:pt x="18494" y="13364"/>
                  </a:lnTo>
                  <a:cubicBezTo>
                    <a:pt x="18494" y="13543"/>
                    <a:pt x="18342" y="13694"/>
                    <a:pt x="18164" y="13694"/>
                  </a:cubicBezTo>
                  <a:lnTo>
                    <a:pt x="15470" y="13694"/>
                  </a:lnTo>
                  <a:cubicBezTo>
                    <a:pt x="15309" y="13694"/>
                    <a:pt x="15184" y="13819"/>
                    <a:pt x="15184" y="13971"/>
                  </a:cubicBezTo>
                  <a:cubicBezTo>
                    <a:pt x="15184" y="14123"/>
                    <a:pt x="15309" y="14247"/>
                    <a:pt x="15470" y="14247"/>
                  </a:cubicBezTo>
                  <a:lnTo>
                    <a:pt x="18164" y="14247"/>
                  </a:lnTo>
                  <a:cubicBezTo>
                    <a:pt x="18654" y="14247"/>
                    <a:pt x="19047" y="13855"/>
                    <a:pt x="19047" y="13364"/>
                  </a:cubicBezTo>
                  <a:lnTo>
                    <a:pt x="19047" y="5665"/>
                  </a:lnTo>
                  <a:cubicBezTo>
                    <a:pt x="19047" y="5505"/>
                    <a:pt x="18922" y="5380"/>
                    <a:pt x="18770" y="5380"/>
                  </a:cubicBezTo>
                  <a:cubicBezTo>
                    <a:pt x="18619" y="5380"/>
                    <a:pt x="18494" y="5505"/>
                    <a:pt x="18494" y="5665"/>
                  </a:cubicBezTo>
                  <a:lnTo>
                    <a:pt x="18494" y="11125"/>
                  </a:lnTo>
                  <a:lnTo>
                    <a:pt x="563" y="11125"/>
                  </a:lnTo>
                  <a:lnTo>
                    <a:pt x="563" y="1651"/>
                  </a:lnTo>
                  <a:cubicBezTo>
                    <a:pt x="563" y="1044"/>
                    <a:pt x="1053" y="563"/>
                    <a:pt x="1651" y="563"/>
                  </a:cubicBezTo>
                  <a:lnTo>
                    <a:pt x="17405" y="563"/>
                  </a:lnTo>
                  <a:cubicBezTo>
                    <a:pt x="18003" y="563"/>
                    <a:pt x="18494" y="1044"/>
                    <a:pt x="18494" y="1651"/>
                  </a:cubicBezTo>
                  <a:lnTo>
                    <a:pt x="18494" y="4524"/>
                  </a:lnTo>
                  <a:cubicBezTo>
                    <a:pt x="18494" y="4675"/>
                    <a:pt x="18619" y="4800"/>
                    <a:pt x="18770" y="4800"/>
                  </a:cubicBezTo>
                  <a:cubicBezTo>
                    <a:pt x="18922" y="4800"/>
                    <a:pt x="19047" y="4675"/>
                    <a:pt x="19047" y="4524"/>
                  </a:cubicBezTo>
                  <a:lnTo>
                    <a:pt x="19047" y="1651"/>
                  </a:lnTo>
                  <a:cubicBezTo>
                    <a:pt x="19047" y="741"/>
                    <a:pt x="18315" y="1"/>
                    <a:pt x="174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1" name="Google Shape;1951;p73"/>
            <p:cNvGrpSpPr/>
            <p:nvPr/>
          </p:nvGrpSpPr>
          <p:grpSpPr>
            <a:xfrm>
              <a:off x="793300" y="2719650"/>
              <a:ext cx="316275" cy="300450"/>
              <a:chOff x="793300" y="2719650"/>
              <a:chExt cx="316275" cy="300450"/>
            </a:xfrm>
          </p:grpSpPr>
          <p:sp>
            <p:nvSpPr>
              <p:cNvPr id="1952" name="Google Shape;1952;p73"/>
              <p:cNvSpPr/>
              <p:nvPr/>
            </p:nvSpPr>
            <p:spPr>
              <a:xfrm>
                <a:off x="934025" y="2985275"/>
                <a:ext cx="34825" cy="34825"/>
              </a:xfrm>
              <a:custGeom>
                <a:avLst/>
                <a:gdLst/>
                <a:ahLst/>
                <a:cxnLst/>
                <a:rect l="l" t="t" r="r" b="b"/>
                <a:pathLst>
                  <a:path w="1393" h="1393" extrusionOk="0">
                    <a:moveTo>
                      <a:pt x="696" y="562"/>
                    </a:moveTo>
                    <a:cubicBezTo>
                      <a:pt x="768" y="562"/>
                      <a:pt x="830" y="625"/>
                      <a:pt x="830" y="696"/>
                    </a:cubicBezTo>
                    <a:cubicBezTo>
                      <a:pt x="830" y="777"/>
                      <a:pt x="768" y="839"/>
                      <a:pt x="696" y="839"/>
                    </a:cubicBezTo>
                    <a:cubicBezTo>
                      <a:pt x="616" y="839"/>
                      <a:pt x="562" y="777"/>
                      <a:pt x="562" y="696"/>
                    </a:cubicBezTo>
                    <a:cubicBezTo>
                      <a:pt x="562" y="625"/>
                      <a:pt x="616" y="562"/>
                      <a:pt x="696" y="562"/>
                    </a:cubicBezTo>
                    <a:close/>
                    <a:moveTo>
                      <a:pt x="696" y="0"/>
                    </a:moveTo>
                    <a:cubicBezTo>
                      <a:pt x="313" y="0"/>
                      <a:pt x="0" y="313"/>
                      <a:pt x="0" y="696"/>
                    </a:cubicBezTo>
                    <a:cubicBezTo>
                      <a:pt x="0" y="1080"/>
                      <a:pt x="313" y="1392"/>
                      <a:pt x="696" y="1392"/>
                    </a:cubicBezTo>
                    <a:cubicBezTo>
                      <a:pt x="1080" y="1392"/>
                      <a:pt x="1392" y="1080"/>
                      <a:pt x="1392" y="696"/>
                    </a:cubicBezTo>
                    <a:cubicBezTo>
                      <a:pt x="1392" y="313"/>
                      <a:pt x="1080"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3"/>
              <p:cNvSpPr/>
              <p:nvPr/>
            </p:nvSpPr>
            <p:spPr>
              <a:xfrm>
                <a:off x="862425" y="2757800"/>
                <a:ext cx="178000" cy="144750"/>
              </a:xfrm>
              <a:custGeom>
                <a:avLst/>
                <a:gdLst/>
                <a:ahLst/>
                <a:cxnLst/>
                <a:rect l="l" t="t" r="r" b="b"/>
                <a:pathLst>
                  <a:path w="7120" h="5790" extrusionOk="0">
                    <a:moveTo>
                      <a:pt x="607" y="0"/>
                    </a:moveTo>
                    <a:cubicBezTo>
                      <a:pt x="268" y="0"/>
                      <a:pt x="1" y="268"/>
                      <a:pt x="1" y="607"/>
                    </a:cubicBezTo>
                    <a:lnTo>
                      <a:pt x="1" y="5174"/>
                    </a:lnTo>
                    <a:cubicBezTo>
                      <a:pt x="1" y="5513"/>
                      <a:pt x="268" y="5790"/>
                      <a:pt x="607" y="5790"/>
                    </a:cubicBezTo>
                    <a:lnTo>
                      <a:pt x="1785" y="5790"/>
                    </a:lnTo>
                    <a:cubicBezTo>
                      <a:pt x="1945" y="5790"/>
                      <a:pt x="2061" y="5665"/>
                      <a:pt x="2061" y="5504"/>
                    </a:cubicBezTo>
                    <a:cubicBezTo>
                      <a:pt x="2061" y="5353"/>
                      <a:pt x="1945" y="5228"/>
                      <a:pt x="1785" y="5228"/>
                    </a:cubicBezTo>
                    <a:lnTo>
                      <a:pt x="607" y="5228"/>
                    </a:lnTo>
                    <a:cubicBezTo>
                      <a:pt x="581" y="5228"/>
                      <a:pt x="554" y="5201"/>
                      <a:pt x="554" y="5174"/>
                    </a:cubicBezTo>
                    <a:lnTo>
                      <a:pt x="554" y="607"/>
                    </a:lnTo>
                    <a:cubicBezTo>
                      <a:pt x="554" y="580"/>
                      <a:pt x="581" y="553"/>
                      <a:pt x="607" y="553"/>
                    </a:cubicBezTo>
                    <a:lnTo>
                      <a:pt x="6513" y="553"/>
                    </a:lnTo>
                    <a:cubicBezTo>
                      <a:pt x="6540" y="553"/>
                      <a:pt x="6567" y="580"/>
                      <a:pt x="6567" y="607"/>
                    </a:cubicBezTo>
                    <a:lnTo>
                      <a:pt x="6567" y="5174"/>
                    </a:lnTo>
                    <a:cubicBezTo>
                      <a:pt x="6567" y="5201"/>
                      <a:pt x="6540" y="5228"/>
                      <a:pt x="6513" y="5228"/>
                    </a:cubicBezTo>
                    <a:lnTo>
                      <a:pt x="2927" y="5228"/>
                    </a:lnTo>
                    <a:cubicBezTo>
                      <a:pt x="2775" y="5228"/>
                      <a:pt x="2650" y="5353"/>
                      <a:pt x="2650" y="5504"/>
                    </a:cubicBezTo>
                    <a:cubicBezTo>
                      <a:pt x="2650" y="5665"/>
                      <a:pt x="2775" y="5790"/>
                      <a:pt x="2927" y="5790"/>
                    </a:cubicBezTo>
                    <a:lnTo>
                      <a:pt x="6513" y="5790"/>
                    </a:lnTo>
                    <a:cubicBezTo>
                      <a:pt x="6843" y="5790"/>
                      <a:pt x="7120" y="5513"/>
                      <a:pt x="7120" y="5174"/>
                    </a:cubicBezTo>
                    <a:lnTo>
                      <a:pt x="7120" y="607"/>
                    </a:lnTo>
                    <a:cubicBezTo>
                      <a:pt x="7120" y="268"/>
                      <a:pt x="6843" y="0"/>
                      <a:pt x="6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3"/>
              <p:cNvSpPr/>
              <p:nvPr/>
            </p:nvSpPr>
            <p:spPr>
              <a:xfrm>
                <a:off x="937150" y="2788575"/>
                <a:ext cx="72725" cy="71600"/>
              </a:xfrm>
              <a:custGeom>
                <a:avLst/>
                <a:gdLst/>
                <a:ahLst/>
                <a:cxnLst/>
                <a:rect l="l" t="t" r="r" b="b"/>
                <a:pathLst>
                  <a:path w="2909" h="2864" extrusionOk="0">
                    <a:moveTo>
                      <a:pt x="428" y="0"/>
                    </a:moveTo>
                    <a:cubicBezTo>
                      <a:pt x="268" y="0"/>
                      <a:pt x="143" y="125"/>
                      <a:pt x="143" y="277"/>
                    </a:cubicBezTo>
                    <a:cubicBezTo>
                      <a:pt x="143" y="437"/>
                      <a:pt x="268" y="562"/>
                      <a:pt x="428" y="562"/>
                    </a:cubicBezTo>
                    <a:lnTo>
                      <a:pt x="1936" y="562"/>
                    </a:lnTo>
                    <a:lnTo>
                      <a:pt x="107" y="2382"/>
                    </a:lnTo>
                    <a:cubicBezTo>
                      <a:pt x="0" y="2489"/>
                      <a:pt x="0" y="2667"/>
                      <a:pt x="107" y="2775"/>
                    </a:cubicBezTo>
                    <a:cubicBezTo>
                      <a:pt x="161" y="2837"/>
                      <a:pt x="232" y="2864"/>
                      <a:pt x="304" y="2864"/>
                    </a:cubicBezTo>
                    <a:cubicBezTo>
                      <a:pt x="375" y="2864"/>
                      <a:pt x="446" y="2837"/>
                      <a:pt x="500" y="2775"/>
                    </a:cubicBezTo>
                    <a:lnTo>
                      <a:pt x="2346" y="937"/>
                    </a:lnTo>
                    <a:lnTo>
                      <a:pt x="2346" y="2489"/>
                    </a:lnTo>
                    <a:cubicBezTo>
                      <a:pt x="2346" y="2641"/>
                      <a:pt x="2471" y="2766"/>
                      <a:pt x="2632" y="2766"/>
                    </a:cubicBezTo>
                    <a:cubicBezTo>
                      <a:pt x="2784" y="2766"/>
                      <a:pt x="2908" y="2641"/>
                      <a:pt x="2908" y="2489"/>
                    </a:cubicBezTo>
                    <a:lnTo>
                      <a:pt x="2908" y="277"/>
                    </a:lnTo>
                    <a:cubicBezTo>
                      <a:pt x="2908" y="125"/>
                      <a:pt x="2784" y="0"/>
                      <a:pt x="26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3"/>
              <p:cNvSpPr/>
              <p:nvPr/>
            </p:nvSpPr>
            <p:spPr>
              <a:xfrm>
                <a:off x="1012075" y="2877100"/>
                <a:ext cx="68500" cy="62700"/>
              </a:xfrm>
              <a:custGeom>
                <a:avLst/>
                <a:gdLst/>
                <a:ahLst/>
                <a:cxnLst/>
                <a:rect l="l" t="t" r="r" b="b"/>
                <a:pathLst>
                  <a:path w="2740" h="2508" extrusionOk="0">
                    <a:moveTo>
                      <a:pt x="2463" y="1"/>
                    </a:moveTo>
                    <a:cubicBezTo>
                      <a:pt x="2311" y="1"/>
                      <a:pt x="2186" y="126"/>
                      <a:pt x="2186" y="277"/>
                    </a:cubicBezTo>
                    <a:lnTo>
                      <a:pt x="2186" y="1946"/>
                    </a:lnTo>
                    <a:lnTo>
                      <a:pt x="286" y="1946"/>
                    </a:lnTo>
                    <a:cubicBezTo>
                      <a:pt x="126" y="1946"/>
                      <a:pt x="1" y="2070"/>
                      <a:pt x="1" y="2231"/>
                    </a:cubicBezTo>
                    <a:cubicBezTo>
                      <a:pt x="1" y="2383"/>
                      <a:pt x="126" y="2508"/>
                      <a:pt x="286" y="2508"/>
                    </a:cubicBezTo>
                    <a:lnTo>
                      <a:pt x="2463" y="2508"/>
                    </a:lnTo>
                    <a:cubicBezTo>
                      <a:pt x="2615" y="2508"/>
                      <a:pt x="2739" y="2383"/>
                      <a:pt x="2739" y="2231"/>
                    </a:cubicBezTo>
                    <a:lnTo>
                      <a:pt x="2739" y="277"/>
                    </a:lnTo>
                    <a:cubicBezTo>
                      <a:pt x="2739" y="126"/>
                      <a:pt x="2615" y="1"/>
                      <a:pt x="24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3"/>
              <p:cNvSpPr/>
              <p:nvPr/>
            </p:nvSpPr>
            <p:spPr>
              <a:xfrm>
                <a:off x="822050" y="2719650"/>
                <a:ext cx="68500" cy="62700"/>
              </a:xfrm>
              <a:custGeom>
                <a:avLst/>
                <a:gdLst/>
                <a:ahLst/>
                <a:cxnLst/>
                <a:rect l="l" t="t" r="r" b="b"/>
                <a:pathLst>
                  <a:path w="2740" h="2508" extrusionOk="0">
                    <a:moveTo>
                      <a:pt x="286" y="1"/>
                    </a:moveTo>
                    <a:cubicBezTo>
                      <a:pt x="126" y="1"/>
                      <a:pt x="1" y="125"/>
                      <a:pt x="1" y="277"/>
                    </a:cubicBezTo>
                    <a:lnTo>
                      <a:pt x="1" y="2231"/>
                    </a:lnTo>
                    <a:cubicBezTo>
                      <a:pt x="1" y="2382"/>
                      <a:pt x="126" y="2507"/>
                      <a:pt x="286" y="2507"/>
                    </a:cubicBezTo>
                    <a:cubicBezTo>
                      <a:pt x="438" y="2507"/>
                      <a:pt x="563" y="2382"/>
                      <a:pt x="563" y="2231"/>
                    </a:cubicBezTo>
                    <a:lnTo>
                      <a:pt x="563" y="554"/>
                    </a:lnTo>
                    <a:lnTo>
                      <a:pt x="2463" y="554"/>
                    </a:lnTo>
                    <a:cubicBezTo>
                      <a:pt x="2615" y="554"/>
                      <a:pt x="2740" y="429"/>
                      <a:pt x="2740" y="277"/>
                    </a:cubicBezTo>
                    <a:cubicBezTo>
                      <a:pt x="2740" y="125"/>
                      <a:pt x="2615" y="1"/>
                      <a:pt x="24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3"/>
              <p:cNvSpPr/>
              <p:nvPr/>
            </p:nvSpPr>
            <p:spPr>
              <a:xfrm>
                <a:off x="1068050" y="2762475"/>
                <a:ext cx="13850" cy="15400"/>
              </a:xfrm>
              <a:custGeom>
                <a:avLst/>
                <a:gdLst/>
                <a:ahLst/>
                <a:cxnLst/>
                <a:rect l="l" t="t" r="r" b="b"/>
                <a:pathLst>
                  <a:path w="554" h="616" extrusionOk="0">
                    <a:moveTo>
                      <a:pt x="277" y="0"/>
                    </a:moveTo>
                    <a:cubicBezTo>
                      <a:pt x="126" y="0"/>
                      <a:pt x="1" y="125"/>
                      <a:pt x="1" y="286"/>
                    </a:cubicBezTo>
                    <a:lnTo>
                      <a:pt x="1" y="339"/>
                    </a:lnTo>
                    <a:cubicBezTo>
                      <a:pt x="1" y="491"/>
                      <a:pt x="126" y="616"/>
                      <a:pt x="277" y="616"/>
                    </a:cubicBezTo>
                    <a:cubicBezTo>
                      <a:pt x="429" y="616"/>
                      <a:pt x="554" y="491"/>
                      <a:pt x="554" y="339"/>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3"/>
              <p:cNvSpPr/>
              <p:nvPr/>
            </p:nvSpPr>
            <p:spPr>
              <a:xfrm>
                <a:off x="1089925" y="2762475"/>
                <a:ext cx="14075" cy="15400"/>
              </a:xfrm>
              <a:custGeom>
                <a:avLst/>
                <a:gdLst/>
                <a:ahLst/>
                <a:cxnLst/>
                <a:rect l="l" t="t" r="r" b="b"/>
                <a:pathLst>
                  <a:path w="563" h="616" extrusionOk="0">
                    <a:moveTo>
                      <a:pt x="286" y="0"/>
                    </a:moveTo>
                    <a:cubicBezTo>
                      <a:pt x="125" y="0"/>
                      <a:pt x="0" y="125"/>
                      <a:pt x="0" y="286"/>
                    </a:cubicBezTo>
                    <a:lnTo>
                      <a:pt x="0" y="339"/>
                    </a:lnTo>
                    <a:cubicBezTo>
                      <a:pt x="0" y="491"/>
                      <a:pt x="125" y="616"/>
                      <a:pt x="286" y="616"/>
                    </a:cubicBezTo>
                    <a:cubicBezTo>
                      <a:pt x="437" y="616"/>
                      <a:pt x="562" y="491"/>
                      <a:pt x="562" y="339"/>
                    </a:cubicBezTo>
                    <a:lnTo>
                      <a:pt x="562" y="286"/>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3"/>
              <p:cNvSpPr/>
              <p:nvPr/>
            </p:nvSpPr>
            <p:spPr>
              <a:xfrm>
                <a:off x="1062475" y="2789675"/>
                <a:ext cx="47100" cy="14075"/>
              </a:xfrm>
              <a:custGeom>
                <a:avLst/>
                <a:gdLst/>
                <a:ahLst/>
                <a:cxnLst/>
                <a:rect l="l" t="t" r="r" b="b"/>
                <a:pathLst>
                  <a:path w="1884" h="563" extrusionOk="0">
                    <a:moveTo>
                      <a:pt x="277" y="1"/>
                    </a:moveTo>
                    <a:cubicBezTo>
                      <a:pt x="126" y="1"/>
                      <a:pt x="1" y="126"/>
                      <a:pt x="1" y="277"/>
                    </a:cubicBezTo>
                    <a:cubicBezTo>
                      <a:pt x="1" y="438"/>
                      <a:pt x="126" y="563"/>
                      <a:pt x="277" y="563"/>
                    </a:cubicBezTo>
                    <a:lnTo>
                      <a:pt x="1598" y="563"/>
                    </a:lnTo>
                    <a:cubicBezTo>
                      <a:pt x="1758" y="563"/>
                      <a:pt x="1883" y="438"/>
                      <a:pt x="1883" y="277"/>
                    </a:cubicBezTo>
                    <a:cubicBezTo>
                      <a:pt x="1883" y="126"/>
                      <a:pt x="1758" y="1"/>
                      <a:pt x="15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3"/>
              <p:cNvSpPr/>
              <p:nvPr/>
            </p:nvSpPr>
            <p:spPr>
              <a:xfrm>
                <a:off x="1062475" y="2810650"/>
                <a:ext cx="47100" cy="13850"/>
              </a:xfrm>
              <a:custGeom>
                <a:avLst/>
                <a:gdLst/>
                <a:ahLst/>
                <a:cxnLst/>
                <a:rect l="l" t="t" r="r" b="b"/>
                <a:pathLst>
                  <a:path w="1884" h="554" extrusionOk="0">
                    <a:moveTo>
                      <a:pt x="277" y="0"/>
                    </a:moveTo>
                    <a:cubicBezTo>
                      <a:pt x="126" y="0"/>
                      <a:pt x="1" y="125"/>
                      <a:pt x="1" y="277"/>
                    </a:cubicBezTo>
                    <a:cubicBezTo>
                      <a:pt x="1" y="428"/>
                      <a:pt x="126" y="553"/>
                      <a:pt x="277" y="553"/>
                    </a:cubicBezTo>
                    <a:lnTo>
                      <a:pt x="1598" y="553"/>
                    </a:lnTo>
                    <a:cubicBezTo>
                      <a:pt x="1758" y="553"/>
                      <a:pt x="1883" y="428"/>
                      <a:pt x="1883" y="277"/>
                    </a:cubicBezTo>
                    <a:cubicBezTo>
                      <a:pt x="1883" y="125"/>
                      <a:pt x="1758" y="0"/>
                      <a:pt x="15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3"/>
              <p:cNvSpPr/>
              <p:nvPr/>
            </p:nvSpPr>
            <p:spPr>
              <a:xfrm>
                <a:off x="1062475" y="2831375"/>
                <a:ext cx="47100" cy="13875"/>
              </a:xfrm>
              <a:custGeom>
                <a:avLst/>
                <a:gdLst/>
                <a:ahLst/>
                <a:cxnLst/>
                <a:rect l="l" t="t" r="r" b="b"/>
                <a:pathLst>
                  <a:path w="1884" h="555" extrusionOk="0">
                    <a:moveTo>
                      <a:pt x="277" y="1"/>
                    </a:moveTo>
                    <a:cubicBezTo>
                      <a:pt x="126" y="1"/>
                      <a:pt x="1" y="126"/>
                      <a:pt x="1" y="277"/>
                    </a:cubicBezTo>
                    <a:cubicBezTo>
                      <a:pt x="1" y="429"/>
                      <a:pt x="126" y="554"/>
                      <a:pt x="277" y="554"/>
                    </a:cubicBezTo>
                    <a:lnTo>
                      <a:pt x="1598" y="554"/>
                    </a:lnTo>
                    <a:cubicBezTo>
                      <a:pt x="1758" y="554"/>
                      <a:pt x="1883" y="429"/>
                      <a:pt x="1883" y="277"/>
                    </a:cubicBezTo>
                    <a:cubicBezTo>
                      <a:pt x="1883" y="126"/>
                      <a:pt x="1758" y="1"/>
                      <a:pt x="15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3"/>
              <p:cNvSpPr/>
              <p:nvPr/>
            </p:nvSpPr>
            <p:spPr>
              <a:xfrm>
                <a:off x="798875" y="2818450"/>
                <a:ext cx="14075" cy="15425"/>
              </a:xfrm>
              <a:custGeom>
                <a:avLst/>
                <a:gdLst/>
                <a:ahLst/>
                <a:cxnLst/>
                <a:rect l="l" t="t" r="r" b="b"/>
                <a:pathLst>
                  <a:path w="563" h="617" extrusionOk="0">
                    <a:moveTo>
                      <a:pt x="277" y="1"/>
                    </a:moveTo>
                    <a:cubicBezTo>
                      <a:pt x="125" y="1"/>
                      <a:pt x="0" y="125"/>
                      <a:pt x="0" y="277"/>
                    </a:cubicBezTo>
                    <a:lnTo>
                      <a:pt x="0" y="331"/>
                    </a:lnTo>
                    <a:cubicBezTo>
                      <a:pt x="0" y="491"/>
                      <a:pt x="125" y="616"/>
                      <a:pt x="277" y="616"/>
                    </a:cubicBezTo>
                    <a:cubicBezTo>
                      <a:pt x="437" y="616"/>
                      <a:pt x="562" y="491"/>
                      <a:pt x="562" y="331"/>
                    </a:cubicBezTo>
                    <a:lnTo>
                      <a:pt x="562" y="277"/>
                    </a:lnTo>
                    <a:cubicBezTo>
                      <a:pt x="562" y="125"/>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3"/>
              <p:cNvSpPr/>
              <p:nvPr/>
            </p:nvSpPr>
            <p:spPr>
              <a:xfrm>
                <a:off x="820950" y="2818450"/>
                <a:ext cx="13850" cy="15425"/>
              </a:xfrm>
              <a:custGeom>
                <a:avLst/>
                <a:gdLst/>
                <a:ahLst/>
                <a:cxnLst/>
                <a:rect l="l" t="t" r="r" b="b"/>
                <a:pathLst>
                  <a:path w="554" h="617" extrusionOk="0">
                    <a:moveTo>
                      <a:pt x="277" y="1"/>
                    </a:moveTo>
                    <a:cubicBezTo>
                      <a:pt x="125" y="1"/>
                      <a:pt x="0" y="125"/>
                      <a:pt x="0" y="277"/>
                    </a:cubicBezTo>
                    <a:lnTo>
                      <a:pt x="0" y="331"/>
                    </a:lnTo>
                    <a:cubicBezTo>
                      <a:pt x="0" y="491"/>
                      <a:pt x="125" y="616"/>
                      <a:pt x="277" y="616"/>
                    </a:cubicBezTo>
                    <a:cubicBezTo>
                      <a:pt x="429" y="616"/>
                      <a:pt x="553" y="491"/>
                      <a:pt x="553" y="331"/>
                    </a:cubicBezTo>
                    <a:lnTo>
                      <a:pt x="553" y="277"/>
                    </a:lnTo>
                    <a:cubicBezTo>
                      <a:pt x="553"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3"/>
              <p:cNvSpPr/>
              <p:nvPr/>
            </p:nvSpPr>
            <p:spPr>
              <a:xfrm>
                <a:off x="793300" y="2845650"/>
                <a:ext cx="47075" cy="13850"/>
              </a:xfrm>
              <a:custGeom>
                <a:avLst/>
                <a:gdLst/>
                <a:ahLst/>
                <a:cxnLst/>
                <a:rect l="l" t="t" r="r" b="b"/>
                <a:pathLst>
                  <a:path w="1883" h="554" extrusionOk="0">
                    <a:moveTo>
                      <a:pt x="277" y="1"/>
                    </a:moveTo>
                    <a:cubicBezTo>
                      <a:pt x="125" y="1"/>
                      <a:pt x="0" y="126"/>
                      <a:pt x="0" y="277"/>
                    </a:cubicBezTo>
                    <a:cubicBezTo>
                      <a:pt x="0" y="429"/>
                      <a:pt x="125" y="554"/>
                      <a:pt x="277" y="554"/>
                    </a:cubicBezTo>
                    <a:lnTo>
                      <a:pt x="1606" y="554"/>
                    </a:lnTo>
                    <a:cubicBezTo>
                      <a:pt x="1758" y="554"/>
                      <a:pt x="1882" y="429"/>
                      <a:pt x="1882" y="277"/>
                    </a:cubicBezTo>
                    <a:cubicBezTo>
                      <a:pt x="1882" y="126"/>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3"/>
              <p:cNvSpPr/>
              <p:nvPr/>
            </p:nvSpPr>
            <p:spPr>
              <a:xfrm>
                <a:off x="793300" y="2866400"/>
                <a:ext cx="47075" cy="14075"/>
              </a:xfrm>
              <a:custGeom>
                <a:avLst/>
                <a:gdLst/>
                <a:ahLst/>
                <a:cxnLst/>
                <a:rect l="l" t="t" r="r" b="b"/>
                <a:pathLst>
                  <a:path w="1883" h="563" extrusionOk="0">
                    <a:moveTo>
                      <a:pt x="277" y="1"/>
                    </a:moveTo>
                    <a:cubicBezTo>
                      <a:pt x="125" y="1"/>
                      <a:pt x="0" y="125"/>
                      <a:pt x="0" y="277"/>
                    </a:cubicBezTo>
                    <a:cubicBezTo>
                      <a:pt x="0" y="438"/>
                      <a:pt x="125" y="563"/>
                      <a:pt x="277" y="563"/>
                    </a:cubicBezTo>
                    <a:lnTo>
                      <a:pt x="1606" y="563"/>
                    </a:lnTo>
                    <a:cubicBezTo>
                      <a:pt x="1758" y="563"/>
                      <a:pt x="1882" y="438"/>
                      <a:pt x="1882" y="277"/>
                    </a:cubicBezTo>
                    <a:cubicBezTo>
                      <a:pt x="1882" y="125"/>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3"/>
              <p:cNvSpPr/>
              <p:nvPr/>
            </p:nvSpPr>
            <p:spPr>
              <a:xfrm>
                <a:off x="793300" y="2887150"/>
                <a:ext cx="47075" cy="14075"/>
              </a:xfrm>
              <a:custGeom>
                <a:avLst/>
                <a:gdLst/>
                <a:ahLst/>
                <a:cxnLst/>
                <a:rect l="l" t="t" r="r" b="b"/>
                <a:pathLst>
                  <a:path w="1883" h="563" extrusionOk="0">
                    <a:moveTo>
                      <a:pt x="277" y="0"/>
                    </a:moveTo>
                    <a:cubicBezTo>
                      <a:pt x="125" y="0"/>
                      <a:pt x="0" y="125"/>
                      <a:pt x="0" y="286"/>
                    </a:cubicBezTo>
                    <a:cubicBezTo>
                      <a:pt x="0" y="437"/>
                      <a:pt x="125" y="562"/>
                      <a:pt x="277" y="562"/>
                    </a:cubicBezTo>
                    <a:lnTo>
                      <a:pt x="1606" y="562"/>
                    </a:lnTo>
                    <a:cubicBezTo>
                      <a:pt x="1758" y="562"/>
                      <a:pt x="1882" y="437"/>
                      <a:pt x="1882" y="286"/>
                    </a:cubicBezTo>
                    <a:cubicBezTo>
                      <a:pt x="1882" y="125"/>
                      <a:pt x="1758" y="0"/>
                      <a:pt x="16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7" name="Google Shape;1967;p73"/>
          <p:cNvGrpSpPr/>
          <p:nvPr/>
        </p:nvGrpSpPr>
        <p:grpSpPr>
          <a:xfrm>
            <a:off x="6621225" y="2053738"/>
            <a:ext cx="482200" cy="451425"/>
            <a:chOff x="6329925" y="2008875"/>
            <a:chExt cx="482200" cy="451425"/>
          </a:xfrm>
        </p:grpSpPr>
        <p:sp>
          <p:nvSpPr>
            <p:cNvPr id="1968" name="Google Shape;1968;p73"/>
            <p:cNvSpPr/>
            <p:nvPr/>
          </p:nvSpPr>
          <p:spPr>
            <a:xfrm>
              <a:off x="6329925" y="2008875"/>
              <a:ext cx="433800" cy="374700"/>
            </a:xfrm>
            <a:custGeom>
              <a:avLst/>
              <a:gdLst/>
              <a:ahLst/>
              <a:cxnLst/>
              <a:rect l="l" t="t" r="r" b="b"/>
              <a:pathLst>
                <a:path w="17352" h="14988" extrusionOk="0">
                  <a:moveTo>
                    <a:pt x="16397" y="553"/>
                  </a:moveTo>
                  <a:cubicBezTo>
                    <a:pt x="16611" y="553"/>
                    <a:pt x="16790" y="732"/>
                    <a:pt x="16790" y="946"/>
                  </a:cubicBezTo>
                  <a:lnTo>
                    <a:pt x="16790" y="2525"/>
                  </a:lnTo>
                  <a:lnTo>
                    <a:pt x="553" y="2525"/>
                  </a:lnTo>
                  <a:lnTo>
                    <a:pt x="553" y="946"/>
                  </a:lnTo>
                  <a:cubicBezTo>
                    <a:pt x="553" y="732"/>
                    <a:pt x="732" y="553"/>
                    <a:pt x="946" y="553"/>
                  </a:cubicBezTo>
                  <a:close/>
                  <a:moveTo>
                    <a:pt x="946" y="0"/>
                  </a:moveTo>
                  <a:cubicBezTo>
                    <a:pt x="419" y="0"/>
                    <a:pt x="0" y="420"/>
                    <a:pt x="0" y="946"/>
                  </a:cubicBezTo>
                  <a:lnTo>
                    <a:pt x="0" y="14399"/>
                  </a:lnTo>
                  <a:cubicBezTo>
                    <a:pt x="0" y="14720"/>
                    <a:pt x="259" y="14988"/>
                    <a:pt x="580" y="14988"/>
                  </a:cubicBezTo>
                  <a:lnTo>
                    <a:pt x="3015" y="14988"/>
                  </a:lnTo>
                  <a:cubicBezTo>
                    <a:pt x="3167" y="14988"/>
                    <a:pt x="3292" y="14863"/>
                    <a:pt x="3292" y="14702"/>
                  </a:cubicBezTo>
                  <a:cubicBezTo>
                    <a:pt x="3292" y="14550"/>
                    <a:pt x="3167" y="14426"/>
                    <a:pt x="3015" y="14426"/>
                  </a:cubicBezTo>
                  <a:lnTo>
                    <a:pt x="580" y="14426"/>
                  </a:lnTo>
                  <a:cubicBezTo>
                    <a:pt x="571" y="14426"/>
                    <a:pt x="553" y="14417"/>
                    <a:pt x="553" y="14399"/>
                  </a:cubicBezTo>
                  <a:lnTo>
                    <a:pt x="553" y="3087"/>
                  </a:lnTo>
                  <a:lnTo>
                    <a:pt x="16790" y="3087"/>
                  </a:lnTo>
                  <a:lnTo>
                    <a:pt x="16790" y="4354"/>
                  </a:lnTo>
                  <a:cubicBezTo>
                    <a:pt x="16790" y="4505"/>
                    <a:pt x="16914" y="4630"/>
                    <a:pt x="17066" y="4630"/>
                  </a:cubicBezTo>
                  <a:cubicBezTo>
                    <a:pt x="17227" y="4630"/>
                    <a:pt x="17352" y="4505"/>
                    <a:pt x="17352" y="4354"/>
                  </a:cubicBezTo>
                  <a:lnTo>
                    <a:pt x="17352" y="946"/>
                  </a:lnTo>
                  <a:cubicBezTo>
                    <a:pt x="17352" y="420"/>
                    <a:pt x="16923" y="0"/>
                    <a:pt x="163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3"/>
            <p:cNvSpPr/>
            <p:nvPr/>
          </p:nvSpPr>
          <p:spPr>
            <a:xfrm>
              <a:off x="6386125" y="2041650"/>
              <a:ext cx="240000" cy="13850"/>
            </a:xfrm>
            <a:custGeom>
              <a:avLst/>
              <a:gdLst/>
              <a:ahLst/>
              <a:cxnLst/>
              <a:rect l="l" t="t" r="r" b="b"/>
              <a:pathLst>
                <a:path w="9600" h="554" extrusionOk="0">
                  <a:moveTo>
                    <a:pt x="277" y="1"/>
                  </a:moveTo>
                  <a:cubicBezTo>
                    <a:pt x="125" y="1"/>
                    <a:pt x="0" y="126"/>
                    <a:pt x="0" y="277"/>
                  </a:cubicBezTo>
                  <a:cubicBezTo>
                    <a:pt x="0" y="429"/>
                    <a:pt x="125" y="554"/>
                    <a:pt x="277" y="554"/>
                  </a:cubicBezTo>
                  <a:lnTo>
                    <a:pt x="9323" y="554"/>
                  </a:lnTo>
                  <a:cubicBezTo>
                    <a:pt x="9474" y="554"/>
                    <a:pt x="9599" y="429"/>
                    <a:pt x="9599" y="277"/>
                  </a:cubicBezTo>
                  <a:cubicBezTo>
                    <a:pt x="9599" y="126"/>
                    <a:pt x="9474" y="1"/>
                    <a:pt x="9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3"/>
            <p:cNvSpPr/>
            <p:nvPr/>
          </p:nvSpPr>
          <p:spPr>
            <a:xfrm>
              <a:off x="6642825" y="2039875"/>
              <a:ext cx="13850" cy="15175"/>
            </a:xfrm>
            <a:custGeom>
              <a:avLst/>
              <a:gdLst/>
              <a:ahLst/>
              <a:cxnLst/>
              <a:rect l="l" t="t" r="r" b="b"/>
              <a:pathLst>
                <a:path w="554" h="607" extrusionOk="0">
                  <a:moveTo>
                    <a:pt x="277" y="0"/>
                  </a:moveTo>
                  <a:cubicBezTo>
                    <a:pt x="125" y="0"/>
                    <a:pt x="0" y="125"/>
                    <a:pt x="0" y="277"/>
                  </a:cubicBezTo>
                  <a:lnTo>
                    <a:pt x="0" y="321"/>
                  </a:lnTo>
                  <a:cubicBezTo>
                    <a:pt x="0" y="482"/>
                    <a:pt x="125" y="607"/>
                    <a:pt x="277" y="607"/>
                  </a:cubicBezTo>
                  <a:cubicBezTo>
                    <a:pt x="429" y="607"/>
                    <a:pt x="553" y="482"/>
                    <a:pt x="553" y="321"/>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3"/>
            <p:cNvSpPr/>
            <p:nvPr/>
          </p:nvSpPr>
          <p:spPr>
            <a:xfrm>
              <a:off x="6668025" y="2039875"/>
              <a:ext cx="14075" cy="15175"/>
            </a:xfrm>
            <a:custGeom>
              <a:avLst/>
              <a:gdLst/>
              <a:ahLst/>
              <a:cxnLst/>
              <a:rect l="l" t="t" r="r" b="b"/>
              <a:pathLst>
                <a:path w="563" h="607" extrusionOk="0">
                  <a:moveTo>
                    <a:pt x="277" y="0"/>
                  </a:moveTo>
                  <a:cubicBezTo>
                    <a:pt x="125" y="0"/>
                    <a:pt x="0" y="125"/>
                    <a:pt x="0" y="277"/>
                  </a:cubicBezTo>
                  <a:lnTo>
                    <a:pt x="0" y="321"/>
                  </a:lnTo>
                  <a:cubicBezTo>
                    <a:pt x="0" y="482"/>
                    <a:pt x="125" y="607"/>
                    <a:pt x="277" y="607"/>
                  </a:cubicBezTo>
                  <a:cubicBezTo>
                    <a:pt x="438" y="607"/>
                    <a:pt x="562" y="482"/>
                    <a:pt x="562" y="321"/>
                  </a:cubicBezTo>
                  <a:lnTo>
                    <a:pt x="562" y="277"/>
                  </a:lnTo>
                  <a:cubicBezTo>
                    <a:pt x="562"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3"/>
            <p:cNvSpPr/>
            <p:nvPr/>
          </p:nvSpPr>
          <p:spPr>
            <a:xfrm>
              <a:off x="6693225" y="2039875"/>
              <a:ext cx="14075" cy="15175"/>
            </a:xfrm>
            <a:custGeom>
              <a:avLst/>
              <a:gdLst/>
              <a:ahLst/>
              <a:cxnLst/>
              <a:rect l="l" t="t" r="r" b="b"/>
              <a:pathLst>
                <a:path w="563" h="607" extrusionOk="0">
                  <a:moveTo>
                    <a:pt x="286" y="0"/>
                  </a:moveTo>
                  <a:cubicBezTo>
                    <a:pt x="134" y="0"/>
                    <a:pt x="0" y="125"/>
                    <a:pt x="0" y="277"/>
                  </a:cubicBezTo>
                  <a:lnTo>
                    <a:pt x="0" y="321"/>
                  </a:lnTo>
                  <a:cubicBezTo>
                    <a:pt x="0" y="482"/>
                    <a:pt x="134" y="607"/>
                    <a:pt x="286" y="607"/>
                  </a:cubicBezTo>
                  <a:cubicBezTo>
                    <a:pt x="438" y="607"/>
                    <a:pt x="563" y="482"/>
                    <a:pt x="563" y="321"/>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3"/>
            <p:cNvSpPr/>
            <p:nvPr/>
          </p:nvSpPr>
          <p:spPr>
            <a:xfrm>
              <a:off x="6426700" y="2138675"/>
              <a:ext cx="385425" cy="321625"/>
            </a:xfrm>
            <a:custGeom>
              <a:avLst/>
              <a:gdLst/>
              <a:ahLst/>
              <a:cxnLst/>
              <a:rect l="l" t="t" r="r" b="b"/>
              <a:pathLst>
                <a:path w="15417" h="12865" extrusionOk="0">
                  <a:moveTo>
                    <a:pt x="8726" y="562"/>
                  </a:moveTo>
                  <a:cubicBezTo>
                    <a:pt x="9832" y="562"/>
                    <a:pt x="10733" y="1463"/>
                    <a:pt x="10733" y="2570"/>
                  </a:cubicBezTo>
                  <a:cubicBezTo>
                    <a:pt x="10733" y="2775"/>
                    <a:pt x="10697" y="2980"/>
                    <a:pt x="10635" y="3176"/>
                  </a:cubicBezTo>
                  <a:cubicBezTo>
                    <a:pt x="10495" y="3164"/>
                    <a:pt x="10354" y="3158"/>
                    <a:pt x="10213" y="3158"/>
                  </a:cubicBezTo>
                  <a:cubicBezTo>
                    <a:pt x="9931" y="3158"/>
                    <a:pt x="9647" y="3182"/>
                    <a:pt x="9368" y="3230"/>
                  </a:cubicBezTo>
                  <a:cubicBezTo>
                    <a:pt x="9198" y="3256"/>
                    <a:pt x="9056" y="3355"/>
                    <a:pt x="8958" y="3497"/>
                  </a:cubicBezTo>
                  <a:cubicBezTo>
                    <a:pt x="8868" y="3640"/>
                    <a:pt x="8842" y="3810"/>
                    <a:pt x="8877" y="3970"/>
                  </a:cubicBezTo>
                  <a:lnTo>
                    <a:pt x="9029" y="4550"/>
                  </a:lnTo>
                  <a:cubicBezTo>
                    <a:pt x="8931" y="4563"/>
                    <a:pt x="8833" y="4570"/>
                    <a:pt x="8736" y="4570"/>
                  </a:cubicBezTo>
                  <a:cubicBezTo>
                    <a:pt x="8639" y="4570"/>
                    <a:pt x="8543" y="4563"/>
                    <a:pt x="8449" y="4550"/>
                  </a:cubicBezTo>
                  <a:lnTo>
                    <a:pt x="8592" y="3970"/>
                  </a:lnTo>
                  <a:cubicBezTo>
                    <a:pt x="8636" y="3810"/>
                    <a:pt x="8601" y="3640"/>
                    <a:pt x="8512" y="3497"/>
                  </a:cubicBezTo>
                  <a:cubicBezTo>
                    <a:pt x="8422" y="3355"/>
                    <a:pt x="8280" y="3256"/>
                    <a:pt x="8110" y="3230"/>
                  </a:cubicBezTo>
                  <a:cubicBezTo>
                    <a:pt x="7825" y="3182"/>
                    <a:pt x="7535" y="3158"/>
                    <a:pt x="7247" y="3158"/>
                  </a:cubicBezTo>
                  <a:cubicBezTo>
                    <a:pt x="7103" y="3158"/>
                    <a:pt x="6959" y="3164"/>
                    <a:pt x="6817" y="3176"/>
                  </a:cubicBezTo>
                  <a:cubicBezTo>
                    <a:pt x="6754" y="2980"/>
                    <a:pt x="6718" y="2775"/>
                    <a:pt x="6718" y="2570"/>
                  </a:cubicBezTo>
                  <a:cubicBezTo>
                    <a:pt x="6718" y="1463"/>
                    <a:pt x="7619" y="562"/>
                    <a:pt x="8726" y="562"/>
                  </a:cubicBezTo>
                  <a:close/>
                  <a:moveTo>
                    <a:pt x="9163" y="5094"/>
                  </a:moveTo>
                  <a:lnTo>
                    <a:pt x="9680" y="7164"/>
                  </a:lnTo>
                  <a:cubicBezTo>
                    <a:pt x="9377" y="7289"/>
                    <a:pt x="9065" y="7351"/>
                    <a:pt x="8735" y="7351"/>
                  </a:cubicBezTo>
                  <a:cubicBezTo>
                    <a:pt x="8413" y="7351"/>
                    <a:pt x="8092" y="7289"/>
                    <a:pt x="7789" y="7164"/>
                  </a:cubicBezTo>
                  <a:lnTo>
                    <a:pt x="8306" y="5094"/>
                  </a:lnTo>
                  <a:cubicBezTo>
                    <a:pt x="8449" y="5121"/>
                    <a:pt x="8583" y="5130"/>
                    <a:pt x="8726" y="5130"/>
                  </a:cubicBezTo>
                  <a:cubicBezTo>
                    <a:pt x="8868" y="5130"/>
                    <a:pt x="9020" y="5121"/>
                    <a:pt x="9163" y="5094"/>
                  </a:cubicBezTo>
                  <a:close/>
                  <a:moveTo>
                    <a:pt x="9823" y="7708"/>
                  </a:moveTo>
                  <a:lnTo>
                    <a:pt x="10171" y="9100"/>
                  </a:lnTo>
                  <a:cubicBezTo>
                    <a:pt x="9734" y="9385"/>
                    <a:pt x="9243" y="9528"/>
                    <a:pt x="8735" y="9528"/>
                  </a:cubicBezTo>
                  <a:cubicBezTo>
                    <a:pt x="8235" y="9528"/>
                    <a:pt x="7744" y="9385"/>
                    <a:pt x="7307" y="9100"/>
                  </a:cubicBezTo>
                  <a:lnTo>
                    <a:pt x="7655" y="7708"/>
                  </a:lnTo>
                  <a:cubicBezTo>
                    <a:pt x="8003" y="7842"/>
                    <a:pt x="8369" y="7904"/>
                    <a:pt x="8735" y="7904"/>
                  </a:cubicBezTo>
                  <a:cubicBezTo>
                    <a:pt x="9109" y="7904"/>
                    <a:pt x="9475" y="7842"/>
                    <a:pt x="9823" y="7708"/>
                  </a:cubicBezTo>
                  <a:close/>
                  <a:moveTo>
                    <a:pt x="10314" y="9662"/>
                  </a:moveTo>
                  <a:lnTo>
                    <a:pt x="10474" y="10304"/>
                  </a:lnTo>
                  <a:cubicBezTo>
                    <a:pt x="9966" y="10902"/>
                    <a:pt x="9368" y="11223"/>
                    <a:pt x="8735" y="11223"/>
                  </a:cubicBezTo>
                  <a:cubicBezTo>
                    <a:pt x="8119" y="11223"/>
                    <a:pt x="7503" y="10902"/>
                    <a:pt x="7004" y="10304"/>
                  </a:cubicBezTo>
                  <a:lnTo>
                    <a:pt x="7164" y="9662"/>
                  </a:lnTo>
                  <a:cubicBezTo>
                    <a:pt x="7646" y="9947"/>
                    <a:pt x="8190" y="10090"/>
                    <a:pt x="8735" y="10090"/>
                  </a:cubicBezTo>
                  <a:cubicBezTo>
                    <a:pt x="9288" y="10090"/>
                    <a:pt x="9823" y="9947"/>
                    <a:pt x="10314" y="9662"/>
                  </a:cubicBezTo>
                  <a:close/>
                  <a:moveTo>
                    <a:pt x="7263" y="3720"/>
                  </a:moveTo>
                  <a:cubicBezTo>
                    <a:pt x="7512" y="3720"/>
                    <a:pt x="7762" y="3738"/>
                    <a:pt x="8012" y="3783"/>
                  </a:cubicBezTo>
                  <a:cubicBezTo>
                    <a:pt x="8030" y="3783"/>
                    <a:pt x="8039" y="3792"/>
                    <a:pt x="8048" y="3801"/>
                  </a:cubicBezTo>
                  <a:cubicBezTo>
                    <a:pt x="8057" y="3810"/>
                    <a:pt x="8057" y="3827"/>
                    <a:pt x="8048" y="3836"/>
                  </a:cubicBezTo>
                  <a:lnTo>
                    <a:pt x="7191" y="7253"/>
                  </a:lnTo>
                  <a:lnTo>
                    <a:pt x="5933" y="12276"/>
                  </a:lnTo>
                  <a:cubicBezTo>
                    <a:pt x="5933" y="12285"/>
                    <a:pt x="5924" y="12293"/>
                    <a:pt x="5915" y="12302"/>
                  </a:cubicBezTo>
                  <a:cubicBezTo>
                    <a:pt x="5910" y="12302"/>
                    <a:pt x="5900" y="12306"/>
                    <a:pt x="5888" y="12306"/>
                  </a:cubicBezTo>
                  <a:cubicBezTo>
                    <a:pt x="5883" y="12306"/>
                    <a:pt x="5877" y="12305"/>
                    <a:pt x="5871" y="12302"/>
                  </a:cubicBezTo>
                  <a:cubicBezTo>
                    <a:pt x="3703" y="11589"/>
                    <a:pt x="2427" y="9278"/>
                    <a:pt x="2989" y="7048"/>
                  </a:cubicBezTo>
                  <a:cubicBezTo>
                    <a:pt x="3489" y="5067"/>
                    <a:pt x="5282" y="3720"/>
                    <a:pt x="7263" y="3720"/>
                  </a:cubicBezTo>
                  <a:close/>
                  <a:moveTo>
                    <a:pt x="8726" y="0"/>
                  </a:moveTo>
                  <a:cubicBezTo>
                    <a:pt x="7307" y="0"/>
                    <a:pt x="6165" y="1151"/>
                    <a:pt x="6165" y="2570"/>
                  </a:cubicBezTo>
                  <a:cubicBezTo>
                    <a:pt x="6165" y="2802"/>
                    <a:pt x="6192" y="3033"/>
                    <a:pt x="6254" y="3256"/>
                  </a:cubicBezTo>
                  <a:cubicBezTo>
                    <a:pt x="5666" y="3381"/>
                    <a:pt x="5086" y="3613"/>
                    <a:pt x="4568" y="3952"/>
                  </a:cubicBezTo>
                  <a:cubicBezTo>
                    <a:pt x="3507" y="4639"/>
                    <a:pt x="2757" y="5692"/>
                    <a:pt x="2445" y="6914"/>
                  </a:cubicBezTo>
                  <a:cubicBezTo>
                    <a:pt x="2258" y="7681"/>
                    <a:pt x="2249" y="8475"/>
                    <a:pt x="2427" y="9234"/>
                  </a:cubicBezTo>
                  <a:lnTo>
                    <a:pt x="277" y="9234"/>
                  </a:lnTo>
                  <a:cubicBezTo>
                    <a:pt x="126" y="9234"/>
                    <a:pt x="1" y="9358"/>
                    <a:pt x="1" y="9510"/>
                  </a:cubicBezTo>
                  <a:cubicBezTo>
                    <a:pt x="1" y="9671"/>
                    <a:pt x="126" y="9796"/>
                    <a:pt x="277" y="9796"/>
                  </a:cubicBezTo>
                  <a:lnTo>
                    <a:pt x="2588" y="9796"/>
                  </a:lnTo>
                  <a:cubicBezTo>
                    <a:pt x="2677" y="10045"/>
                    <a:pt x="2784" y="10286"/>
                    <a:pt x="2918" y="10527"/>
                  </a:cubicBezTo>
                  <a:cubicBezTo>
                    <a:pt x="3525" y="11624"/>
                    <a:pt x="4515" y="12445"/>
                    <a:pt x="5701" y="12838"/>
                  </a:cubicBezTo>
                  <a:cubicBezTo>
                    <a:pt x="5764" y="12855"/>
                    <a:pt x="5826" y="12864"/>
                    <a:pt x="5889" y="12864"/>
                  </a:cubicBezTo>
                  <a:cubicBezTo>
                    <a:pt x="5987" y="12864"/>
                    <a:pt x="6094" y="12838"/>
                    <a:pt x="6183" y="12793"/>
                  </a:cubicBezTo>
                  <a:cubicBezTo>
                    <a:pt x="6326" y="12713"/>
                    <a:pt x="6433" y="12570"/>
                    <a:pt x="6478" y="12409"/>
                  </a:cubicBezTo>
                  <a:lnTo>
                    <a:pt x="6843" y="10955"/>
                  </a:lnTo>
                  <a:cubicBezTo>
                    <a:pt x="7396" y="11491"/>
                    <a:pt x="8057" y="11776"/>
                    <a:pt x="8735" y="11776"/>
                  </a:cubicBezTo>
                  <a:cubicBezTo>
                    <a:pt x="9413" y="11776"/>
                    <a:pt x="10073" y="11491"/>
                    <a:pt x="10635" y="10955"/>
                  </a:cubicBezTo>
                  <a:lnTo>
                    <a:pt x="11000" y="12409"/>
                  </a:lnTo>
                  <a:cubicBezTo>
                    <a:pt x="11036" y="12570"/>
                    <a:pt x="11143" y="12713"/>
                    <a:pt x="11295" y="12793"/>
                  </a:cubicBezTo>
                  <a:cubicBezTo>
                    <a:pt x="11384" y="12838"/>
                    <a:pt x="11482" y="12864"/>
                    <a:pt x="11580" y="12864"/>
                  </a:cubicBezTo>
                  <a:cubicBezTo>
                    <a:pt x="11652" y="12864"/>
                    <a:pt x="11714" y="12855"/>
                    <a:pt x="11777" y="12838"/>
                  </a:cubicBezTo>
                  <a:cubicBezTo>
                    <a:pt x="12241" y="12677"/>
                    <a:pt x="12678" y="12463"/>
                    <a:pt x="13070" y="12177"/>
                  </a:cubicBezTo>
                  <a:cubicBezTo>
                    <a:pt x="13195" y="12088"/>
                    <a:pt x="13231" y="11919"/>
                    <a:pt x="13142" y="11794"/>
                  </a:cubicBezTo>
                  <a:cubicBezTo>
                    <a:pt x="13086" y="11716"/>
                    <a:pt x="12996" y="11673"/>
                    <a:pt x="12906" y="11673"/>
                  </a:cubicBezTo>
                  <a:cubicBezTo>
                    <a:pt x="12851" y="11673"/>
                    <a:pt x="12796" y="11689"/>
                    <a:pt x="12749" y="11723"/>
                  </a:cubicBezTo>
                  <a:cubicBezTo>
                    <a:pt x="12401" y="11972"/>
                    <a:pt x="12009" y="12169"/>
                    <a:pt x="11598" y="12302"/>
                  </a:cubicBezTo>
                  <a:cubicBezTo>
                    <a:pt x="11592" y="12305"/>
                    <a:pt x="11587" y="12306"/>
                    <a:pt x="11583" y="12306"/>
                  </a:cubicBezTo>
                  <a:cubicBezTo>
                    <a:pt x="11574" y="12306"/>
                    <a:pt x="11568" y="12302"/>
                    <a:pt x="11563" y="12302"/>
                  </a:cubicBezTo>
                  <a:cubicBezTo>
                    <a:pt x="11554" y="12293"/>
                    <a:pt x="11545" y="12285"/>
                    <a:pt x="11536" y="12276"/>
                  </a:cubicBezTo>
                  <a:lnTo>
                    <a:pt x="9421" y="3836"/>
                  </a:lnTo>
                  <a:cubicBezTo>
                    <a:pt x="9421" y="3827"/>
                    <a:pt x="9421" y="3810"/>
                    <a:pt x="9430" y="3801"/>
                  </a:cubicBezTo>
                  <a:cubicBezTo>
                    <a:pt x="9430" y="3792"/>
                    <a:pt x="9439" y="3783"/>
                    <a:pt x="9457" y="3783"/>
                  </a:cubicBezTo>
                  <a:cubicBezTo>
                    <a:pt x="9707" y="3739"/>
                    <a:pt x="9957" y="3718"/>
                    <a:pt x="10204" y="3718"/>
                  </a:cubicBezTo>
                  <a:cubicBezTo>
                    <a:pt x="12184" y="3718"/>
                    <a:pt x="13988" y="5073"/>
                    <a:pt x="14480" y="7048"/>
                  </a:cubicBezTo>
                  <a:cubicBezTo>
                    <a:pt x="14837" y="8440"/>
                    <a:pt x="14480" y="9920"/>
                    <a:pt x="13543" y="11000"/>
                  </a:cubicBezTo>
                  <a:cubicBezTo>
                    <a:pt x="13445" y="11116"/>
                    <a:pt x="13454" y="11294"/>
                    <a:pt x="13579" y="11392"/>
                  </a:cubicBezTo>
                  <a:cubicBezTo>
                    <a:pt x="13631" y="11441"/>
                    <a:pt x="13694" y="11464"/>
                    <a:pt x="13757" y="11464"/>
                  </a:cubicBezTo>
                  <a:cubicBezTo>
                    <a:pt x="13835" y="11464"/>
                    <a:pt x="13912" y="11429"/>
                    <a:pt x="13971" y="11366"/>
                  </a:cubicBezTo>
                  <a:cubicBezTo>
                    <a:pt x="15024" y="10143"/>
                    <a:pt x="15416" y="8475"/>
                    <a:pt x="15024" y="6914"/>
                  </a:cubicBezTo>
                  <a:cubicBezTo>
                    <a:pt x="14774" y="5924"/>
                    <a:pt x="14239" y="5041"/>
                    <a:pt x="13481" y="4381"/>
                  </a:cubicBezTo>
                  <a:lnTo>
                    <a:pt x="13481" y="304"/>
                  </a:lnTo>
                  <a:cubicBezTo>
                    <a:pt x="13481" y="143"/>
                    <a:pt x="13356" y="18"/>
                    <a:pt x="13195" y="18"/>
                  </a:cubicBezTo>
                  <a:cubicBezTo>
                    <a:pt x="13043" y="18"/>
                    <a:pt x="12919" y="143"/>
                    <a:pt x="12919" y="304"/>
                  </a:cubicBezTo>
                  <a:lnTo>
                    <a:pt x="12919" y="3961"/>
                  </a:lnTo>
                  <a:cubicBezTo>
                    <a:pt x="12919" y="3961"/>
                    <a:pt x="12910" y="3961"/>
                    <a:pt x="12910" y="3952"/>
                  </a:cubicBezTo>
                  <a:cubicBezTo>
                    <a:pt x="12374" y="3613"/>
                    <a:pt x="11794" y="3381"/>
                    <a:pt x="11197" y="3256"/>
                  </a:cubicBezTo>
                  <a:cubicBezTo>
                    <a:pt x="11259" y="3033"/>
                    <a:pt x="11286" y="2802"/>
                    <a:pt x="11286" y="2570"/>
                  </a:cubicBezTo>
                  <a:cubicBezTo>
                    <a:pt x="11286" y="1151"/>
                    <a:pt x="10135" y="0"/>
                    <a:pt x="87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3"/>
            <p:cNvSpPr/>
            <p:nvPr/>
          </p:nvSpPr>
          <p:spPr>
            <a:xfrm>
              <a:off x="6720200" y="2303700"/>
              <a:ext cx="62475" cy="62475"/>
            </a:xfrm>
            <a:custGeom>
              <a:avLst/>
              <a:gdLst/>
              <a:ahLst/>
              <a:cxnLst/>
              <a:rect l="l" t="t" r="r" b="b"/>
              <a:pathLst>
                <a:path w="2499" h="2499" extrusionOk="0">
                  <a:moveTo>
                    <a:pt x="1250" y="554"/>
                  </a:moveTo>
                  <a:cubicBezTo>
                    <a:pt x="1633" y="554"/>
                    <a:pt x="1937" y="866"/>
                    <a:pt x="1937" y="1250"/>
                  </a:cubicBezTo>
                  <a:cubicBezTo>
                    <a:pt x="1937" y="1624"/>
                    <a:pt x="1633" y="1937"/>
                    <a:pt x="1250" y="1937"/>
                  </a:cubicBezTo>
                  <a:cubicBezTo>
                    <a:pt x="866" y="1937"/>
                    <a:pt x="554" y="1624"/>
                    <a:pt x="554" y="1250"/>
                  </a:cubicBezTo>
                  <a:cubicBezTo>
                    <a:pt x="554" y="866"/>
                    <a:pt x="866" y="554"/>
                    <a:pt x="1250" y="554"/>
                  </a:cubicBezTo>
                  <a:close/>
                  <a:moveTo>
                    <a:pt x="1250" y="1"/>
                  </a:moveTo>
                  <a:cubicBezTo>
                    <a:pt x="563" y="1"/>
                    <a:pt x="1" y="554"/>
                    <a:pt x="1" y="1250"/>
                  </a:cubicBezTo>
                  <a:cubicBezTo>
                    <a:pt x="1" y="1937"/>
                    <a:pt x="563" y="2499"/>
                    <a:pt x="1250" y="2499"/>
                  </a:cubicBezTo>
                  <a:cubicBezTo>
                    <a:pt x="1937" y="2499"/>
                    <a:pt x="2499" y="1937"/>
                    <a:pt x="2499" y="1250"/>
                  </a:cubicBezTo>
                  <a:cubicBezTo>
                    <a:pt x="2499" y="554"/>
                    <a:pt x="1937" y="1"/>
                    <a:pt x="12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3"/>
            <p:cNvSpPr/>
            <p:nvPr/>
          </p:nvSpPr>
          <p:spPr>
            <a:xfrm>
              <a:off x="6507675" y="2303700"/>
              <a:ext cx="62475" cy="62475"/>
            </a:xfrm>
            <a:custGeom>
              <a:avLst/>
              <a:gdLst/>
              <a:ahLst/>
              <a:cxnLst/>
              <a:rect l="l" t="t" r="r" b="b"/>
              <a:pathLst>
                <a:path w="2499" h="2499" extrusionOk="0">
                  <a:moveTo>
                    <a:pt x="1249" y="554"/>
                  </a:moveTo>
                  <a:cubicBezTo>
                    <a:pt x="1624" y="554"/>
                    <a:pt x="1936" y="866"/>
                    <a:pt x="1936" y="1250"/>
                  </a:cubicBezTo>
                  <a:cubicBezTo>
                    <a:pt x="1936" y="1624"/>
                    <a:pt x="1624" y="1937"/>
                    <a:pt x="1249" y="1937"/>
                  </a:cubicBezTo>
                  <a:cubicBezTo>
                    <a:pt x="866" y="1937"/>
                    <a:pt x="553" y="1624"/>
                    <a:pt x="553" y="1250"/>
                  </a:cubicBezTo>
                  <a:cubicBezTo>
                    <a:pt x="553" y="866"/>
                    <a:pt x="866" y="554"/>
                    <a:pt x="1249" y="554"/>
                  </a:cubicBezTo>
                  <a:close/>
                  <a:moveTo>
                    <a:pt x="1249" y="1"/>
                  </a:moveTo>
                  <a:cubicBezTo>
                    <a:pt x="553" y="1"/>
                    <a:pt x="0" y="554"/>
                    <a:pt x="0" y="1250"/>
                  </a:cubicBezTo>
                  <a:cubicBezTo>
                    <a:pt x="0" y="1937"/>
                    <a:pt x="553" y="2499"/>
                    <a:pt x="1249" y="2499"/>
                  </a:cubicBezTo>
                  <a:cubicBezTo>
                    <a:pt x="1936" y="2499"/>
                    <a:pt x="2498" y="1937"/>
                    <a:pt x="2498" y="1250"/>
                  </a:cubicBezTo>
                  <a:cubicBezTo>
                    <a:pt x="2498" y="554"/>
                    <a:pt x="1936" y="1"/>
                    <a:pt x="12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3"/>
            <p:cNvSpPr/>
            <p:nvPr/>
          </p:nvSpPr>
          <p:spPr>
            <a:xfrm>
              <a:off x="6593975" y="2116375"/>
              <a:ext cx="14075" cy="30575"/>
            </a:xfrm>
            <a:custGeom>
              <a:avLst/>
              <a:gdLst/>
              <a:ahLst/>
              <a:cxnLst/>
              <a:rect l="l" t="t" r="r" b="b"/>
              <a:pathLst>
                <a:path w="563" h="1223" extrusionOk="0">
                  <a:moveTo>
                    <a:pt x="286" y="0"/>
                  </a:moveTo>
                  <a:cubicBezTo>
                    <a:pt x="126" y="0"/>
                    <a:pt x="1" y="125"/>
                    <a:pt x="1" y="277"/>
                  </a:cubicBezTo>
                  <a:lnTo>
                    <a:pt x="1" y="946"/>
                  </a:lnTo>
                  <a:cubicBezTo>
                    <a:pt x="1" y="1098"/>
                    <a:pt x="126" y="1222"/>
                    <a:pt x="286" y="1222"/>
                  </a:cubicBezTo>
                  <a:cubicBezTo>
                    <a:pt x="438" y="1222"/>
                    <a:pt x="563" y="1098"/>
                    <a:pt x="563" y="946"/>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3"/>
            <p:cNvSpPr/>
            <p:nvPr/>
          </p:nvSpPr>
          <p:spPr>
            <a:xfrm>
              <a:off x="6682300" y="2116375"/>
              <a:ext cx="13850" cy="30575"/>
            </a:xfrm>
            <a:custGeom>
              <a:avLst/>
              <a:gdLst/>
              <a:ahLst/>
              <a:cxnLst/>
              <a:rect l="l" t="t" r="r" b="b"/>
              <a:pathLst>
                <a:path w="554" h="1223" extrusionOk="0">
                  <a:moveTo>
                    <a:pt x="277" y="0"/>
                  </a:moveTo>
                  <a:cubicBezTo>
                    <a:pt x="125" y="0"/>
                    <a:pt x="0" y="125"/>
                    <a:pt x="0" y="277"/>
                  </a:cubicBezTo>
                  <a:lnTo>
                    <a:pt x="0" y="946"/>
                  </a:lnTo>
                  <a:cubicBezTo>
                    <a:pt x="0" y="1098"/>
                    <a:pt x="125" y="1222"/>
                    <a:pt x="277" y="1222"/>
                  </a:cubicBezTo>
                  <a:cubicBezTo>
                    <a:pt x="429" y="1222"/>
                    <a:pt x="553" y="1098"/>
                    <a:pt x="553" y="946"/>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3"/>
            <p:cNvSpPr/>
            <p:nvPr/>
          </p:nvSpPr>
          <p:spPr>
            <a:xfrm>
              <a:off x="6371400" y="2148925"/>
              <a:ext cx="169750" cy="60925"/>
            </a:xfrm>
            <a:custGeom>
              <a:avLst/>
              <a:gdLst/>
              <a:ahLst/>
              <a:cxnLst/>
              <a:rect l="l" t="t" r="r" b="b"/>
              <a:pathLst>
                <a:path w="6790" h="2437" extrusionOk="0">
                  <a:moveTo>
                    <a:pt x="1339" y="554"/>
                  </a:moveTo>
                  <a:lnTo>
                    <a:pt x="2659" y="1874"/>
                  </a:lnTo>
                  <a:lnTo>
                    <a:pt x="669" y="1874"/>
                  </a:lnTo>
                  <a:cubicBezTo>
                    <a:pt x="616" y="1874"/>
                    <a:pt x="562" y="1829"/>
                    <a:pt x="562" y="1767"/>
                  </a:cubicBezTo>
                  <a:lnTo>
                    <a:pt x="562" y="670"/>
                  </a:lnTo>
                  <a:cubicBezTo>
                    <a:pt x="562" y="607"/>
                    <a:pt x="616" y="554"/>
                    <a:pt x="669" y="554"/>
                  </a:cubicBezTo>
                  <a:close/>
                  <a:moveTo>
                    <a:pt x="3444" y="554"/>
                  </a:moveTo>
                  <a:lnTo>
                    <a:pt x="4773" y="1874"/>
                  </a:lnTo>
                  <a:lnTo>
                    <a:pt x="3453" y="1874"/>
                  </a:lnTo>
                  <a:cubicBezTo>
                    <a:pt x="3444" y="1874"/>
                    <a:pt x="3435" y="1865"/>
                    <a:pt x="3426" y="1856"/>
                  </a:cubicBezTo>
                  <a:lnTo>
                    <a:pt x="2133" y="554"/>
                  </a:lnTo>
                  <a:close/>
                  <a:moveTo>
                    <a:pt x="6120" y="554"/>
                  </a:moveTo>
                  <a:cubicBezTo>
                    <a:pt x="6183" y="554"/>
                    <a:pt x="6236" y="607"/>
                    <a:pt x="6236" y="670"/>
                  </a:cubicBezTo>
                  <a:lnTo>
                    <a:pt x="6236" y="1767"/>
                  </a:lnTo>
                  <a:cubicBezTo>
                    <a:pt x="6236" y="1829"/>
                    <a:pt x="6183" y="1874"/>
                    <a:pt x="6120" y="1874"/>
                  </a:cubicBezTo>
                  <a:lnTo>
                    <a:pt x="5558" y="1874"/>
                  </a:lnTo>
                  <a:cubicBezTo>
                    <a:pt x="5549" y="1874"/>
                    <a:pt x="5540" y="1865"/>
                    <a:pt x="5540" y="1856"/>
                  </a:cubicBezTo>
                  <a:lnTo>
                    <a:pt x="4238" y="554"/>
                  </a:lnTo>
                  <a:close/>
                  <a:moveTo>
                    <a:pt x="669" y="1"/>
                  </a:moveTo>
                  <a:cubicBezTo>
                    <a:pt x="304" y="1"/>
                    <a:pt x="0" y="304"/>
                    <a:pt x="0" y="670"/>
                  </a:cubicBezTo>
                  <a:lnTo>
                    <a:pt x="0" y="1767"/>
                  </a:lnTo>
                  <a:cubicBezTo>
                    <a:pt x="0" y="2133"/>
                    <a:pt x="304" y="2436"/>
                    <a:pt x="669" y="2436"/>
                  </a:cubicBezTo>
                  <a:lnTo>
                    <a:pt x="6120" y="2436"/>
                  </a:lnTo>
                  <a:cubicBezTo>
                    <a:pt x="6495" y="2436"/>
                    <a:pt x="6789" y="2133"/>
                    <a:pt x="6789" y="1767"/>
                  </a:cubicBezTo>
                  <a:lnTo>
                    <a:pt x="6789" y="670"/>
                  </a:lnTo>
                  <a:cubicBezTo>
                    <a:pt x="6789" y="304"/>
                    <a:pt x="6495" y="1"/>
                    <a:pt x="6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3"/>
            <p:cNvSpPr/>
            <p:nvPr/>
          </p:nvSpPr>
          <p:spPr>
            <a:xfrm>
              <a:off x="6391925" y="2233225"/>
              <a:ext cx="14075" cy="15425"/>
            </a:xfrm>
            <a:custGeom>
              <a:avLst/>
              <a:gdLst/>
              <a:ahLst/>
              <a:cxnLst/>
              <a:rect l="l" t="t" r="r" b="b"/>
              <a:pathLst>
                <a:path w="563" h="617" extrusionOk="0">
                  <a:moveTo>
                    <a:pt x="286" y="1"/>
                  </a:moveTo>
                  <a:cubicBezTo>
                    <a:pt x="125" y="1"/>
                    <a:pt x="0" y="126"/>
                    <a:pt x="0" y="277"/>
                  </a:cubicBezTo>
                  <a:lnTo>
                    <a:pt x="0" y="331"/>
                  </a:lnTo>
                  <a:cubicBezTo>
                    <a:pt x="0" y="491"/>
                    <a:pt x="125" y="616"/>
                    <a:pt x="286" y="616"/>
                  </a:cubicBezTo>
                  <a:cubicBezTo>
                    <a:pt x="437" y="616"/>
                    <a:pt x="562" y="491"/>
                    <a:pt x="562" y="331"/>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3"/>
            <p:cNvSpPr/>
            <p:nvPr/>
          </p:nvSpPr>
          <p:spPr>
            <a:xfrm>
              <a:off x="6414225" y="2233225"/>
              <a:ext cx="13850" cy="15425"/>
            </a:xfrm>
            <a:custGeom>
              <a:avLst/>
              <a:gdLst/>
              <a:ahLst/>
              <a:cxnLst/>
              <a:rect l="l" t="t" r="r" b="b"/>
              <a:pathLst>
                <a:path w="554" h="617" extrusionOk="0">
                  <a:moveTo>
                    <a:pt x="277" y="1"/>
                  </a:moveTo>
                  <a:cubicBezTo>
                    <a:pt x="125" y="1"/>
                    <a:pt x="0" y="126"/>
                    <a:pt x="0" y="277"/>
                  </a:cubicBezTo>
                  <a:lnTo>
                    <a:pt x="0" y="331"/>
                  </a:lnTo>
                  <a:cubicBezTo>
                    <a:pt x="0" y="491"/>
                    <a:pt x="125" y="616"/>
                    <a:pt x="277" y="616"/>
                  </a:cubicBezTo>
                  <a:cubicBezTo>
                    <a:pt x="428" y="616"/>
                    <a:pt x="553" y="491"/>
                    <a:pt x="553" y="331"/>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3"/>
            <p:cNvSpPr/>
            <p:nvPr/>
          </p:nvSpPr>
          <p:spPr>
            <a:xfrm>
              <a:off x="6386350" y="2260675"/>
              <a:ext cx="47300" cy="13850"/>
            </a:xfrm>
            <a:custGeom>
              <a:avLst/>
              <a:gdLst/>
              <a:ahLst/>
              <a:cxnLst/>
              <a:rect l="l" t="t" r="r" b="b"/>
              <a:pathLst>
                <a:path w="1892" h="554" extrusionOk="0">
                  <a:moveTo>
                    <a:pt x="286" y="0"/>
                  </a:moveTo>
                  <a:cubicBezTo>
                    <a:pt x="125" y="0"/>
                    <a:pt x="0" y="125"/>
                    <a:pt x="0" y="277"/>
                  </a:cubicBezTo>
                  <a:cubicBezTo>
                    <a:pt x="0" y="428"/>
                    <a:pt x="125" y="553"/>
                    <a:pt x="286" y="553"/>
                  </a:cubicBezTo>
                  <a:lnTo>
                    <a:pt x="1615" y="553"/>
                  </a:lnTo>
                  <a:cubicBezTo>
                    <a:pt x="1766" y="553"/>
                    <a:pt x="1891" y="428"/>
                    <a:pt x="1891" y="277"/>
                  </a:cubicBezTo>
                  <a:cubicBezTo>
                    <a:pt x="1891" y="125"/>
                    <a:pt x="1766" y="0"/>
                    <a:pt x="16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3"/>
            <p:cNvSpPr/>
            <p:nvPr/>
          </p:nvSpPr>
          <p:spPr>
            <a:xfrm>
              <a:off x="6386350" y="2281625"/>
              <a:ext cx="89000" cy="13850"/>
            </a:xfrm>
            <a:custGeom>
              <a:avLst/>
              <a:gdLst/>
              <a:ahLst/>
              <a:cxnLst/>
              <a:rect l="l" t="t" r="r" b="b"/>
              <a:pathLst>
                <a:path w="3560" h="554" extrusionOk="0">
                  <a:moveTo>
                    <a:pt x="286" y="1"/>
                  </a:moveTo>
                  <a:cubicBezTo>
                    <a:pt x="125" y="1"/>
                    <a:pt x="0" y="126"/>
                    <a:pt x="0" y="277"/>
                  </a:cubicBezTo>
                  <a:cubicBezTo>
                    <a:pt x="0" y="429"/>
                    <a:pt x="125" y="554"/>
                    <a:pt x="286" y="554"/>
                  </a:cubicBezTo>
                  <a:lnTo>
                    <a:pt x="3274" y="554"/>
                  </a:lnTo>
                  <a:cubicBezTo>
                    <a:pt x="3435" y="554"/>
                    <a:pt x="3560" y="429"/>
                    <a:pt x="3560" y="277"/>
                  </a:cubicBezTo>
                  <a:cubicBezTo>
                    <a:pt x="3560" y="126"/>
                    <a:pt x="3435" y="1"/>
                    <a:pt x="32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3"/>
            <p:cNvSpPr/>
            <p:nvPr/>
          </p:nvSpPr>
          <p:spPr>
            <a:xfrm>
              <a:off x="6386350" y="2302600"/>
              <a:ext cx="89000" cy="14075"/>
            </a:xfrm>
            <a:custGeom>
              <a:avLst/>
              <a:gdLst/>
              <a:ahLst/>
              <a:cxnLst/>
              <a:rect l="l" t="t" r="r" b="b"/>
              <a:pathLst>
                <a:path w="3560" h="563" extrusionOk="0">
                  <a:moveTo>
                    <a:pt x="286" y="0"/>
                  </a:moveTo>
                  <a:cubicBezTo>
                    <a:pt x="125" y="0"/>
                    <a:pt x="0" y="125"/>
                    <a:pt x="0" y="277"/>
                  </a:cubicBezTo>
                  <a:cubicBezTo>
                    <a:pt x="0" y="437"/>
                    <a:pt x="125" y="562"/>
                    <a:pt x="286" y="562"/>
                  </a:cubicBezTo>
                  <a:lnTo>
                    <a:pt x="3274" y="562"/>
                  </a:lnTo>
                  <a:cubicBezTo>
                    <a:pt x="3435" y="562"/>
                    <a:pt x="3560" y="437"/>
                    <a:pt x="3560" y="277"/>
                  </a:cubicBezTo>
                  <a:cubicBezTo>
                    <a:pt x="3560" y="125"/>
                    <a:pt x="3435" y="0"/>
                    <a:pt x="32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73"/>
          <p:cNvGrpSpPr/>
          <p:nvPr/>
        </p:nvGrpSpPr>
        <p:grpSpPr>
          <a:xfrm>
            <a:off x="6020838" y="2064325"/>
            <a:ext cx="476175" cy="430250"/>
            <a:chOff x="5690500" y="1983000"/>
            <a:chExt cx="476175" cy="430250"/>
          </a:xfrm>
        </p:grpSpPr>
        <p:sp>
          <p:nvSpPr>
            <p:cNvPr id="1985" name="Google Shape;1985;p73"/>
            <p:cNvSpPr/>
            <p:nvPr/>
          </p:nvSpPr>
          <p:spPr>
            <a:xfrm>
              <a:off x="5690500" y="1983000"/>
              <a:ext cx="476175" cy="430250"/>
            </a:xfrm>
            <a:custGeom>
              <a:avLst/>
              <a:gdLst/>
              <a:ahLst/>
              <a:cxnLst/>
              <a:rect l="l" t="t" r="r" b="b"/>
              <a:pathLst>
                <a:path w="19047" h="17210" extrusionOk="0">
                  <a:moveTo>
                    <a:pt x="11464" y="14247"/>
                  </a:moveTo>
                  <a:cubicBezTo>
                    <a:pt x="11660" y="14988"/>
                    <a:pt x="12080" y="15942"/>
                    <a:pt x="12981" y="16629"/>
                  </a:cubicBezTo>
                  <a:lnTo>
                    <a:pt x="12990" y="16629"/>
                  </a:lnTo>
                  <a:cubicBezTo>
                    <a:pt x="12990" y="16638"/>
                    <a:pt x="12990" y="16647"/>
                    <a:pt x="12981" y="16647"/>
                  </a:cubicBezTo>
                  <a:lnTo>
                    <a:pt x="6067" y="16647"/>
                  </a:lnTo>
                  <a:cubicBezTo>
                    <a:pt x="6067" y="16647"/>
                    <a:pt x="6058" y="16638"/>
                    <a:pt x="6058" y="16629"/>
                  </a:cubicBezTo>
                  <a:lnTo>
                    <a:pt x="6067" y="16629"/>
                  </a:lnTo>
                  <a:cubicBezTo>
                    <a:pt x="6977" y="15933"/>
                    <a:pt x="7396" y="14970"/>
                    <a:pt x="7583" y="14247"/>
                  </a:cubicBezTo>
                  <a:close/>
                  <a:moveTo>
                    <a:pt x="1651" y="0"/>
                  </a:moveTo>
                  <a:cubicBezTo>
                    <a:pt x="741" y="0"/>
                    <a:pt x="0" y="741"/>
                    <a:pt x="0" y="1651"/>
                  </a:cubicBezTo>
                  <a:lnTo>
                    <a:pt x="0" y="13364"/>
                  </a:lnTo>
                  <a:cubicBezTo>
                    <a:pt x="0" y="13855"/>
                    <a:pt x="402" y="14247"/>
                    <a:pt x="884" y="14247"/>
                  </a:cubicBezTo>
                  <a:lnTo>
                    <a:pt x="7003" y="14247"/>
                  </a:lnTo>
                  <a:cubicBezTo>
                    <a:pt x="6825" y="14863"/>
                    <a:pt x="6459" y="15630"/>
                    <a:pt x="5728" y="16183"/>
                  </a:cubicBezTo>
                  <a:cubicBezTo>
                    <a:pt x="5532" y="16335"/>
                    <a:pt x="5451" y="16585"/>
                    <a:pt x="5532" y="16817"/>
                  </a:cubicBezTo>
                  <a:cubicBezTo>
                    <a:pt x="5612" y="17057"/>
                    <a:pt x="5826" y="17209"/>
                    <a:pt x="6076" y="17209"/>
                  </a:cubicBezTo>
                  <a:lnTo>
                    <a:pt x="12972" y="17209"/>
                  </a:lnTo>
                  <a:cubicBezTo>
                    <a:pt x="13221" y="17209"/>
                    <a:pt x="13436" y="17057"/>
                    <a:pt x="13516" y="16817"/>
                  </a:cubicBezTo>
                  <a:cubicBezTo>
                    <a:pt x="13596" y="16585"/>
                    <a:pt x="13516" y="16335"/>
                    <a:pt x="13320" y="16183"/>
                  </a:cubicBezTo>
                  <a:cubicBezTo>
                    <a:pt x="12597" y="15630"/>
                    <a:pt x="12231" y="14872"/>
                    <a:pt x="12044" y="14247"/>
                  </a:cubicBezTo>
                  <a:lnTo>
                    <a:pt x="14872" y="14247"/>
                  </a:lnTo>
                  <a:cubicBezTo>
                    <a:pt x="15024" y="14247"/>
                    <a:pt x="15148" y="14122"/>
                    <a:pt x="15148" y="13971"/>
                  </a:cubicBezTo>
                  <a:cubicBezTo>
                    <a:pt x="15148" y="13819"/>
                    <a:pt x="15024" y="13694"/>
                    <a:pt x="14872" y="13694"/>
                  </a:cubicBezTo>
                  <a:lnTo>
                    <a:pt x="884" y="13694"/>
                  </a:lnTo>
                  <a:cubicBezTo>
                    <a:pt x="705" y="13694"/>
                    <a:pt x="562" y="13543"/>
                    <a:pt x="562" y="13364"/>
                  </a:cubicBezTo>
                  <a:lnTo>
                    <a:pt x="562" y="11687"/>
                  </a:lnTo>
                  <a:lnTo>
                    <a:pt x="2668" y="11687"/>
                  </a:lnTo>
                  <a:cubicBezTo>
                    <a:pt x="2820" y="11687"/>
                    <a:pt x="2944" y="11562"/>
                    <a:pt x="2944" y="11410"/>
                  </a:cubicBezTo>
                  <a:cubicBezTo>
                    <a:pt x="2944" y="11250"/>
                    <a:pt x="2820" y="11125"/>
                    <a:pt x="2668" y="11125"/>
                  </a:cubicBezTo>
                  <a:lnTo>
                    <a:pt x="562" y="11125"/>
                  </a:lnTo>
                  <a:lnTo>
                    <a:pt x="562" y="1651"/>
                  </a:lnTo>
                  <a:cubicBezTo>
                    <a:pt x="562" y="1044"/>
                    <a:pt x="1044" y="562"/>
                    <a:pt x="1651" y="562"/>
                  </a:cubicBezTo>
                  <a:lnTo>
                    <a:pt x="4746" y="562"/>
                  </a:lnTo>
                  <a:lnTo>
                    <a:pt x="4746" y="11125"/>
                  </a:lnTo>
                  <a:lnTo>
                    <a:pt x="3810" y="11125"/>
                  </a:lnTo>
                  <a:cubicBezTo>
                    <a:pt x="3649" y="11125"/>
                    <a:pt x="3524" y="11250"/>
                    <a:pt x="3524" y="11410"/>
                  </a:cubicBezTo>
                  <a:cubicBezTo>
                    <a:pt x="3524" y="11562"/>
                    <a:pt x="3649" y="11687"/>
                    <a:pt x="3810" y="11687"/>
                  </a:cubicBezTo>
                  <a:lnTo>
                    <a:pt x="18494" y="11687"/>
                  </a:lnTo>
                  <a:lnTo>
                    <a:pt x="18494" y="13364"/>
                  </a:lnTo>
                  <a:cubicBezTo>
                    <a:pt x="18494" y="13543"/>
                    <a:pt x="18342" y="13694"/>
                    <a:pt x="18164" y="13694"/>
                  </a:cubicBezTo>
                  <a:lnTo>
                    <a:pt x="16005" y="13694"/>
                  </a:lnTo>
                  <a:cubicBezTo>
                    <a:pt x="15853" y="13694"/>
                    <a:pt x="15728" y="13819"/>
                    <a:pt x="15728" y="13971"/>
                  </a:cubicBezTo>
                  <a:cubicBezTo>
                    <a:pt x="15728" y="14122"/>
                    <a:pt x="15853" y="14247"/>
                    <a:pt x="16005" y="14247"/>
                  </a:cubicBezTo>
                  <a:lnTo>
                    <a:pt x="18164" y="14247"/>
                  </a:lnTo>
                  <a:cubicBezTo>
                    <a:pt x="18654" y="14247"/>
                    <a:pt x="19047" y="13855"/>
                    <a:pt x="19047" y="13364"/>
                  </a:cubicBezTo>
                  <a:lnTo>
                    <a:pt x="19047" y="1651"/>
                  </a:lnTo>
                  <a:cubicBezTo>
                    <a:pt x="19047" y="741"/>
                    <a:pt x="18306" y="0"/>
                    <a:pt x="17397" y="0"/>
                  </a:cubicBezTo>
                  <a:lnTo>
                    <a:pt x="7253" y="0"/>
                  </a:lnTo>
                  <a:cubicBezTo>
                    <a:pt x="7102" y="0"/>
                    <a:pt x="6977" y="125"/>
                    <a:pt x="6977" y="277"/>
                  </a:cubicBezTo>
                  <a:cubicBezTo>
                    <a:pt x="6977" y="438"/>
                    <a:pt x="7102" y="562"/>
                    <a:pt x="7253" y="562"/>
                  </a:cubicBezTo>
                  <a:lnTo>
                    <a:pt x="17397" y="562"/>
                  </a:lnTo>
                  <a:cubicBezTo>
                    <a:pt x="18003" y="562"/>
                    <a:pt x="18494" y="1044"/>
                    <a:pt x="18494" y="1651"/>
                  </a:cubicBezTo>
                  <a:lnTo>
                    <a:pt x="18494" y="11125"/>
                  </a:lnTo>
                  <a:lnTo>
                    <a:pt x="5308" y="11125"/>
                  </a:lnTo>
                  <a:lnTo>
                    <a:pt x="5308" y="562"/>
                  </a:lnTo>
                  <a:lnTo>
                    <a:pt x="6111" y="562"/>
                  </a:lnTo>
                  <a:cubicBezTo>
                    <a:pt x="6272" y="562"/>
                    <a:pt x="6397" y="438"/>
                    <a:pt x="6397" y="277"/>
                  </a:cubicBezTo>
                  <a:cubicBezTo>
                    <a:pt x="6397" y="125"/>
                    <a:pt x="6272" y="0"/>
                    <a:pt x="61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3"/>
            <p:cNvSpPr/>
            <p:nvPr/>
          </p:nvSpPr>
          <p:spPr>
            <a:xfrm>
              <a:off x="5911300" y="2282750"/>
              <a:ext cx="34600" cy="34800"/>
            </a:xfrm>
            <a:custGeom>
              <a:avLst/>
              <a:gdLst/>
              <a:ahLst/>
              <a:cxnLst/>
              <a:rect l="l" t="t" r="r" b="b"/>
              <a:pathLst>
                <a:path w="1384" h="1392" extrusionOk="0">
                  <a:moveTo>
                    <a:pt x="696" y="562"/>
                  </a:moveTo>
                  <a:cubicBezTo>
                    <a:pt x="768" y="562"/>
                    <a:pt x="830" y="625"/>
                    <a:pt x="830" y="696"/>
                  </a:cubicBezTo>
                  <a:cubicBezTo>
                    <a:pt x="830" y="776"/>
                    <a:pt x="768" y="839"/>
                    <a:pt x="696" y="839"/>
                  </a:cubicBezTo>
                  <a:cubicBezTo>
                    <a:pt x="616" y="839"/>
                    <a:pt x="553" y="776"/>
                    <a:pt x="553" y="696"/>
                  </a:cubicBezTo>
                  <a:cubicBezTo>
                    <a:pt x="553" y="625"/>
                    <a:pt x="616" y="562"/>
                    <a:pt x="696" y="562"/>
                  </a:cubicBezTo>
                  <a:close/>
                  <a:moveTo>
                    <a:pt x="696" y="0"/>
                  </a:moveTo>
                  <a:cubicBezTo>
                    <a:pt x="313" y="0"/>
                    <a:pt x="0" y="313"/>
                    <a:pt x="0" y="696"/>
                  </a:cubicBezTo>
                  <a:cubicBezTo>
                    <a:pt x="0" y="1080"/>
                    <a:pt x="313" y="1392"/>
                    <a:pt x="696" y="1392"/>
                  </a:cubicBezTo>
                  <a:cubicBezTo>
                    <a:pt x="1080" y="1392"/>
                    <a:pt x="1383" y="1080"/>
                    <a:pt x="1383" y="696"/>
                  </a:cubicBezTo>
                  <a:cubicBezTo>
                    <a:pt x="1383" y="313"/>
                    <a:pt x="1080"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3"/>
            <p:cNvSpPr/>
            <p:nvPr/>
          </p:nvSpPr>
          <p:spPr>
            <a:xfrm>
              <a:off x="5736225" y="2071325"/>
              <a:ext cx="14075" cy="15400"/>
            </a:xfrm>
            <a:custGeom>
              <a:avLst/>
              <a:gdLst/>
              <a:ahLst/>
              <a:cxnLst/>
              <a:rect l="l" t="t" r="r" b="b"/>
              <a:pathLst>
                <a:path w="563" h="616" extrusionOk="0">
                  <a:moveTo>
                    <a:pt x="277" y="0"/>
                  </a:moveTo>
                  <a:cubicBezTo>
                    <a:pt x="125" y="0"/>
                    <a:pt x="0" y="125"/>
                    <a:pt x="0" y="286"/>
                  </a:cubicBezTo>
                  <a:lnTo>
                    <a:pt x="0" y="339"/>
                  </a:lnTo>
                  <a:cubicBezTo>
                    <a:pt x="0" y="491"/>
                    <a:pt x="125" y="616"/>
                    <a:pt x="277" y="616"/>
                  </a:cubicBezTo>
                  <a:cubicBezTo>
                    <a:pt x="428" y="616"/>
                    <a:pt x="562" y="491"/>
                    <a:pt x="562" y="339"/>
                  </a:cubicBezTo>
                  <a:lnTo>
                    <a:pt x="562" y="286"/>
                  </a:lnTo>
                  <a:cubicBezTo>
                    <a:pt x="562"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3"/>
            <p:cNvSpPr/>
            <p:nvPr/>
          </p:nvSpPr>
          <p:spPr>
            <a:xfrm>
              <a:off x="5758075" y="2071325"/>
              <a:ext cx="14075" cy="15400"/>
            </a:xfrm>
            <a:custGeom>
              <a:avLst/>
              <a:gdLst/>
              <a:ahLst/>
              <a:cxnLst/>
              <a:rect l="l" t="t" r="r" b="b"/>
              <a:pathLst>
                <a:path w="563" h="616" extrusionOk="0">
                  <a:moveTo>
                    <a:pt x="286" y="0"/>
                  </a:moveTo>
                  <a:cubicBezTo>
                    <a:pt x="134" y="0"/>
                    <a:pt x="1" y="125"/>
                    <a:pt x="1" y="286"/>
                  </a:cubicBezTo>
                  <a:lnTo>
                    <a:pt x="1" y="339"/>
                  </a:lnTo>
                  <a:cubicBezTo>
                    <a:pt x="1" y="491"/>
                    <a:pt x="134" y="616"/>
                    <a:pt x="286" y="616"/>
                  </a:cubicBezTo>
                  <a:cubicBezTo>
                    <a:pt x="438" y="616"/>
                    <a:pt x="563" y="491"/>
                    <a:pt x="563" y="339"/>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3"/>
            <p:cNvSpPr/>
            <p:nvPr/>
          </p:nvSpPr>
          <p:spPr>
            <a:xfrm>
              <a:off x="5730650" y="2098525"/>
              <a:ext cx="47075" cy="14075"/>
            </a:xfrm>
            <a:custGeom>
              <a:avLst/>
              <a:gdLst/>
              <a:ahLst/>
              <a:cxnLst/>
              <a:rect l="l" t="t" r="r" b="b"/>
              <a:pathLst>
                <a:path w="1883" h="563" extrusionOk="0">
                  <a:moveTo>
                    <a:pt x="277" y="1"/>
                  </a:moveTo>
                  <a:cubicBezTo>
                    <a:pt x="125" y="1"/>
                    <a:pt x="0" y="125"/>
                    <a:pt x="0" y="286"/>
                  </a:cubicBezTo>
                  <a:cubicBezTo>
                    <a:pt x="0" y="438"/>
                    <a:pt x="125" y="563"/>
                    <a:pt x="277" y="563"/>
                  </a:cubicBezTo>
                  <a:lnTo>
                    <a:pt x="1606" y="563"/>
                  </a:lnTo>
                  <a:cubicBezTo>
                    <a:pt x="1758" y="563"/>
                    <a:pt x="1883" y="438"/>
                    <a:pt x="1883" y="286"/>
                  </a:cubicBezTo>
                  <a:cubicBezTo>
                    <a:pt x="1883" y="125"/>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3"/>
            <p:cNvSpPr/>
            <p:nvPr/>
          </p:nvSpPr>
          <p:spPr>
            <a:xfrm>
              <a:off x="5730650" y="2119500"/>
              <a:ext cx="47075" cy="13850"/>
            </a:xfrm>
            <a:custGeom>
              <a:avLst/>
              <a:gdLst/>
              <a:ahLst/>
              <a:cxnLst/>
              <a:rect l="l" t="t" r="r" b="b"/>
              <a:pathLst>
                <a:path w="1883" h="554" extrusionOk="0">
                  <a:moveTo>
                    <a:pt x="277" y="0"/>
                  </a:moveTo>
                  <a:cubicBezTo>
                    <a:pt x="125" y="0"/>
                    <a:pt x="0" y="125"/>
                    <a:pt x="0" y="277"/>
                  </a:cubicBezTo>
                  <a:cubicBezTo>
                    <a:pt x="0" y="428"/>
                    <a:pt x="125" y="553"/>
                    <a:pt x="277" y="553"/>
                  </a:cubicBezTo>
                  <a:lnTo>
                    <a:pt x="1606" y="553"/>
                  </a:lnTo>
                  <a:cubicBezTo>
                    <a:pt x="1758" y="553"/>
                    <a:pt x="1883" y="428"/>
                    <a:pt x="1883" y="277"/>
                  </a:cubicBezTo>
                  <a:cubicBezTo>
                    <a:pt x="1883" y="125"/>
                    <a:pt x="1758" y="0"/>
                    <a:pt x="16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3"/>
            <p:cNvSpPr/>
            <p:nvPr/>
          </p:nvSpPr>
          <p:spPr>
            <a:xfrm>
              <a:off x="5730650" y="2140225"/>
              <a:ext cx="47075" cy="14075"/>
            </a:xfrm>
            <a:custGeom>
              <a:avLst/>
              <a:gdLst/>
              <a:ahLst/>
              <a:cxnLst/>
              <a:rect l="l" t="t" r="r" b="b"/>
              <a:pathLst>
                <a:path w="1883" h="563" extrusionOk="0">
                  <a:moveTo>
                    <a:pt x="277" y="1"/>
                  </a:moveTo>
                  <a:cubicBezTo>
                    <a:pt x="125" y="1"/>
                    <a:pt x="0" y="126"/>
                    <a:pt x="0" y="277"/>
                  </a:cubicBezTo>
                  <a:cubicBezTo>
                    <a:pt x="0" y="438"/>
                    <a:pt x="125" y="563"/>
                    <a:pt x="277" y="563"/>
                  </a:cubicBezTo>
                  <a:lnTo>
                    <a:pt x="1606" y="563"/>
                  </a:lnTo>
                  <a:cubicBezTo>
                    <a:pt x="1758" y="563"/>
                    <a:pt x="1883" y="438"/>
                    <a:pt x="1883" y="277"/>
                  </a:cubicBezTo>
                  <a:cubicBezTo>
                    <a:pt x="1883" y="126"/>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3"/>
            <p:cNvSpPr/>
            <p:nvPr/>
          </p:nvSpPr>
          <p:spPr>
            <a:xfrm>
              <a:off x="5877850" y="2051250"/>
              <a:ext cx="41725" cy="59800"/>
            </a:xfrm>
            <a:custGeom>
              <a:avLst/>
              <a:gdLst/>
              <a:ahLst/>
              <a:cxnLst/>
              <a:rect l="l" t="t" r="r" b="b"/>
              <a:pathLst>
                <a:path w="1669" h="2392" extrusionOk="0">
                  <a:moveTo>
                    <a:pt x="839" y="553"/>
                  </a:moveTo>
                  <a:cubicBezTo>
                    <a:pt x="990" y="553"/>
                    <a:pt x="1115" y="678"/>
                    <a:pt x="1115" y="830"/>
                  </a:cubicBezTo>
                  <a:lnTo>
                    <a:pt x="1115" y="1553"/>
                  </a:lnTo>
                  <a:cubicBezTo>
                    <a:pt x="1115" y="1704"/>
                    <a:pt x="990" y="1829"/>
                    <a:pt x="839" y="1829"/>
                  </a:cubicBezTo>
                  <a:cubicBezTo>
                    <a:pt x="678" y="1829"/>
                    <a:pt x="553" y="1704"/>
                    <a:pt x="553" y="1553"/>
                  </a:cubicBezTo>
                  <a:lnTo>
                    <a:pt x="553" y="830"/>
                  </a:lnTo>
                  <a:cubicBezTo>
                    <a:pt x="553" y="678"/>
                    <a:pt x="678" y="553"/>
                    <a:pt x="839" y="553"/>
                  </a:cubicBezTo>
                  <a:close/>
                  <a:moveTo>
                    <a:pt x="839" y="0"/>
                  </a:moveTo>
                  <a:cubicBezTo>
                    <a:pt x="375" y="0"/>
                    <a:pt x="0" y="375"/>
                    <a:pt x="0" y="830"/>
                  </a:cubicBezTo>
                  <a:lnTo>
                    <a:pt x="0" y="1553"/>
                  </a:lnTo>
                  <a:cubicBezTo>
                    <a:pt x="0" y="2016"/>
                    <a:pt x="375" y="2391"/>
                    <a:pt x="839" y="2391"/>
                  </a:cubicBezTo>
                  <a:cubicBezTo>
                    <a:pt x="1294" y="2391"/>
                    <a:pt x="1668" y="2016"/>
                    <a:pt x="1668" y="1553"/>
                  </a:cubicBezTo>
                  <a:lnTo>
                    <a:pt x="1668" y="830"/>
                  </a:lnTo>
                  <a:cubicBezTo>
                    <a:pt x="1668" y="375"/>
                    <a:pt x="1294" y="0"/>
                    <a:pt x="8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3"/>
            <p:cNvSpPr/>
            <p:nvPr/>
          </p:nvSpPr>
          <p:spPr>
            <a:xfrm>
              <a:off x="5988450" y="2051250"/>
              <a:ext cx="41975" cy="59800"/>
            </a:xfrm>
            <a:custGeom>
              <a:avLst/>
              <a:gdLst/>
              <a:ahLst/>
              <a:cxnLst/>
              <a:rect l="l" t="t" r="r" b="b"/>
              <a:pathLst>
                <a:path w="1679" h="2392" extrusionOk="0">
                  <a:moveTo>
                    <a:pt x="840" y="553"/>
                  </a:moveTo>
                  <a:cubicBezTo>
                    <a:pt x="991" y="553"/>
                    <a:pt x="1116" y="678"/>
                    <a:pt x="1116" y="830"/>
                  </a:cubicBezTo>
                  <a:lnTo>
                    <a:pt x="1116" y="1553"/>
                  </a:lnTo>
                  <a:cubicBezTo>
                    <a:pt x="1116" y="1704"/>
                    <a:pt x="991" y="1829"/>
                    <a:pt x="840" y="1829"/>
                  </a:cubicBezTo>
                  <a:cubicBezTo>
                    <a:pt x="688" y="1829"/>
                    <a:pt x="563" y="1704"/>
                    <a:pt x="563" y="1553"/>
                  </a:cubicBezTo>
                  <a:lnTo>
                    <a:pt x="563" y="830"/>
                  </a:lnTo>
                  <a:cubicBezTo>
                    <a:pt x="563" y="678"/>
                    <a:pt x="688" y="553"/>
                    <a:pt x="840" y="553"/>
                  </a:cubicBezTo>
                  <a:close/>
                  <a:moveTo>
                    <a:pt x="840" y="0"/>
                  </a:moveTo>
                  <a:cubicBezTo>
                    <a:pt x="376" y="0"/>
                    <a:pt x="1" y="375"/>
                    <a:pt x="1" y="830"/>
                  </a:cubicBezTo>
                  <a:lnTo>
                    <a:pt x="1" y="1553"/>
                  </a:lnTo>
                  <a:cubicBezTo>
                    <a:pt x="1" y="2016"/>
                    <a:pt x="376" y="2391"/>
                    <a:pt x="840" y="2391"/>
                  </a:cubicBezTo>
                  <a:cubicBezTo>
                    <a:pt x="1303" y="2391"/>
                    <a:pt x="1678" y="2016"/>
                    <a:pt x="1678" y="1553"/>
                  </a:cubicBezTo>
                  <a:lnTo>
                    <a:pt x="1678" y="830"/>
                  </a:lnTo>
                  <a:cubicBezTo>
                    <a:pt x="1678" y="375"/>
                    <a:pt x="1303" y="0"/>
                    <a:pt x="8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3"/>
            <p:cNvSpPr/>
            <p:nvPr/>
          </p:nvSpPr>
          <p:spPr>
            <a:xfrm>
              <a:off x="5932925" y="2051250"/>
              <a:ext cx="13850" cy="58450"/>
            </a:xfrm>
            <a:custGeom>
              <a:avLst/>
              <a:gdLst/>
              <a:ahLst/>
              <a:cxnLst/>
              <a:rect l="l" t="t" r="r" b="b"/>
              <a:pathLst>
                <a:path w="554" h="2338" extrusionOk="0">
                  <a:moveTo>
                    <a:pt x="277" y="0"/>
                  </a:moveTo>
                  <a:cubicBezTo>
                    <a:pt x="126" y="0"/>
                    <a:pt x="1" y="125"/>
                    <a:pt x="1" y="277"/>
                  </a:cubicBezTo>
                  <a:lnTo>
                    <a:pt x="1" y="2052"/>
                  </a:lnTo>
                  <a:cubicBezTo>
                    <a:pt x="1" y="2213"/>
                    <a:pt x="126" y="2338"/>
                    <a:pt x="277" y="2338"/>
                  </a:cubicBezTo>
                  <a:cubicBezTo>
                    <a:pt x="429" y="2338"/>
                    <a:pt x="554" y="2213"/>
                    <a:pt x="554" y="205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3"/>
            <p:cNvSpPr/>
            <p:nvPr/>
          </p:nvSpPr>
          <p:spPr>
            <a:xfrm>
              <a:off x="5960575" y="2051250"/>
              <a:ext cx="14075" cy="58450"/>
            </a:xfrm>
            <a:custGeom>
              <a:avLst/>
              <a:gdLst/>
              <a:ahLst/>
              <a:cxnLst/>
              <a:rect l="l" t="t" r="r" b="b"/>
              <a:pathLst>
                <a:path w="563" h="2338" extrusionOk="0">
                  <a:moveTo>
                    <a:pt x="277" y="0"/>
                  </a:moveTo>
                  <a:cubicBezTo>
                    <a:pt x="126" y="0"/>
                    <a:pt x="1" y="125"/>
                    <a:pt x="1" y="277"/>
                  </a:cubicBezTo>
                  <a:lnTo>
                    <a:pt x="1" y="2052"/>
                  </a:lnTo>
                  <a:cubicBezTo>
                    <a:pt x="1" y="2213"/>
                    <a:pt x="126" y="2338"/>
                    <a:pt x="277" y="2338"/>
                  </a:cubicBezTo>
                  <a:cubicBezTo>
                    <a:pt x="438" y="2338"/>
                    <a:pt x="563" y="2213"/>
                    <a:pt x="563" y="2052"/>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3"/>
            <p:cNvSpPr/>
            <p:nvPr/>
          </p:nvSpPr>
          <p:spPr>
            <a:xfrm>
              <a:off x="6044000" y="2051250"/>
              <a:ext cx="14075" cy="58450"/>
            </a:xfrm>
            <a:custGeom>
              <a:avLst/>
              <a:gdLst/>
              <a:ahLst/>
              <a:cxnLst/>
              <a:rect l="l" t="t" r="r" b="b"/>
              <a:pathLst>
                <a:path w="563" h="2338" extrusionOk="0">
                  <a:moveTo>
                    <a:pt x="286" y="0"/>
                  </a:moveTo>
                  <a:cubicBezTo>
                    <a:pt x="125" y="0"/>
                    <a:pt x="0" y="125"/>
                    <a:pt x="0" y="277"/>
                  </a:cubicBezTo>
                  <a:lnTo>
                    <a:pt x="0" y="2052"/>
                  </a:lnTo>
                  <a:cubicBezTo>
                    <a:pt x="0" y="2213"/>
                    <a:pt x="125" y="2338"/>
                    <a:pt x="286" y="2338"/>
                  </a:cubicBezTo>
                  <a:cubicBezTo>
                    <a:pt x="437" y="2338"/>
                    <a:pt x="562" y="2213"/>
                    <a:pt x="562" y="2052"/>
                  </a:cubicBezTo>
                  <a:lnTo>
                    <a:pt x="562" y="277"/>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3"/>
            <p:cNvSpPr/>
            <p:nvPr/>
          </p:nvSpPr>
          <p:spPr>
            <a:xfrm>
              <a:off x="6071875" y="2051250"/>
              <a:ext cx="13850" cy="58450"/>
            </a:xfrm>
            <a:custGeom>
              <a:avLst/>
              <a:gdLst/>
              <a:ahLst/>
              <a:cxnLst/>
              <a:rect l="l" t="t" r="r" b="b"/>
              <a:pathLst>
                <a:path w="554" h="2338" extrusionOk="0">
                  <a:moveTo>
                    <a:pt x="277" y="0"/>
                  </a:moveTo>
                  <a:cubicBezTo>
                    <a:pt x="125" y="0"/>
                    <a:pt x="0" y="125"/>
                    <a:pt x="0" y="277"/>
                  </a:cubicBezTo>
                  <a:lnTo>
                    <a:pt x="0" y="2052"/>
                  </a:lnTo>
                  <a:cubicBezTo>
                    <a:pt x="0" y="2213"/>
                    <a:pt x="125" y="2338"/>
                    <a:pt x="277" y="2338"/>
                  </a:cubicBezTo>
                  <a:cubicBezTo>
                    <a:pt x="429" y="2338"/>
                    <a:pt x="554" y="2213"/>
                    <a:pt x="554" y="205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3"/>
            <p:cNvSpPr/>
            <p:nvPr/>
          </p:nvSpPr>
          <p:spPr>
            <a:xfrm>
              <a:off x="6046000" y="2116375"/>
              <a:ext cx="41725" cy="59800"/>
            </a:xfrm>
            <a:custGeom>
              <a:avLst/>
              <a:gdLst/>
              <a:ahLst/>
              <a:cxnLst/>
              <a:rect l="l" t="t" r="r" b="b"/>
              <a:pathLst>
                <a:path w="1669" h="2392" extrusionOk="0">
                  <a:moveTo>
                    <a:pt x="830" y="562"/>
                  </a:moveTo>
                  <a:cubicBezTo>
                    <a:pt x="982" y="562"/>
                    <a:pt x="1107" y="687"/>
                    <a:pt x="1107" y="839"/>
                  </a:cubicBezTo>
                  <a:lnTo>
                    <a:pt x="1107" y="1561"/>
                  </a:lnTo>
                  <a:cubicBezTo>
                    <a:pt x="1107" y="1713"/>
                    <a:pt x="982" y="1838"/>
                    <a:pt x="830" y="1838"/>
                  </a:cubicBezTo>
                  <a:cubicBezTo>
                    <a:pt x="679" y="1838"/>
                    <a:pt x="554" y="1713"/>
                    <a:pt x="554" y="1561"/>
                  </a:cubicBezTo>
                  <a:lnTo>
                    <a:pt x="554" y="839"/>
                  </a:lnTo>
                  <a:cubicBezTo>
                    <a:pt x="554" y="687"/>
                    <a:pt x="679" y="562"/>
                    <a:pt x="830" y="562"/>
                  </a:cubicBezTo>
                  <a:close/>
                  <a:moveTo>
                    <a:pt x="830" y="0"/>
                  </a:moveTo>
                  <a:cubicBezTo>
                    <a:pt x="375" y="0"/>
                    <a:pt x="1" y="375"/>
                    <a:pt x="1" y="839"/>
                  </a:cubicBezTo>
                  <a:lnTo>
                    <a:pt x="1" y="1561"/>
                  </a:lnTo>
                  <a:cubicBezTo>
                    <a:pt x="1" y="2016"/>
                    <a:pt x="375" y="2391"/>
                    <a:pt x="830" y="2391"/>
                  </a:cubicBezTo>
                  <a:cubicBezTo>
                    <a:pt x="1294" y="2391"/>
                    <a:pt x="1669" y="2016"/>
                    <a:pt x="1669" y="1561"/>
                  </a:cubicBezTo>
                  <a:lnTo>
                    <a:pt x="1669" y="839"/>
                  </a:lnTo>
                  <a:cubicBezTo>
                    <a:pt x="1669" y="375"/>
                    <a:pt x="1294" y="0"/>
                    <a:pt x="8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3"/>
            <p:cNvSpPr/>
            <p:nvPr/>
          </p:nvSpPr>
          <p:spPr>
            <a:xfrm>
              <a:off x="5934725" y="2116375"/>
              <a:ext cx="14075" cy="58450"/>
            </a:xfrm>
            <a:custGeom>
              <a:avLst/>
              <a:gdLst/>
              <a:ahLst/>
              <a:cxnLst/>
              <a:rect l="l" t="t" r="r" b="b"/>
              <a:pathLst>
                <a:path w="563" h="2338" extrusionOk="0">
                  <a:moveTo>
                    <a:pt x="277" y="0"/>
                  </a:moveTo>
                  <a:cubicBezTo>
                    <a:pt x="125" y="0"/>
                    <a:pt x="0" y="125"/>
                    <a:pt x="0" y="277"/>
                  </a:cubicBezTo>
                  <a:lnTo>
                    <a:pt x="0" y="2061"/>
                  </a:lnTo>
                  <a:cubicBezTo>
                    <a:pt x="0" y="2213"/>
                    <a:pt x="125" y="2338"/>
                    <a:pt x="277" y="2338"/>
                  </a:cubicBezTo>
                  <a:cubicBezTo>
                    <a:pt x="437" y="2338"/>
                    <a:pt x="562" y="2213"/>
                    <a:pt x="562" y="2061"/>
                  </a:cubicBezTo>
                  <a:lnTo>
                    <a:pt x="562" y="277"/>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3"/>
            <p:cNvSpPr/>
            <p:nvPr/>
          </p:nvSpPr>
          <p:spPr>
            <a:xfrm>
              <a:off x="5962600" y="2116375"/>
              <a:ext cx="13850" cy="58450"/>
            </a:xfrm>
            <a:custGeom>
              <a:avLst/>
              <a:gdLst/>
              <a:ahLst/>
              <a:cxnLst/>
              <a:rect l="l" t="t" r="r" b="b"/>
              <a:pathLst>
                <a:path w="554" h="2338" extrusionOk="0">
                  <a:moveTo>
                    <a:pt x="277" y="0"/>
                  </a:moveTo>
                  <a:cubicBezTo>
                    <a:pt x="125" y="0"/>
                    <a:pt x="0" y="125"/>
                    <a:pt x="0" y="277"/>
                  </a:cubicBezTo>
                  <a:lnTo>
                    <a:pt x="0" y="2061"/>
                  </a:lnTo>
                  <a:cubicBezTo>
                    <a:pt x="0" y="2213"/>
                    <a:pt x="125" y="2338"/>
                    <a:pt x="277" y="2338"/>
                  </a:cubicBezTo>
                  <a:cubicBezTo>
                    <a:pt x="428" y="2338"/>
                    <a:pt x="553" y="2213"/>
                    <a:pt x="553" y="2061"/>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3"/>
            <p:cNvSpPr/>
            <p:nvPr/>
          </p:nvSpPr>
          <p:spPr>
            <a:xfrm>
              <a:off x="5879625" y="2116375"/>
              <a:ext cx="14075" cy="58450"/>
            </a:xfrm>
            <a:custGeom>
              <a:avLst/>
              <a:gdLst/>
              <a:ahLst/>
              <a:cxnLst/>
              <a:rect l="l" t="t" r="r" b="b"/>
              <a:pathLst>
                <a:path w="563" h="2338" extrusionOk="0">
                  <a:moveTo>
                    <a:pt x="286" y="0"/>
                  </a:moveTo>
                  <a:cubicBezTo>
                    <a:pt x="125" y="0"/>
                    <a:pt x="1" y="125"/>
                    <a:pt x="1" y="277"/>
                  </a:cubicBezTo>
                  <a:lnTo>
                    <a:pt x="1" y="2061"/>
                  </a:lnTo>
                  <a:cubicBezTo>
                    <a:pt x="1" y="2213"/>
                    <a:pt x="125" y="2338"/>
                    <a:pt x="286" y="2338"/>
                  </a:cubicBezTo>
                  <a:cubicBezTo>
                    <a:pt x="438" y="2338"/>
                    <a:pt x="563" y="2213"/>
                    <a:pt x="563" y="2061"/>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3"/>
            <p:cNvSpPr/>
            <p:nvPr/>
          </p:nvSpPr>
          <p:spPr>
            <a:xfrm>
              <a:off x="5907500" y="2116375"/>
              <a:ext cx="14075" cy="58450"/>
            </a:xfrm>
            <a:custGeom>
              <a:avLst/>
              <a:gdLst/>
              <a:ahLst/>
              <a:cxnLst/>
              <a:rect l="l" t="t" r="r" b="b"/>
              <a:pathLst>
                <a:path w="563" h="2338" extrusionOk="0">
                  <a:moveTo>
                    <a:pt x="277" y="0"/>
                  </a:moveTo>
                  <a:cubicBezTo>
                    <a:pt x="126" y="0"/>
                    <a:pt x="1" y="125"/>
                    <a:pt x="1" y="277"/>
                  </a:cubicBezTo>
                  <a:lnTo>
                    <a:pt x="1" y="2061"/>
                  </a:lnTo>
                  <a:cubicBezTo>
                    <a:pt x="1" y="2213"/>
                    <a:pt x="126" y="2338"/>
                    <a:pt x="277" y="2338"/>
                  </a:cubicBezTo>
                  <a:cubicBezTo>
                    <a:pt x="438" y="2338"/>
                    <a:pt x="563" y="2213"/>
                    <a:pt x="563" y="2061"/>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3"/>
            <p:cNvSpPr/>
            <p:nvPr/>
          </p:nvSpPr>
          <p:spPr>
            <a:xfrm>
              <a:off x="6018350" y="2117925"/>
              <a:ext cx="13850" cy="58250"/>
            </a:xfrm>
            <a:custGeom>
              <a:avLst/>
              <a:gdLst/>
              <a:ahLst/>
              <a:cxnLst/>
              <a:rect l="l" t="t" r="r" b="b"/>
              <a:pathLst>
                <a:path w="554" h="2330" extrusionOk="0">
                  <a:moveTo>
                    <a:pt x="277" y="1"/>
                  </a:moveTo>
                  <a:cubicBezTo>
                    <a:pt x="125" y="1"/>
                    <a:pt x="0" y="117"/>
                    <a:pt x="0" y="277"/>
                  </a:cubicBezTo>
                  <a:lnTo>
                    <a:pt x="0" y="2053"/>
                  </a:lnTo>
                  <a:cubicBezTo>
                    <a:pt x="0" y="2204"/>
                    <a:pt x="125" y="2329"/>
                    <a:pt x="277" y="2329"/>
                  </a:cubicBezTo>
                  <a:cubicBezTo>
                    <a:pt x="429" y="2329"/>
                    <a:pt x="554" y="2204"/>
                    <a:pt x="554" y="2053"/>
                  </a:cubicBezTo>
                  <a:lnTo>
                    <a:pt x="554" y="277"/>
                  </a:lnTo>
                  <a:cubicBezTo>
                    <a:pt x="554" y="117"/>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3"/>
            <p:cNvSpPr/>
            <p:nvPr/>
          </p:nvSpPr>
          <p:spPr>
            <a:xfrm>
              <a:off x="5990475" y="2117925"/>
              <a:ext cx="14075" cy="58250"/>
            </a:xfrm>
            <a:custGeom>
              <a:avLst/>
              <a:gdLst/>
              <a:ahLst/>
              <a:cxnLst/>
              <a:rect l="l" t="t" r="r" b="b"/>
              <a:pathLst>
                <a:path w="563" h="2330" extrusionOk="0">
                  <a:moveTo>
                    <a:pt x="277" y="1"/>
                  </a:moveTo>
                  <a:cubicBezTo>
                    <a:pt x="125" y="1"/>
                    <a:pt x="0" y="117"/>
                    <a:pt x="0" y="277"/>
                  </a:cubicBezTo>
                  <a:lnTo>
                    <a:pt x="0" y="2053"/>
                  </a:lnTo>
                  <a:cubicBezTo>
                    <a:pt x="0" y="2204"/>
                    <a:pt x="125" y="2329"/>
                    <a:pt x="277" y="2329"/>
                  </a:cubicBezTo>
                  <a:cubicBezTo>
                    <a:pt x="437" y="2329"/>
                    <a:pt x="562" y="2204"/>
                    <a:pt x="562" y="2053"/>
                  </a:cubicBezTo>
                  <a:lnTo>
                    <a:pt x="562" y="277"/>
                  </a:lnTo>
                  <a:cubicBezTo>
                    <a:pt x="562" y="117"/>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3"/>
            <p:cNvSpPr/>
            <p:nvPr/>
          </p:nvSpPr>
          <p:spPr>
            <a:xfrm>
              <a:off x="5949650" y="2205125"/>
              <a:ext cx="14075" cy="14975"/>
            </a:xfrm>
            <a:custGeom>
              <a:avLst/>
              <a:gdLst/>
              <a:ahLst/>
              <a:cxnLst/>
              <a:rect l="l" t="t" r="r" b="b"/>
              <a:pathLst>
                <a:path w="563" h="599" extrusionOk="0">
                  <a:moveTo>
                    <a:pt x="286" y="1"/>
                  </a:moveTo>
                  <a:cubicBezTo>
                    <a:pt x="126" y="1"/>
                    <a:pt x="1" y="126"/>
                    <a:pt x="1" y="277"/>
                  </a:cubicBezTo>
                  <a:lnTo>
                    <a:pt x="1" y="322"/>
                  </a:lnTo>
                  <a:cubicBezTo>
                    <a:pt x="1" y="474"/>
                    <a:pt x="126" y="598"/>
                    <a:pt x="286" y="598"/>
                  </a:cubicBezTo>
                  <a:cubicBezTo>
                    <a:pt x="438" y="598"/>
                    <a:pt x="563" y="474"/>
                    <a:pt x="563" y="322"/>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3"/>
            <p:cNvSpPr/>
            <p:nvPr/>
          </p:nvSpPr>
          <p:spPr>
            <a:xfrm>
              <a:off x="5974850" y="2205125"/>
              <a:ext cx="13850" cy="14975"/>
            </a:xfrm>
            <a:custGeom>
              <a:avLst/>
              <a:gdLst/>
              <a:ahLst/>
              <a:cxnLst/>
              <a:rect l="l" t="t" r="r" b="b"/>
              <a:pathLst>
                <a:path w="554" h="599" extrusionOk="0">
                  <a:moveTo>
                    <a:pt x="277" y="1"/>
                  </a:moveTo>
                  <a:cubicBezTo>
                    <a:pt x="126" y="1"/>
                    <a:pt x="1" y="126"/>
                    <a:pt x="1" y="277"/>
                  </a:cubicBezTo>
                  <a:lnTo>
                    <a:pt x="1" y="322"/>
                  </a:lnTo>
                  <a:cubicBezTo>
                    <a:pt x="1" y="474"/>
                    <a:pt x="126" y="598"/>
                    <a:pt x="277" y="598"/>
                  </a:cubicBezTo>
                  <a:cubicBezTo>
                    <a:pt x="429" y="598"/>
                    <a:pt x="554" y="474"/>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3"/>
            <p:cNvSpPr/>
            <p:nvPr/>
          </p:nvSpPr>
          <p:spPr>
            <a:xfrm>
              <a:off x="5999825" y="2205125"/>
              <a:ext cx="14075" cy="14975"/>
            </a:xfrm>
            <a:custGeom>
              <a:avLst/>
              <a:gdLst/>
              <a:ahLst/>
              <a:cxnLst/>
              <a:rect l="l" t="t" r="r" b="b"/>
              <a:pathLst>
                <a:path w="563" h="599" extrusionOk="0">
                  <a:moveTo>
                    <a:pt x="278" y="1"/>
                  </a:moveTo>
                  <a:cubicBezTo>
                    <a:pt x="126" y="1"/>
                    <a:pt x="1" y="126"/>
                    <a:pt x="1" y="277"/>
                  </a:cubicBezTo>
                  <a:lnTo>
                    <a:pt x="1" y="322"/>
                  </a:lnTo>
                  <a:cubicBezTo>
                    <a:pt x="1" y="474"/>
                    <a:pt x="126" y="598"/>
                    <a:pt x="278" y="598"/>
                  </a:cubicBezTo>
                  <a:cubicBezTo>
                    <a:pt x="438" y="598"/>
                    <a:pt x="563" y="474"/>
                    <a:pt x="563" y="322"/>
                  </a:cubicBezTo>
                  <a:lnTo>
                    <a:pt x="563" y="277"/>
                  </a:lnTo>
                  <a:cubicBezTo>
                    <a:pt x="563" y="126"/>
                    <a:pt x="438"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73"/>
          <p:cNvGrpSpPr/>
          <p:nvPr/>
        </p:nvGrpSpPr>
        <p:grpSpPr>
          <a:xfrm>
            <a:off x="5364238" y="2073800"/>
            <a:ext cx="476425" cy="411300"/>
            <a:chOff x="5051075" y="1990575"/>
            <a:chExt cx="476425" cy="411300"/>
          </a:xfrm>
        </p:grpSpPr>
        <p:sp>
          <p:nvSpPr>
            <p:cNvPr id="2009" name="Google Shape;2009;p73"/>
            <p:cNvSpPr/>
            <p:nvPr/>
          </p:nvSpPr>
          <p:spPr>
            <a:xfrm>
              <a:off x="5051075" y="1990575"/>
              <a:ext cx="476425" cy="411300"/>
            </a:xfrm>
            <a:custGeom>
              <a:avLst/>
              <a:gdLst/>
              <a:ahLst/>
              <a:cxnLst/>
              <a:rect l="l" t="t" r="r" b="b"/>
              <a:pathLst>
                <a:path w="19057" h="16452" extrusionOk="0">
                  <a:moveTo>
                    <a:pt x="4738" y="6076"/>
                  </a:moveTo>
                  <a:lnTo>
                    <a:pt x="5229" y="8110"/>
                  </a:lnTo>
                  <a:lnTo>
                    <a:pt x="4720" y="9314"/>
                  </a:lnTo>
                  <a:cubicBezTo>
                    <a:pt x="4693" y="9359"/>
                    <a:pt x="4675" y="9412"/>
                    <a:pt x="4675" y="9466"/>
                  </a:cubicBezTo>
                  <a:lnTo>
                    <a:pt x="4675" y="15889"/>
                  </a:lnTo>
                  <a:lnTo>
                    <a:pt x="4122" y="15889"/>
                  </a:lnTo>
                  <a:lnTo>
                    <a:pt x="4122" y="9466"/>
                  </a:lnTo>
                  <a:cubicBezTo>
                    <a:pt x="4122" y="9430"/>
                    <a:pt x="4113" y="9395"/>
                    <a:pt x="4096" y="9359"/>
                  </a:cubicBezTo>
                  <a:lnTo>
                    <a:pt x="3569" y="8110"/>
                  </a:lnTo>
                  <a:lnTo>
                    <a:pt x="4060" y="6076"/>
                  </a:lnTo>
                  <a:close/>
                  <a:moveTo>
                    <a:pt x="1018" y="1"/>
                  </a:moveTo>
                  <a:cubicBezTo>
                    <a:pt x="456" y="1"/>
                    <a:pt x="1" y="456"/>
                    <a:pt x="1" y="1018"/>
                  </a:cubicBezTo>
                  <a:lnTo>
                    <a:pt x="1" y="15836"/>
                  </a:lnTo>
                  <a:cubicBezTo>
                    <a:pt x="1" y="16175"/>
                    <a:pt x="277" y="16451"/>
                    <a:pt x="616" y="16451"/>
                  </a:cubicBezTo>
                  <a:lnTo>
                    <a:pt x="6567" y="16451"/>
                  </a:lnTo>
                  <a:cubicBezTo>
                    <a:pt x="6718" y="16451"/>
                    <a:pt x="6843" y="16326"/>
                    <a:pt x="6843" y="16166"/>
                  </a:cubicBezTo>
                  <a:cubicBezTo>
                    <a:pt x="6843" y="16014"/>
                    <a:pt x="6718" y="15889"/>
                    <a:pt x="6567" y="15889"/>
                  </a:cubicBezTo>
                  <a:lnTo>
                    <a:pt x="5237" y="15889"/>
                  </a:lnTo>
                  <a:lnTo>
                    <a:pt x="5237" y="9537"/>
                  </a:lnTo>
                  <a:lnTo>
                    <a:pt x="5782" y="8244"/>
                  </a:lnTo>
                  <a:cubicBezTo>
                    <a:pt x="5800" y="8190"/>
                    <a:pt x="5808" y="8128"/>
                    <a:pt x="5791" y="8065"/>
                  </a:cubicBezTo>
                  <a:lnTo>
                    <a:pt x="5229" y="5728"/>
                  </a:lnTo>
                  <a:cubicBezTo>
                    <a:pt x="5202" y="5603"/>
                    <a:pt x="5086" y="5514"/>
                    <a:pt x="4961" y="5514"/>
                  </a:cubicBezTo>
                  <a:lnTo>
                    <a:pt x="3837" y="5514"/>
                  </a:lnTo>
                  <a:cubicBezTo>
                    <a:pt x="3712" y="5514"/>
                    <a:pt x="3596" y="5603"/>
                    <a:pt x="3569" y="5728"/>
                  </a:cubicBezTo>
                  <a:lnTo>
                    <a:pt x="3007" y="8065"/>
                  </a:lnTo>
                  <a:cubicBezTo>
                    <a:pt x="2998" y="8128"/>
                    <a:pt x="2998" y="8190"/>
                    <a:pt x="3025" y="8244"/>
                  </a:cubicBezTo>
                  <a:lnTo>
                    <a:pt x="3560" y="9519"/>
                  </a:lnTo>
                  <a:lnTo>
                    <a:pt x="3560" y="15889"/>
                  </a:lnTo>
                  <a:lnTo>
                    <a:pt x="616" y="15889"/>
                  </a:lnTo>
                  <a:cubicBezTo>
                    <a:pt x="590" y="15889"/>
                    <a:pt x="563" y="15862"/>
                    <a:pt x="563" y="15836"/>
                  </a:cubicBezTo>
                  <a:lnTo>
                    <a:pt x="563" y="3346"/>
                  </a:lnTo>
                  <a:lnTo>
                    <a:pt x="18494" y="3346"/>
                  </a:lnTo>
                  <a:lnTo>
                    <a:pt x="18494" y="4568"/>
                  </a:lnTo>
                  <a:cubicBezTo>
                    <a:pt x="18494" y="4720"/>
                    <a:pt x="18619" y="4845"/>
                    <a:pt x="18771" y="4845"/>
                  </a:cubicBezTo>
                  <a:cubicBezTo>
                    <a:pt x="18931" y="4845"/>
                    <a:pt x="19056" y="4720"/>
                    <a:pt x="19056" y="4568"/>
                  </a:cubicBezTo>
                  <a:lnTo>
                    <a:pt x="19056" y="1018"/>
                  </a:lnTo>
                  <a:cubicBezTo>
                    <a:pt x="19056" y="456"/>
                    <a:pt x="18592" y="1"/>
                    <a:pt x="18030" y="1"/>
                  </a:cubicBezTo>
                  <a:lnTo>
                    <a:pt x="6121" y="1"/>
                  </a:lnTo>
                  <a:cubicBezTo>
                    <a:pt x="5960" y="1"/>
                    <a:pt x="5835" y="126"/>
                    <a:pt x="5835" y="277"/>
                  </a:cubicBezTo>
                  <a:cubicBezTo>
                    <a:pt x="5835" y="438"/>
                    <a:pt x="5960" y="563"/>
                    <a:pt x="6121" y="563"/>
                  </a:cubicBezTo>
                  <a:lnTo>
                    <a:pt x="18030" y="563"/>
                  </a:lnTo>
                  <a:cubicBezTo>
                    <a:pt x="18289" y="563"/>
                    <a:pt x="18494" y="768"/>
                    <a:pt x="18494" y="1018"/>
                  </a:cubicBezTo>
                  <a:lnTo>
                    <a:pt x="18494" y="2793"/>
                  </a:lnTo>
                  <a:lnTo>
                    <a:pt x="563" y="2793"/>
                  </a:lnTo>
                  <a:lnTo>
                    <a:pt x="563" y="1018"/>
                  </a:lnTo>
                  <a:cubicBezTo>
                    <a:pt x="563" y="768"/>
                    <a:pt x="768" y="563"/>
                    <a:pt x="1018" y="563"/>
                  </a:cubicBezTo>
                  <a:lnTo>
                    <a:pt x="4979" y="563"/>
                  </a:lnTo>
                  <a:cubicBezTo>
                    <a:pt x="5130" y="563"/>
                    <a:pt x="5255" y="438"/>
                    <a:pt x="5255" y="277"/>
                  </a:cubicBezTo>
                  <a:cubicBezTo>
                    <a:pt x="5255" y="126"/>
                    <a:pt x="5130" y="1"/>
                    <a:pt x="49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3"/>
            <p:cNvSpPr/>
            <p:nvPr/>
          </p:nvSpPr>
          <p:spPr>
            <a:xfrm>
              <a:off x="5236650" y="2126175"/>
              <a:ext cx="290850" cy="275700"/>
            </a:xfrm>
            <a:custGeom>
              <a:avLst/>
              <a:gdLst/>
              <a:ahLst/>
              <a:cxnLst/>
              <a:rect l="l" t="t" r="r" b="b"/>
              <a:pathLst>
                <a:path w="11634" h="11028" extrusionOk="0">
                  <a:moveTo>
                    <a:pt x="6075" y="2338"/>
                  </a:moveTo>
                  <a:cubicBezTo>
                    <a:pt x="7110" y="2980"/>
                    <a:pt x="7726" y="4087"/>
                    <a:pt x="7726" y="5300"/>
                  </a:cubicBezTo>
                  <a:cubicBezTo>
                    <a:pt x="7726" y="6727"/>
                    <a:pt x="6869" y="7994"/>
                    <a:pt x="5549" y="8529"/>
                  </a:cubicBezTo>
                  <a:cubicBezTo>
                    <a:pt x="5442" y="8574"/>
                    <a:pt x="5380" y="8681"/>
                    <a:pt x="5380" y="8788"/>
                  </a:cubicBezTo>
                  <a:lnTo>
                    <a:pt x="5380" y="10465"/>
                  </a:lnTo>
                  <a:lnTo>
                    <a:pt x="4523" y="10465"/>
                  </a:lnTo>
                  <a:lnTo>
                    <a:pt x="4523" y="7708"/>
                  </a:lnTo>
                  <a:cubicBezTo>
                    <a:pt x="4523" y="7557"/>
                    <a:pt x="4398" y="7432"/>
                    <a:pt x="4247" y="7432"/>
                  </a:cubicBezTo>
                  <a:cubicBezTo>
                    <a:pt x="4086" y="7432"/>
                    <a:pt x="3961" y="7557"/>
                    <a:pt x="3961" y="7708"/>
                  </a:cubicBezTo>
                  <a:lnTo>
                    <a:pt x="3961" y="10465"/>
                  </a:lnTo>
                  <a:lnTo>
                    <a:pt x="3114" y="10465"/>
                  </a:lnTo>
                  <a:lnTo>
                    <a:pt x="3114" y="8788"/>
                  </a:lnTo>
                  <a:cubicBezTo>
                    <a:pt x="3114" y="8681"/>
                    <a:pt x="3042" y="8574"/>
                    <a:pt x="2935" y="8529"/>
                  </a:cubicBezTo>
                  <a:cubicBezTo>
                    <a:pt x="1615" y="7994"/>
                    <a:pt x="758" y="6727"/>
                    <a:pt x="758" y="5300"/>
                  </a:cubicBezTo>
                  <a:cubicBezTo>
                    <a:pt x="758" y="4087"/>
                    <a:pt x="1374" y="2980"/>
                    <a:pt x="2418" y="2338"/>
                  </a:cubicBezTo>
                  <a:lnTo>
                    <a:pt x="2418" y="4765"/>
                  </a:lnTo>
                  <a:cubicBezTo>
                    <a:pt x="2418" y="4916"/>
                    <a:pt x="2543" y="5041"/>
                    <a:pt x="2694" y="5041"/>
                  </a:cubicBezTo>
                  <a:lnTo>
                    <a:pt x="5790" y="5041"/>
                  </a:lnTo>
                  <a:cubicBezTo>
                    <a:pt x="5950" y="5041"/>
                    <a:pt x="6075" y="4916"/>
                    <a:pt x="6075" y="4765"/>
                  </a:cubicBezTo>
                  <a:lnTo>
                    <a:pt x="6075" y="2338"/>
                  </a:lnTo>
                  <a:close/>
                  <a:moveTo>
                    <a:pt x="11348" y="1"/>
                  </a:moveTo>
                  <a:cubicBezTo>
                    <a:pt x="11196" y="1"/>
                    <a:pt x="11071" y="126"/>
                    <a:pt x="11071" y="286"/>
                  </a:cubicBezTo>
                  <a:lnTo>
                    <a:pt x="11071" y="10412"/>
                  </a:lnTo>
                  <a:cubicBezTo>
                    <a:pt x="11071" y="10438"/>
                    <a:pt x="11044" y="10465"/>
                    <a:pt x="11009" y="10465"/>
                  </a:cubicBezTo>
                  <a:lnTo>
                    <a:pt x="5933" y="10465"/>
                  </a:lnTo>
                  <a:lnTo>
                    <a:pt x="5933" y="8975"/>
                  </a:lnTo>
                  <a:cubicBezTo>
                    <a:pt x="7369" y="8315"/>
                    <a:pt x="8288" y="6897"/>
                    <a:pt x="8288" y="5300"/>
                  </a:cubicBezTo>
                  <a:cubicBezTo>
                    <a:pt x="8288" y="4595"/>
                    <a:pt x="8100" y="3899"/>
                    <a:pt x="7753" y="3293"/>
                  </a:cubicBezTo>
                  <a:cubicBezTo>
                    <a:pt x="7405" y="2695"/>
                    <a:pt x="6914" y="2195"/>
                    <a:pt x="6334" y="1847"/>
                  </a:cubicBezTo>
                  <a:cubicBezTo>
                    <a:pt x="6247" y="1793"/>
                    <a:pt x="6152" y="1766"/>
                    <a:pt x="6056" y="1766"/>
                  </a:cubicBezTo>
                  <a:cubicBezTo>
                    <a:pt x="5964" y="1766"/>
                    <a:pt x="5873" y="1790"/>
                    <a:pt x="5790" y="1838"/>
                  </a:cubicBezTo>
                  <a:cubicBezTo>
                    <a:pt x="5620" y="1928"/>
                    <a:pt x="5513" y="2106"/>
                    <a:pt x="5513" y="2302"/>
                  </a:cubicBezTo>
                  <a:lnTo>
                    <a:pt x="5513" y="4488"/>
                  </a:lnTo>
                  <a:lnTo>
                    <a:pt x="2971" y="4488"/>
                  </a:lnTo>
                  <a:lnTo>
                    <a:pt x="2971" y="2302"/>
                  </a:lnTo>
                  <a:cubicBezTo>
                    <a:pt x="2971" y="2106"/>
                    <a:pt x="2873" y="1928"/>
                    <a:pt x="2703" y="1838"/>
                  </a:cubicBezTo>
                  <a:cubicBezTo>
                    <a:pt x="2620" y="1790"/>
                    <a:pt x="2527" y="1766"/>
                    <a:pt x="2433" y="1766"/>
                  </a:cubicBezTo>
                  <a:cubicBezTo>
                    <a:pt x="2335" y="1766"/>
                    <a:pt x="2237" y="1793"/>
                    <a:pt x="2150" y="1847"/>
                  </a:cubicBezTo>
                  <a:cubicBezTo>
                    <a:pt x="1570" y="2195"/>
                    <a:pt x="1080" y="2695"/>
                    <a:pt x="741" y="3293"/>
                  </a:cubicBezTo>
                  <a:cubicBezTo>
                    <a:pt x="384" y="3899"/>
                    <a:pt x="205" y="4595"/>
                    <a:pt x="205" y="5300"/>
                  </a:cubicBezTo>
                  <a:cubicBezTo>
                    <a:pt x="205" y="6897"/>
                    <a:pt x="1115" y="8315"/>
                    <a:pt x="2552" y="8975"/>
                  </a:cubicBezTo>
                  <a:lnTo>
                    <a:pt x="2552" y="10465"/>
                  </a:lnTo>
                  <a:lnTo>
                    <a:pt x="277" y="10465"/>
                  </a:lnTo>
                  <a:cubicBezTo>
                    <a:pt x="125" y="10465"/>
                    <a:pt x="0" y="10590"/>
                    <a:pt x="0" y="10742"/>
                  </a:cubicBezTo>
                  <a:cubicBezTo>
                    <a:pt x="0" y="10902"/>
                    <a:pt x="125" y="11027"/>
                    <a:pt x="277" y="11027"/>
                  </a:cubicBezTo>
                  <a:lnTo>
                    <a:pt x="11009" y="11027"/>
                  </a:lnTo>
                  <a:cubicBezTo>
                    <a:pt x="11357" y="11027"/>
                    <a:pt x="11633" y="10751"/>
                    <a:pt x="11633" y="10412"/>
                  </a:cubicBezTo>
                  <a:lnTo>
                    <a:pt x="11633" y="286"/>
                  </a:lnTo>
                  <a:cubicBezTo>
                    <a:pt x="11633" y="126"/>
                    <a:pt x="11508" y="1"/>
                    <a:pt x="113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3"/>
            <p:cNvSpPr/>
            <p:nvPr/>
          </p:nvSpPr>
          <p:spPr>
            <a:xfrm>
              <a:off x="5113075" y="2026700"/>
              <a:ext cx="262975" cy="14100"/>
            </a:xfrm>
            <a:custGeom>
              <a:avLst/>
              <a:gdLst/>
              <a:ahLst/>
              <a:cxnLst/>
              <a:rect l="l" t="t" r="r" b="b"/>
              <a:pathLst>
                <a:path w="10519" h="564" extrusionOk="0">
                  <a:moveTo>
                    <a:pt x="286" y="1"/>
                  </a:moveTo>
                  <a:cubicBezTo>
                    <a:pt x="126" y="1"/>
                    <a:pt x="1" y="126"/>
                    <a:pt x="1" y="278"/>
                  </a:cubicBezTo>
                  <a:cubicBezTo>
                    <a:pt x="1" y="438"/>
                    <a:pt x="126" y="563"/>
                    <a:pt x="286" y="563"/>
                  </a:cubicBezTo>
                  <a:lnTo>
                    <a:pt x="10233" y="563"/>
                  </a:lnTo>
                  <a:cubicBezTo>
                    <a:pt x="10394" y="563"/>
                    <a:pt x="10519" y="438"/>
                    <a:pt x="10519" y="278"/>
                  </a:cubicBezTo>
                  <a:cubicBezTo>
                    <a:pt x="10519" y="126"/>
                    <a:pt x="10394"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3"/>
            <p:cNvSpPr/>
            <p:nvPr/>
          </p:nvSpPr>
          <p:spPr>
            <a:xfrm>
              <a:off x="5395650" y="2024925"/>
              <a:ext cx="14075" cy="15200"/>
            </a:xfrm>
            <a:custGeom>
              <a:avLst/>
              <a:gdLst/>
              <a:ahLst/>
              <a:cxnLst/>
              <a:rect l="l" t="t" r="r" b="b"/>
              <a:pathLst>
                <a:path w="563" h="608" extrusionOk="0">
                  <a:moveTo>
                    <a:pt x="286" y="1"/>
                  </a:moveTo>
                  <a:cubicBezTo>
                    <a:pt x="126" y="1"/>
                    <a:pt x="1" y="126"/>
                    <a:pt x="1" y="277"/>
                  </a:cubicBezTo>
                  <a:lnTo>
                    <a:pt x="1" y="322"/>
                  </a:lnTo>
                  <a:cubicBezTo>
                    <a:pt x="1" y="482"/>
                    <a:pt x="126" y="607"/>
                    <a:pt x="286" y="607"/>
                  </a:cubicBezTo>
                  <a:cubicBezTo>
                    <a:pt x="438" y="607"/>
                    <a:pt x="563" y="482"/>
                    <a:pt x="563" y="322"/>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3"/>
            <p:cNvSpPr/>
            <p:nvPr/>
          </p:nvSpPr>
          <p:spPr>
            <a:xfrm>
              <a:off x="5423525" y="2024925"/>
              <a:ext cx="14075" cy="15200"/>
            </a:xfrm>
            <a:custGeom>
              <a:avLst/>
              <a:gdLst/>
              <a:ahLst/>
              <a:cxnLst/>
              <a:rect l="l" t="t" r="r" b="b"/>
              <a:pathLst>
                <a:path w="563" h="608" extrusionOk="0">
                  <a:moveTo>
                    <a:pt x="278" y="1"/>
                  </a:moveTo>
                  <a:cubicBezTo>
                    <a:pt x="126" y="1"/>
                    <a:pt x="1" y="126"/>
                    <a:pt x="1" y="277"/>
                  </a:cubicBezTo>
                  <a:lnTo>
                    <a:pt x="1" y="322"/>
                  </a:lnTo>
                  <a:cubicBezTo>
                    <a:pt x="1" y="482"/>
                    <a:pt x="126" y="607"/>
                    <a:pt x="278" y="607"/>
                  </a:cubicBezTo>
                  <a:cubicBezTo>
                    <a:pt x="438" y="607"/>
                    <a:pt x="563" y="482"/>
                    <a:pt x="563" y="322"/>
                  </a:cubicBezTo>
                  <a:lnTo>
                    <a:pt x="563" y="277"/>
                  </a:lnTo>
                  <a:cubicBezTo>
                    <a:pt x="563" y="126"/>
                    <a:pt x="438"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3"/>
            <p:cNvSpPr/>
            <p:nvPr/>
          </p:nvSpPr>
          <p:spPr>
            <a:xfrm>
              <a:off x="5451425" y="2024925"/>
              <a:ext cx="14075" cy="15200"/>
            </a:xfrm>
            <a:custGeom>
              <a:avLst/>
              <a:gdLst/>
              <a:ahLst/>
              <a:cxnLst/>
              <a:rect l="l" t="t" r="r" b="b"/>
              <a:pathLst>
                <a:path w="563" h="608" extrusionOk="0">
                  <a:moveTo>
                    <a:pt x="277" y="1"/>
                  </a:moveTo>
                  <a:cubicBezTo>
                    <a:pt x="125" y="1"/>
                    <a:pt x="0" y="126"/>
                    <a:pt x="0" y="277"/>
                  </a:cubicBezTo>
                  <a:lnTo>
                    <a:pt x="0" y="322"/>
                  </a:lnTo>
                  <a:cubicBezTo>
                    <a:pt x="0" y="482"/>
                    <a:pt x="125" y="607"/>
                    <a:pt x="277" y="607"/>
                  </a:cubicBezTo>
                  <a:cubicBezTo>
                    <a:pt x="437" y="607"/>
                    <a:pt x="562" y="482"/>
                    <a:pt x="562" y="322"/>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3"/>
            <p:cNvSpPr/>
            <p:nvPr/>
          </p:nvSpPr>
          <p:spPr>
            <a:xfrm>
              <a:off x="5212775" y="2136450"/>
              <a:ext cx="37725" cy="37700"/>
            </a:xfrm>
            <a:custGeom>
              <a:avLst/>
              <a:gdLst/>
              <a:ahLst/>
              <a:cxnLst/>
              <a:rect l="l" t="t" r="r" b="b"/>
              <a:pathLst>
                <a:path w="1509" h="1508" extrusionOk="0">
                  <a:moveTo>
                    <a:pt x="750" y="0"/>
                  </a:moveTo>
                  <a:cubicBezTo>
                    <a:pt x="598" y="0"/>
                    <a:pt x="473" y="125"/>
                    <a:pt x="473" y="277"/>
                  </a:cubicBezTo>
                  <a:lnTo>
                    <a:pt x="473" y="473"/>
                  </a:lnTo>
                  <a:lnTo>
                    <a:pt x="277" y="473"/>
                  </a:lnTo>
                  <a:cubicBezTo>
                    <a:pt x="125" y="473"/>
                    <a:pt x="1" y="598"/>
                    <a:pt x="1" y="749"/>
                  </a:cubicBezTo>
                  <a:cubicBezTo>
                    <a:pt x="1" y="910"/>
                    <a:pt x="125" y="1035"/>
                    <a:pt x="277" y="1035"/>
                  </a:cubicBezTo>
                  <a:lnTo>
                    <a:pt x="473" y="1035"/>
                  </a:lnTo>
                  <a:lnTo>
                    <a:pt x="473" y="1222"/>
                  </a:lnTo>
                  <a:cubicBezTo>
                    <a:pt x="473" y="1383"/>
                    <a:pt x="598" y="1508"/>
                    <a:pt x="750" y="1508"/>
                  </a:cubicBezTo>
                  <a:cubicBezTo>
                    <a:pt x="911" y="1508"/>
                    <a:pt x="1035" y="1383"/>
                    <a:pt x="1035" y="1222"/>
                  </a:cubicBezTo>
                  <a:lnTo>
                    <a:pt x="1035" y="1035"/>
                  </a:lnTo>
                  <a:lnTo>
                    <a:pt x="1223" y="1035"/>
                  </a:lnTo>
                  <a:cubicBezTo>
                    <a:pt x="1383" y="1035"/>
                    <a:pt x="1508" y="910"/>
                    <a:pt x="1508" y="749"/>
                  </a:cubicBezTo>
                  <a:cubicBezTo>
                    <a:pt x="1508" y="598"/>
                    <a:pt x="1383" y="473"/>
                    <a:pt x="1223" y="473"/>
                  </a:cubicBezTo>
                  <a:lnTo>
                    <a:pt x="1035" y="473"/>
                  </a:lnTo>
                  <a:lnTo>
                    <a:pt x="1035" y="277"/>
                  </a:lnTo>
                  <a:cubicBezTo>
                    <a:pt x="1035" y="125"/>
                    <a:pt x="911" y="0"/>
                    <a:pt x="75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3"/>
            <p:cNvSpPr/>
            <p:nvPr/>
          </p:nvSpPr>
          <p:spPr>
            <a:xfrm>
              <a:off x="5416175" y="2137100"/>
              <a:ext cx="37500" cy="37500"/>
            </a:xfrm>
            <a:custGeom>
              <a:avLst/>
              <a:gdLst/>
              <a:ahLst/>
              <a:cxnLst/>
              <a:rect l="l" t="t" r="r" b="b"/>
              <a:pathLst>
                <a:path w="1500" h="1500" extrusionOk="0">
                  <a:moveTo>
                    <a:pt x="750" y="1"/>
                  </a:moveTo>
                  <a:cubicBezTo>
                    <a:pt x="598" y="1"/>
                    <a:pt x="473" y="126"/>
                    <a:pt x="473" y="277"/>
                  </a:cubicBezTo>
                  <a:lnTo>
                    <a:pt x="473" y="474"/>
                  </a:lnTo>
                  <a:lnTo>
                    <a:pt x="277" y="474"/>
                  </a:lnTo>
                  <a:cubicBezTo>
                    <a:pt x="125" y="474"/>
                    <a:pt x="1" y="599"/>
                    <a:pt x="1" y="750"/>
                  </a:cubicBezTo>
                  <a:cubicBezTo>
                    <a:pt x="1" y="902"/>
                    <a:pt x="125" y="1027"/>
                    <a:pt x="277" y="1027"/>
                  </a:cubicBezTo>
                  <a:lnTo>
                    <a:pt x="473" y="1027"/>
                  </a:lnTo>
                  <a:lnTo>
                    <a:pt x="473" y="1223"/>
                  </a:lnTo>
                  <a:cubicBezTo>
                    <a:pt x="473" y="1375"/>
                    <a:pt x="598" y="1500"/>
                    <a:pt x="750" y="1500"/>
                  </a:cubicBezTo>
                  <a:cubicBezTo>
                    <a:pt x="902" y="1500"/>
                    <a:pt x="1027" y="1375"/>
                    <a:pt x="1027" y="1223"/>
                  </a:cubicBezTo>
                  <a:lnTo>
                    <a:pt x="1027" y="1027"/>
                  </a:lnTo>
                  <a:lnTo>
                    <a:pt x="1223" y="1027"/>
                  </a:lnTo>
                  <a:cubicBezTo>
                    <a:pt x="1374" y="1027"/>
                    <a:pt x="1499" y="902"/>
                    <a:pt x="1499" y="750"/>
                  </a:cubicBezTo>
                  <a:cubicBezTo>
                    <a:pt x="1499" y="599"/>
                    <a:pt x="1374" y="474"/>
                    <a:pt x="1223" y="474"/>
                  </a:cubicBezTo>
                  <a:lnTo>
                    <a:pt x="1027" y="474"/>
                  </a:lnTo>
                  <a:lnTo>
                    <a:pt x="1027" y="277"/>
                  </a:lnTo>
                  <a:cubicBezTo>
                    <a:pt x="1027" y="126"/>
                    <a:pt x="902" y="1"/>
                    <a:pt x="7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73"/>
          <p:cNvGrpSpPr/>
          <p:nvPr/>
        </p:nvGrpSpPr>
        <p:grpSpPr>
          <a:xfrm>
            <a:off x="4762188" y="2064450"/>
            <a:ext cx="476175" cy="430000"/>
            <a:chOff x="4411900" y="2020250"/>
            <a:chExt cx="476175" cy="430000"/>
          </a:xfrm>
        </p:grpSpPr>
        <p:sp>
          <p:nvSpPr>
            <p:cNvPr id="2018" name="Google Shape;2018;p73"/>
            <p:cNvSpPr/>
            <p:nvPr/>
          </p:nvSpPr>
          <p:spPr>
            <a:xfrm>
              <a:off x="4411900" y="2020250"/>
              <a:ext cx="476175" cy="430000"/>
            </a:xfrm>
            <a:custGeom>
              <a:avLst/>
              <a:gdLst/>
              <a:ahLst/>
              <a:cxnLst/>
              <a:rect l="l" t="t" r="r" b="b"/>
              <a:pathLst>
                <a:path w="19047" h="17200" extrusionOk="0">
                  <a:moveTo>
                    <a:pt x="11000" y="7476"/>
                  </a:moveTo>
                  <a:lnTo>
                    <a:pt x="11000" y="11125"/>
                  </a:lnTo>
                  <a:lnTo>
                    <a:pt x="553" y="11125"/>
                  </a:lnTo>
                  <a:lnTo>
                    <a:pt x="553" y="7476"/>
                  </a:lnTo>
                  <a:close/>
                  <a:moveTo>
                    <a:pt x="11464" y="14247"/>
                  </a:moveTo>
                  <a:cubicBezTo>
                    <a:pt x="11651" y="14988"/>
                    <a:pt x="12070" y="15933"/>
                    <a:pt x="12980" y="16620"/>
                  </a:cubicBezTo>
                  <a:cubicBezTo>
                    <a:pt x="12980" y="16629"/>
                    <a:pt x="12989" y="16629"/>
                    <a:pt x="12989" y="16629"/>
                  </a:cubicBezTo>
                  <a:cubicBezTo>
                    <a:pt x="12989" y="16629"/>
                    <a:pt x="12980" y="16638"/>
                    <a:pt x="12980" y="16647"/>
                  </a:cubicBezTo>
                  <a:lnTo>
                    <a:pt x="6066" y="16647"/>
                  </a:lnTo>
                  <a:cubicBezTo>
                    <a:pt x="6058" y="16638"/>
                    <a:pt x="6058" y="16629"/>
                    <a:pt x="6058" y="16629"/>
                  </a:cubicBezTo>
                  <a:cubicBezTo>
                    <a:pt x="6058" y="16629"/>
                    <a:pt x="6058" y="16629"/>
                    <a:pt x="6066" y="16620"/>
                  </a:cubicBezTo>
                  <a:cubicBezTo>
                    <a:pt x="6967" y="15933"/>
                    <a:pt x="7387" y="14988"/>
                    <a:pt x="7583" y="14247"/>
                  </a:cubicBezTo>
                  <a:close/>
                  <a:moveTo>
                    <a:pt x="1651" y="0"/>
                  </a:moveTo>
                  <a:cubicBezTo>
                    <a:pt x="741" y="0"/>
                    <a:pt x="0" y="741"/>
                    <a:pt x="0" y="1642"/>
                  </a:cubicBezTo>
                  <a:lnTo>
                    <a:pt x="0" y="13364"/>
                  </a:lnTo>
                  <a:cubicBezTo>
                    <a:pt x="0" y="13846"/>
                    <a:pt x="393" y="14247"/>
                    <a:pt x="883" y="14247"/>
                  </a:cubicBezTo>
                  <a:lnTo>
                    <a:pt x="3114" y="14247"/>
                  </a:lnTo>
                  <a:cubicBezTo>
                    <a:pt x="3265" y="14247"/>
                    <a:pt x="3390" y="14122"/>
                    <a:pt x="3390" y="13962"/>
                  </a:cubicBezTo>
                  <a:cubicBezTo>
                    <a:pt x="3390" y="13810"/>
                    <a:pt x="3265" y="13685"/>
                    <a:pt x="3114" y="13685"/>
                  </a:cubicBezTo>
                  <a:lnTo>
                    <a:pt x="883" y="13685"/>
                  </a:lnTo>
                  <a:cubicBezTo>
                    <a:pt x="705" y="13685"/>
                    <a:pt x="553" y="13542"/>
                    <a:pt x="553" y="13364"/>
                  </a:cubicBezTo>
                  <a:lnTo>
                    <a:pt x="553" y="11687"/>
                  </a:lnTo>
                  <a:lnTo>
                    <a:pt x="18485" y="11687"/>
                  </a:lnTo>
                  <a:lnTo>
                    <a:pt x="18485" y="13364"/>
                  </a:lnTo>
                  <a:cubicBezTo>
                    <a:pt x="18485" y="13542"/>
                    <a:pt x="18342" y="13685"/>
                    <a:pt x="18163" y="13685"/>
                  </a:cubicBezTo>
                  <a:lnTo>
                    <a:pt x="4247" y="13685"/>
                  </a:lnTo>
                  <a:cubicBezTo>
                    <a:pt x="4095" y="13685"/>
                    <a:pt x="3970" y="13810"/>
                    <a:pt x="3970" y="13962"/>
                  </a:cubicBezTo>
                  <a:cubicBezTo>
                    <a:pt x="3970" y="14122"/>
                    <a:pt x="4095" y="14247"/>
                    <a:pt x="4247" y="14247"/>
                  </a:cubicBezTo>
                  <a:lnTo>
                    <a:pt x="7003" y="14247"/>
                  </a:lnTo>
                  <a:cubicBezTo>
                    <a:pt x="6816" y="14872"/>
                    <a:pt x="6450" y="15630"/>
                    <a:pt x="5727" y="16183"/>
                  </a:cubicBezTo>
                  <a:cubicBezTo>
                    <a:pt x="5531" y="16326"/>
                    <a:pt x="5451" y="16575"/>
                    <a:pt x="5531" y="16816"/>
                  </a:cubicBezTo>
                  <a:cubicBezTo>
                    <a:pt x="5611" y="17048"/>
                    <a:pt x="5817" y="17200"/>
                    <a:pt x="6066" y="17200"/>
                  </a:cubicBezTo>
                  <a:lnTo>
                    <a:pt x="12971" y="17200"/>
                  </a:lnTo>
                  <a:cubicBezTo>
                    <a:pt x="13221" y="17200"/>
                    <a:pt x="13435" y="17048"/>
                    <a:pt x="13515" y="16816"/>
                  </a:cubicBezTo>
                  <a:cubicBezTo>
                    <a:pt x="13596" y="16575"/>
                    <a:pt x="13515" y="16326"/>
                    <a:pt x="13319" y="16183"/>
                  </a:cubicBezTo>
                  <a:cubicBezTo>
                    <a:pt x="12588" y="15630"/>
                    <a:pt x="12222" y="14872"/>
                    <a:pt x="12044" y="14247"/>
                  </a:cubicBezTo>
                  <a:lnTo>
                    <a:pt x="18163" y="14247"/>
                  </a:lnTo>
                  <a:cubicBezTo>
                    <a:pt x="18645" y="14247"/>
                    <a:pt x="19047" y="13846"/>
                    <a:pt x="19047" y="13364"/>
                  </a:cubicBezTo>
                  <a:lnTo>
                    <a:pt x="19047" y="5166"/>
                  </a:lnTo>
                  <a:cubicBezTo>
                    <a:pt x="19047" y="5014"/>
                    <a:pt x="18922" y="4889"/>
                    <a:pt x="18770" y="4889"/>
                  </a:cubicBezTo>
                  <a:cubicBezTo>
                    <a:pt x="18609" y="4889"/>
                    <a:pt x="18485" y="5014"/>
                    <a:pt x="18485" y="5166"/>
                  </a:cubicBezTo>
                  <a:lnTo>
                    <a:pt x="18485" y="11125"/>
                  </a:lnTo>
                  <a:lnTo>
                    <a:pt x="11562" y="11125"/>
                  </a:lnTo>
                  <a:lnTo>
                    <a:pt x="11562" y="553"/>
                  </a:lnTo>
                  <a:lnTo>
                    <a:pt x="17396" y="553"/>
                  </a:lnTo>
                  <a:cubicBezTo>
                    <a:pt x="17994" y="553"/>
                    <a:pt x="18485" y="1044"/>
                    <a:pt x="18485" y="1642"/>
                  </a:cubicBezTo>
                  <a:lnTo>
                    <a:pt x="18485" y="4024"/>
                  </a:lnTo>
                  <a:cubicBezTo>
                    <a:pt x="18485" y="4175"/>
                    <a:pt x="18609" y="4300"/>
                    <a:pt x="18770" y="4300"/>
                  </a:cubicBezTo>
                  <a:cubicBezTo>
                    <a:pt x="18922" y="4300"/>
                    <a:pt x="19047" y="4175"/>
                    <a:pt x="19047" y="4024"/>
                  </a:cubicBezTo>
                  <a:lnTo>
                    <a:pt x="19047" y="1642"/>
                  </a:lnTo>
                  <a:cubicBezTo>
                    <a:pt x="19047" y="741"/>
                    <a:pt x="18306" y="0"/>
                    <a:pt x="17396" y="0"/>
                  </a:cubicBezTo>
                  <a:lnTo>
                    <a:pt x="9537" y="0"/>
                  </a:lnTo>
                  <a:cubicBezTo>
                    <a:pt x="9376" y="0"/>
                    <a:pt x="9251" y="125"/>
                    <a:pt x="9251" y="277"/>
                  </a:cubicBezTo>
                  <a:cubicBezTo>
                    <a:pt x="9251" y="428"/>
                    <a:pt x="9376" y="553"/>
                    <a:pt x="9537" y="553"/>
                  </a:cubicBezTo>
                  <a:lnTo>
                    <a:pt x="11000" y="553"/>
                  </a:lnTo>
                  <a:lnTo>
                    <a:pt x="11000" y="6923"/>
                  </a:lnTo>
                  <a:lnTo>
                    <a:pt x="553" y="6923"/>
                  </a:lnTo>
                  <a:lnTo>
                    <a:pt x="553" y="1642"/>
                  </a:lnTo>
                  <a:cubicBezTo>
                    <a:pt x="553" y="1044"/>
                    <a:pt x="1044" y="553"/>
                    <a:pt x="1651" y="553"/>
                  </a:cubicBezTo>
                  <a:lnTo>
                    <a:pt x="8395" y="553"/>
                  </a:lnTo>
                  <a:cubicBezTo>
                    <a:pt x="8546" y="553"/>
                    <a:pt x="8671" y="428"/>
                    <a:pt x="8671" y="277"/>
                  </a:cubicBezTo>
                  <a:cubicBezTo>
                    <a:pt x="8671" y="125"/>
                    <a:pt x="8546" y="0"/>
                    <a:pt x="83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3"/>
            <p:cNvSpPr/>
            <p:nvPr/>
          </p:nvSpPr>
          <p:spPr>
            <a:xfrm>
              <a:off x="4632475" y="2320000"/>
              <a:ext cx="34800" cy="34800"/>
            </a:xfrm>
            <a:custGeom>
              <a:avLst/>
              <a:gdLst/>
              <a:ahLst/>
              <a:cxnLst/>
              <a:rect l="l" t="t" r="r" b="b"/>
              <a:pathLst>
                <a:path w="1392" h="1392" extrusionOk="0">
                  <a:moveTo>
                    <a:pt x="696" y="562"/>
                  </a:moveTo>
                  <a:cubicBezTo>
                    <a:pt x="776" y="562"/>
                    <a:pt x="839" y="616"/>
                    <a:pt x="839" y="696"/>
                  </a:cubicBezTo>
                  <a:cubicBezTo>
                    <a:pt x="839" y="767"/>
                    <a:pt x="776" y="830"/>
                    <a:pt x="696" y="830"/>
                  </a:cubicBezTo>
                  <a:cubicBezTo>
                    <a:pt x="625" y="830"/>
                    <a:pt x="562" y="767"/>
                    <a:pt x="562" y="696"/>
                  </a:cubicBezTo>
                  <a:cubicBezTo>
                    <a:pt x="562" y="616"/>
                    <a:pt x="625" y="562"/>
                    <a:pt x="696" y="562"/>
                  </a:cubicBezTo>
                  <a:close/>
                  <a:moveTo>
                    <a:pt x="696" y="0"/>
                  </a:moveTo>
                  <a:cubicBezTo>
                    <a:pt x="312" y="0"/>
                    <a:pt x="0" y="312"/>
                    <a:pt x="0" y="696"/>
                  </a:cubicBezTo>
                  <a:cubicBezTo>
                    <a:pt x="0" y="1080"/>
                    <a:pt x="312" y="1392"/>
                    <a:pt x="696" y="1392"/>
                  </a:cubicBezTo>
                  <a:cubicBezTo>
                    <a:pt x="1079" y="1392"/>
                    <a:pt x="1392" y="1080"/>
                    <a:pt x="1392" y="696"/>
                  </a:cubicBezTo>
                  <a:cubicBezTo>
                    <a:pt x="1392" y="312"/>
                    <a:pt x="1079"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3"/>
            <p:cNvSpPr/>
            <p:nvPr/>
          </p:nvSpPr>
          <p:spPr>
            <a:xfrm>
              <a:off x="4525850" y="2078650"/>
              <a:ext cx="55575" cy="55350"/>
            </a:xfrm>
            <a:custGeom>
              <a:avLst/>
              <a:gdLst/>
              <a:ahLst/>
              <a:cxnLst/>
              <a:rect l="l" t="t" r="r" b="b"/>
              <a:pathLst>
                <a:path w="2223" h="2214" extrusionOk="0">
                  <a:moveTo>
                    <a:pt x="563" y="573"/>
                  </a:moveTo>
                  <a:lnTo>
                    <a:pt x="1633" y="1108"/>
                  </a:lnTo>
                  <a:lnTo>
                    <a:pt x="563" y="1643"/>
                  </a:lnTo>
                  <a:lnTo>
                    <a:pt x="563" y="573"/>
                  </a:lnTo>
                  <a:close/>
                  <a:moveTo>
                    <a:pt x="538" y="1"/>
                  </a:moveTo>
                  <a:cubicBezTo>
                    <a:pt x="438" y="1"/>
                    <a:pt x="339" y="28"/>
                    <a:pt x="251" y="82"/>
                  </a:cubicBezTo>
                  <a:cubicBezTo>
                    <a:pt x="99" y="180"/>
                    <a:pt x="1" y="349"/>
                    <a:pt x="1" y="537"/>
                  </a:cubicBezTo>
                  <a:lnTo>
                    <a:pt x="1" y="1679"/>
                  </a:lnTo>
                  <a:cubicBezTo>
                    <a:pt x="1" y="1866"/>
                    <a:pt x="99" y="2036"/>
                    <a:pt x="251" y="2134"/>
                  </a:cubicBezTo>
                  <a:cubicBezTo>
                    <a:pt x="340" y="2187"/>
                    <a:pt x="438" y="2214"/>
                    <a:pt x="536" y="2214"/>
                  </a:cubicBezTo>
                  <a:cubicBezTo>
                    <a:pt x="616" y="2214"/>
                    <a:pt x="697" y="2196"/>
                    <a:pt x="777" y="2160"/>
                  </a:cubicBezTo>
                  <a:lnTo>
                    <a:pt x="1928" y="1581"/>
                  </a:lnTo>
                  <a:cubicBezTo>
                    <a:pt x="2106" y="1491"/>
                    <a:pt x="2222" y="1313"/>
                    <a:pt x="2222" y="1108"/>
                  </a:cubicBezTo>
                  <a:cubicBezTo>
                    <a:pt x="2222" y="903"/>
                    <a:pt x="2106" y="715"/>
                    <a:pt x="1928" y="626"/>
                  </a:cubicBezTo>
                  <a:lnTo>
                    <a:pt x="777" y="55"/>
                  </a:lnTo>
                  <a:cubicBezTo>
                    <a:pt x="701" y="19"/>
                    <a:pt x="619" y="1"/>
                    <a:pt x="53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3"/>
            <p:cNvSpPr/>
            <p:nvPr/>
          </p:nvSpPr>
          <p:spPr>
            <a:xfrm>
              <a:off x="4723900" y="2054375"/>
              <a:ext cx="55775" cy="55775"/>
            </a:xfrm>
            <a:custGeom>
              <a:avLst/>
              <a:gdLst/>
              <a:ahLst/>
              <a:cxnLst/>
              <a:rect l="l" t="t" r="r" b="b"/>
              <a:pathLst>
                <a:path w="2231" h="2231" extrusionOk="0">
                  <a:moveTo>
                    <a:pt x="1669" y="562"/>
                  </a:moveTo>
                  <a:lnTo>
                    <a:pt x="1669" y="1677"/>
                  </a:lnTo>
                  <a:lnTo>
                    <a:pt x="554" y="1677"/>
                  </a:lnTo>
                  <a:lnTo>
                    <a:pt x="554" y="562"/>
                  </a:lnTo>
                  <a:close/>
                  <a:moveTo>
                    <a:pt x="518" y="0"/>
                  </a:moveTo>
                  <a:cubicBezTo>
                    <a:pt x="233" y="0"/>
                    <a:pt x="1" y="241"/>
                    <a:pt x="1" y="527"/>
                  </a:cubicBezTo>
                  <a:lnTo>
                    <a:pt x="1" y="1713"/>
                  </a:lnTo>
                  <a:cubicBezTo>
                    <a:pt x="1" y="1998"/>
                    <a:pt x="233" y="2230"/>
                    <a:pt x="518" y="2230"/>
                  </a:cubicBezTo>
                  <a:lnTo>
                    <a:pt x="1713" y="2230"/>
                  </a:lnTo>
                  <a:cubicBezTo>
                    <a:pt x="1999" y="2230"/>
                    <a:pt x="2231" y="1998"/>
                    <a:pt x="2231" y="1713"/>
                  </a:cubicBezTo>
                  <a:lnTo>
                    <a:pt x="2231" y="527"/>
                  </a:lnTo>
                  <a:cubicBezTo>
                    <a:pt x="2231" y="241"/>
                    <a:pt x="1999" y="0"/>
                    <a:pt x="17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3"/>
            <p:cNvSpPr/>
            <p:nvPr/>
          </p:nvSpPr>
          <p:spPr>
            <a:xfrm>
              <a:off x="4791475" y="2053025"/>
              <a:ext cx="28575" cy="13850"/>
            </a:xfrm>
            <a:custGeom>
              <a:avLst/>
              <a:gdLst/>
              <a:ahLst/>
              <a:cxnLst/>
              <a:rect l="l" t="t" r="r" b="b"/>
              <a:pathLst>
                <a:path w="1143" h="554" extrusionOk="0">
                  <a:moveTo>
                    <a:pt x="277" y="1"/>
                  </a:moveTo>
                  <a:cubicBezTo>
                    <a:pt x="126" y="1"/>
                    <a:pt x="1" y="126"/>
                    <a:pt x="1" y="277"/>
                  </a:cubicBezTo>
                  <a:cubicBezTo>
                    <a:pt x="1" y="429"/>
                    <a:pt x="126" y="554"/>
                    <a:pt x="277" y="554"/>
                  </a:cubicBezTo>
                  <a:lnTo>
                    <a:pt x="866" y="554"/>
                  </a:lnTo>
                  <a:cubicBezTo>
                    <a:pt x="1018" y="554"/>
                    <a:pt x="1143" y="429"/>
                    <a:pt x="1143" y="277"/>
                  </a:cubicBezTo>
                  <a:cubicBezTo>
                    <a:pt x="1143" y="126"/>
                    <a:pt x="1018" y="1"/>
                    <a:pt x="8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3"/>
            <p:cNvSpPr/>
            <p:nvPr/>
          </p:nvSpPr>
          <p:spPr>
            <a:xfrm>
              <a:off x="4791475" y="2078225"/>
              <a:ext cx="57125" cy="13850"/>
            </a:xfrm>
            <a:custGeom>
              <a:avLst/>
              <a:gdLst/>
              <a:ahLst/>
              <a:cxnLst/>
              <a:rect l="l" t="t" r="r" b="b"/>
              <a:pathLst>
                <a:path w="2285" h="554" extrusionOk="0">
                  <a:moveTo>
                    <a:pt x="277" y="1"/>
                  </a:moveTo>
                  <a:cubicBezTo>
                    <a:pt x="126" y="1"/>
                    <a:pt x="1" y="126"/>
                    <a:pt x="1" y="277"/>
                  </a:cubicBezTo>
                  <a:cubicBezTo>
                    <a:pt x="1" y="429"/>
                    <a:pt x="126" y="554"/>
                    <a:pt x="277" y="554"/>
                  </a:cubicBezTo>
                  <a:lnTo>
                    <a:pt x="1999" y="554"/>
                  </a:lnTo>
                  <a:cubicBezTo>
                    <a:pt x="2151" y="554"/>
                    <a:pt x="2285" y="429"/>
                    <a:pt x="2285" y="277"/>
                  </a:cubicBezTo>
                  <a:cubicBezTo>
                    <a:pt x="2285" y="126"/>
                    <a:pt x="2151" y="1"/>
                    <a:pt x="19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3"/>
            <p:cNvSpPr/>
            <p:nvPr/>
          </p:nvSpPr>
          <p:spPr>
            <a:xfrm>
              <a:off x="4791475" y="2095400"/>
              <a:ext cx="57125" cy="13850"/>
            </a:xfrm>
            <a:custGeom>
              <a:avLst/>
              <a:gdLst/>
              <a:ahLst/>
              <a:cxnLst/>
              <a:rect l="l" t="t" r="r" b="b"/>
              <a:pathLst>
                <a:path w="2285" h="554" extrusionOk="0">
                  <a:moveTo>
                    <a:pt x="277" y="1"/>
                  </a:moveTo>
                  <a:cubicBezTo>
                    <a:pt x="126" y="1"/>
                    <a:pt x="1" y="126"/>
                    <a:pt x="1" y="277"/>
                  </a:cubicBezTo>
                  <a:cubicBezTo>
                    <a:pt x="1" y="429"/>
                    <a:pt x="126" y="554"/>
                    <a:pt x="277" y="554"/>
                  </a:cubicBezTo>
                  <a:lnTo>
                    <a:pt x="1999" y="554"/>
                  </a:lnTo>
                  <a:cubicBezTo>
                    <a:pt x="2151" y="554"/>
                    <a:pt x="2285" y="429"/>
                    <a:pt x="2285" y="277"/>
                  </a:cubicBezTo>
                  <a:cubicBezTo>
                    <a:pt x="2285" y="126"/>
                    <a:pt x="2151" y="1"/>
                    <a:pt x="19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3"/>
            <p:cNvSpPr/>
            <p:nvPr/>
          </p:nvSpPr>
          <p:spPr>
            <a:xfrm>
              <a:off x="4723900" y="2139775"/>
              <a:ext cx="55775" cy="55800"/>
            </a:xfrm>
            <a:custGeom>
              <a:avLst/>
              <a:gdLst/>
              <a:ahLst/>
              <a:cxnLst/>
              <a:rect l="l" t="t" r="r" b="b"/>
              <a:pathLst>
                <a:path w="2231" h="2232" extrusionOk="0">
                  <a:moveTo>
                    <a:pt x="1669" y="554"/>
                  </a:moveTo>
                  <a:lnTo>
                    <a:pt x="1669" y="1669"/>
                  </a:lnTo>
                  <a:lnTo>
                    <a:pt x="554" y="1669"/>
                  </a:lnTo>
                  <a:lnTo>
                    <a:pt x="554" y="554"/>
                  </a:lnTo>
                  <a:close/>
                  <a:moveTo>
                    <a:pt x="518" y="1"/>
                  </a:moveTo>
                  <a:cubicBezTo>
                    <a:pt x="233" y="1"/>
                    <a:pt x="1" y="233"/>
                    <a:pt x="1" y="518"/>
                  </a:cubicBezTo>
                  <a:lnTo>
                    <a:pt x="1" y="1714"/>
                  </a:lnTo>
                  <a:cubicBezTo>
                    <a:pt x="1" y="1999"/>
                    <a:pt x="233" y="2231"/>
                    <a:pt x="518" y="2231"/>
                  </a:cubicBezTo>
                  <a:lnTo>
                    <a:pt x="1713" y="2231"/>
                  </a:lnTo>
                  <a:cubicBezTo>
                    <a:pt x="1999" y="2231"/>
                    <a:pt x="2231" y="1999"/>
                    <a:pt x="2231" y="1714"/>
                  </a:cubicBezTo>
                  <a:lnTo>
                    <a:pt x="2231" y="518"/>
                  </a:lnTo>
                  <a:cubicBezTo>
                    <a:pt x="2231" y="233"/>
                    <a:pt x="1999" y="1"/>
                    <a:pt x="17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3"/>
            <p:cNvSpPr/>
            <p:nvPr/>
          </p:nvSpPr>
          <p:spPr>
            <a:xfrm>
              <a:off x="4791475" y="2138225"/>
              <a:ext cx="28575" cy="14075"/>
            </a:xfrm>
            <a:custGeom>
              <a:avLst/>
              <a:gdLst/>
              <a:ahLst/>
              <a:cxnLst/>
              <a:rect l="l" t="t" r="r" b="b"/>
              <a:pathLst>
                <a:path w="1143" h="563" extrusionOk="0">
                  <a:moveTo>
                    <a:pt x="277" y="0"/>
                  </a:moveTo>
                  <a:cubicBezTo>
                    <a:pt x="126" y="0"/>
                    <a:pt x="1" y="125"/>
                    <a:pt x="1" y="286"/>
                  </a:cubicBezTo>
                  <a:cubicBezTo>
                    <a:pt x="1" y="438"/>
                    <a:pt x="126" y="563"/>
                    <a:pt x="277" y="563"/>
                  </a:cubicBezTo>
                  <a:lnTo>
                    <a:pt x="866" y="563"/>
                  </a:lnTo>
                  <a:cubicBezTo>
                    <a:pt x="1018" y="563"/>
                    <a:pt x="1143" y="438"/>
                    <a:pt x="1143" y="286"/>
                  </a:cubicBezTo>
                  <a:cubicBezTo>
                    <a:pt x="1143" y="125"/>
                    <a:pt x="1018" y="0"/>
                    <a:pt x="8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3"/>
            <p:cNvSpPr/>
            <p:nvPr/>
          </p:nvSpPr>
          <p:spPr>
            <a:xfrm>
              <a:off x="4791475" y="2163425"/>
              <a:ext cx="57125" cy="14075"/>
            </a:xfrm>
            <a:custGeom>
              <a:avLst/>
              <a:gdLst/>
              <a:ahLst/>
              <a:cxnLst/>
              <a:rect l="l" t="t" r="r" b="b"/>
              <a:pathLst>
                <a:path w="2285" h="563" extrusionOk="0">
                  <a:moveTo>
                    <a:pt x="277" y="1"/>
                  </a:moveTo>
                  <a:cubicBezTo>
                    <a:pt x="126" y="1"/>
                    <a:pt x="1" y="125"/>
                    <a:pt x="1" y="286"/>
                  </a:cubicBezTo>
                  <a:cubicBezTo>
                    <a:pt x="1" y="438"/>
                    <a:pt x="126" y="563"/>
                    <a:pt x="277" y="563"/>
                  </a:cubicBezTo>
                  <a:lnTo>
                    <a:pt x="1999" y="563"/>
                  </a:lnTo>
                  <a:cubicBezTo>
                    <a:pt x="2151" y="563"/>
                    <a:pt x="2285" y="438"/>
                    <a:pt x="2285" y="286"/>
                  </a:cubicBezTo>
                  <a:cubicBezTo>
                    <a:pt x="2285" y="125"/>
                    <a:pt x="2151" y="1"/>
                    <a:pt x="199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3"/>
            <p:cNvSpPr/>
            <p:nvPr/>
          </p:nvSpPr>
          <p:spPr>
            <a:xfrm>
              <a:off x="4791475" y="2180600"/>
              <a:ext cx="57125" cy="14075"/>
            </a:xfrm>
            <a:custGeom>
              <a:avLst/>
              <a:gdLst/>
              <a:ahLst/>
              <a:cxnLst/>
              <a:rect l="l" t="t" r="r" b="b"/>
              <a:pathLst>
                <a:path w="2285" h="563" extrusionOk="0">
                  <a:moveTo>
                    <a:pt x="277" y="0"/>
                  </a:moveTo>
                  <a:cubicBezTo>
                    <a:pt x="126" y="0"/>
                    <a:pt x="1" y="125"/>
                    <a:pt x="1" y="277"/>
                  </a:cubicBezTo>
                  <a:cubicBezTo>
                    <a:pt x="1" y="438"/>
                    <a:pt x="126" y="562"/>
                    <a:pt x="277" y="562"/>
                  </a:cubicBezTo>
                  <a:lnTo>
                    <a:pt x="1999" y="562"/>
                  </a:lnTo>
                  <a:cubicBezTo>
                    <a:pt x="2151" y="562"/>
                    <a:pt x="2285" y="438"/>
                    <a:pt x="2285" y="277"/>
                  </a:cubicBezTo>
                  <a:cubicBezTo>
                    <a:pt x="2285" y="125"/>
                    <a:pt x="2151" y="0"/>
                    <a:pt x="19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3"/>
            <p:cNvSpPr/>
            <p:nvPr/>
          </p:nvSpPr>
          <p:spPr>
            <a:xfrm>
              <a:off x="4723900" y="2224975"/>
              <a:ext cx="55775" cy="55775"/>
            </a:xfrm>
            <a:custGeom>
              <a:avLst/>
              <a:gdLst/>
              <a:ahLst/>
              <a:cxnLst/>
              <a:rect l="l" t="t" r="r" b="b"/>
              <a:pathLst>
                <a:path w="2231" h="2231" extrusionOk="0">
                  <a:moveTo>
                    <a:pt x="1669" y="563"/>
                  </a:moveTo>
                  <a:lnTo>
                    <a:pt x="1669" y="1678"/>
                  </a:lnTo>
                  <a:lnTo>
                    <a:pt x="554" y="1678"/>
                  </a:lnTo>
                  <a:lnTo>
                    <a:pt x="554" y="563"/>
                  </a:lnTo>
                  <a:close/>
                  <a:moveTo>
                    <a:pt x="518" y="1"/>
                  </a:moveTo>
                  <a:cubicBezTo>
                    <a:pt x="233" y="1"/>
                    <a:pt x="1" y="242"/>
                    <a:pt x="1" y="527"/>
                  </a:cubicBezTo>
                  <a:lnTo>
                    <a:pt x="1" y="1714"/>
                  </a:lnTo>
                  <a:cubicBezTo>
                    <a:pt x="1" y="1999"/>
                    <a:pt x="233" y="2231"/>
                    <a:pt x="518" y="2231"/>
                  </a:cubicBezTo>
                  <a:lnTo>
                    <a:pt x="1713" y="2231"/>
                  </a:lnTo>
                  <a:cubicBezTo>
                    <a:pt x="1999" y="2231"/>
                    <a:pt x="2231" y="1999"/>
                    <a:pt x="2231" y="1714"/>
                  </a:cubicBezTo>
                  <a:lnTo>
                    <a:pt x="2231" y="527"/>
                  </a:lnTo>
                  <a:cubicBezTo>
                    <a:pt x="2231" y="242"/>
                    <a:pt x="1999" y="1"/>
                    <a:pt x="17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3"/>
            <p:cNvSpPr/>
            <p:nvPr/>
          </p:nvSpPr>
          <p:spPr>
            <a:xfrm>
              <a:off x="4791475" y="2223650"/>
              <a:ext cx="28575" cy="13850"/>
            </a:xfrm>
            <a:custGeom>
              <a:avLst/>
              <a:gdLst/>
              <a:ahLst/>
              <a:cxnLst/>
              <a:rect l="l" t="t" r="r" b="b"/>
              <a:pathLst>
                <a:path w="1143" h="554" extrusionOk="0">
                  <a:moveTo>
                    <a:pt x="277" y="0"/>
                  </a:moveTo>
                  <a:cubicBezTo>
                    <a:pt x="126" y="0"/>
                    <a:pt x="1" y="125"/>
                    <a:pt x="1" y="277"/>
                  </a:cubicBezTo>
                  <a:cubicBezTo>
                    <a:pt x="1" y="428"/>
                    <a:pt x="126" y="553"/>
                    <a:pt x="277" y="553"/>
                  </a:cubicBezTo>
                  <a:lnTo>
                    <a:pt x="866" y="553"/>
                  </a:lnTo>
                  <a:cubicBezTo>
                    <a:pt x="1018" y="553"/>
                    <a:pt x="1143" y="428"/>
                    <a:pt x="1143" y="277"/>
                  </a:cubicBezTo>
                  <a:cubicBezTo>
                    <a:pt x="1143" y="125"/>
                    <a:pt x="1018" y="0"/>
                    <a:pt x="86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3"/>
            <p:cNvSpPr/>
            <p:nvPr/>
          </p:nvSpPr>
          <p:spPr>
            <a:xfrm>
              <a:off x="4791475" y="2248850"/>
              <a:ext cx="57125" cy="14075"/>
            </a:xfrm>
            <a:custGeom>
              <a:avLst/>
              <a:gdLst/>
              <a:ahLst/>
              <a:cxnLst/>
              <a:rect l="l" t="t" r="r" b="b"/>
              <a:pathLst>
                <a:path w="2285" h="563" extrusionOk="0">
                  <a:moveTo>
                    <a:pt x="277" y="0"/>
                  </a:moveTo>
                  <a:cubicBezTo>
                    <a:pt x="126" y="0"/>
                    <a:pt x="1" y="125"/>
                    <a:pt x="1" y="277"/>
                  </a:cubicBezTo>
                  <a:cubicBezTo>
                    <a:pt x="1" y="437"/>
                    <a:pt x="126" y="562"/>
                    <a:pt x="277" y="562"/>
                  </a:cubicBezTo>
                  <a:lnTo>
                    <a:pt x="1999" y="562"/>
                  </a:lnTo>
                  <a:cubicBezTo>
                    <a:pt x="2151" y="562"/>
                    <a:pt x="2285" y="437"/>
                    <a:pt x="2285" y="277"/>
                  </a:cubicBezTo>
                  <a:cubicBezTo>
                    <a:pt x="2285" y="125"/>
                    <a:pt x="2151" y="0"/>
                    <a:pt x="19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3"/>
            <p:cNvSpPr/>
            <p:nvPr/>
          </p:nvSpPr>
          <p:spPr>
            <a:xfrm>
              <a:off x="4791475" y="2266025"/>
              <a:ext cx="57125" cy="13850"/>
            </a:xfrm>
            <a:custGeom>
              <a:avLst/>
              <a:gdLst/>
              <a:ahLst/>
              <a:cxnLst/>
              <a:rect l="l" t="t" r="r" b="b"/>
              <a:pathLst>
                <a:path w="2285" h="554" extrusionOk="0">
                  <a:moveTo>
                    <a:pt x="277" y="0"/>
                  </a:moveTo>
                  <a:cubicBezTo>
                    <a:pt x="126" y="0"/>
                    <a:pt x="1" y="125"/>
                    <a:pt x="1" y="277"/>
                  </a:cubicBezTo>
                  <a:cubicBezTo>
                    <a:pt x="1" y="428"/>
                    <a:pt x="126" y="553"/>
                    <a:pt x="277" y="553"/>
                  </a:cubicBezTo>
                  <a:lnTo>
                    <a:pt x="1999" y="553"/>
                  </a:lnTo>
                  <a:cubicBezTo>
                    <a:pt x="2151" y="553"/>
                    <a:pt x="2285" y="428"/>
                    <a:pt x="2285" y="277"/>
                  </a:cubicBezTo>
                  <a:cubicBezTo>
                    <a:pt x="2285" y="125"/>
                    <a:pt x="2151" y="0"/>
                    <a:pt x="19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3"/>
            <p:cNvSpPr/>
            <p:nvPr/>
          </p:nvSpPr>
          <p:spPr>
            <a:xfrm>
              <a:off x="4638250" y="2224525"/>
              <a:ext cx="33500" cy="14075"/>
            </a:xfrm>
            <a:custGeom>
              <a:avLst/>
              <a:gdLst/>
              <a:ahLst/>
              <a:cxnLst/>
              <a:rect l="l" t="t" r="r" b="b"/>
              <a:pathLst>
                <a:path w="1340" h="563" extrusionOk="0">
                  <a:moveTo>
                    <a:pt x="278" y="1"/>
                  </a:moveTo>
                  <a:cubicBezTo>
                    <a:pt x="126" y="1"/>
                    <a:pt x="1" y="126"/>
                    <a:pt x="1" y="277"/>
                  </a:cubicBezTo>
                  <a:cubicBezTo>
                    <a:pt x="1" y="438"/>
                    <a:pt x="126" y="563"/>
                    <a:pt x="278" y="563"/>
                  </a:cubicBezTo>
                  <a:lnTo>
                    <a:pt x="1063" y="563"/>
                  </a:lnTo>
                  <a:cubicBezTo>
                    <a:pt x="1214" y="563"/>
                    <a:pt x="1339" y="438"/>
                    <a:pt x="1339" y="277"/>
                  </a:cubicBezTo>
                  <a:cubicBezTo>
                    <a:pt x="1339" y="126"/>
                    <a:pt x="1214" y="1"/>
                    <a:pt x="10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3"/>
            <p:cNvSpPr/>
            <p:nvPr/>
          </p:nvSpPr>
          <p:spPr>
            <a:xfrm>
              <a:off x="4638250" y="2260900"/>
              <a:ext cx="33500" cy="13850"/>
            </a:xfrm>
            <a:custGeom>
              <a:avLst/>
              <a:gdLst/>
              <a:ahLst/>
              <a:cxnLst/>
              <a:rect l="l" t="t" r="r" b="b"/>
              <a:pathLst>
                <a:path w="1340" h="554" extrusionOk="0">
                  <a:moveTo>
                    <a:pt x="278" y="0"/>
                  </a:moveTo>
                  <a:cubicBezTo>
                    <a:pt x="126" y="0"/>
                    <a:pt x="1" y="125"/>
                    <a:pt x="1" y="277"/>
                  </a:cubicBezTo>
                  <a:cubicBezTo>
                    <a:pt x="1" y="428"/>
                    <a:pt x="126" y="553"/>
                    <a:pt x="278" y="553"/>
                  </a:cubicBezTo>
                  <a:lnTo>
                    <a:pt x="1063" y="553"/>
                  </a:lnTo>
                  <a:cubicBezTo>
                    <a:pt x="1214" y="553"/>
                    <a:pt x="1339" y="428"/>
                    <a:pt x="1339" y="277"/>
                  </a:cubicBezTo>
                  <a:cubicBezTo>
                    <a:pt x="1339" y="125"/>
                    <a:pt x="1214" y="0"/>
                    <a:pt x="10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3"/>
            <p:cNvSpPr/>
            <p:nvPr/>
          </p:nvSpPr>
          <p:spPr>
            <a:xfrm>
              <a:off x="4444675" y="2224525"/>
              <a:ext cx="153475" cy="14075"/>
            </a:xfrm>
            <a:custGeom>
              <a:avLst/>
              <a:gdLst/>
              <a:ahLst/>
              <a:cxnLst/>
              <a:rect l="l" t="t" r="r" b="b"/>
              <a:pathLst>
                <a:path w="6139" h="563" extrusionOk="0">
                  <a:moveTo>
                    <a:pt x="277" y="1"/>
                  </a:moveTo>
                  <a:cubicBezTo>
                    <a:pt x="125" y="1"/>
                    <a:pt x="1" y="126"/>
                    <a:pt x="1" y="277"/>
                  </a:cubicBezTo>
                  <a:cubicBezTo>
                    <a:pt x="1" y="438"/>
                    <a:pt x="125" y="563"/>
                    <a:pt x="277" y="563"/>
                  </a:cubicBezTo>
                  <a:lnTo>
                    <a:pt x="5853" y="563"/>
                  </a:lnTo>
                  <a:cubicBezTo>
                    <a:pt x="6013" y="563"/>
                    <a:pt x="6138" y="438"/>
                    <a:pt x="6138" y="277"/>
                  </a:cubicBezTo>
                  <a:cubicBezTo>
                    <a:pt x="6138" y="126"/>
                    <a:pt x="6013" y="1"/>
                    <a:pt x="585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3"/>
            <p:cNvSpPr/>
            <p:nvPr/>
          </p:nvSpPr>
          <p:spPr>
            <a:xfrm>
              <a:off x="4444675" y="2247275"/>
              <a:ext cx="42400" cy="14075"/>
            </a:xfrm>
            <a:custGeom>
              <a:avLst/>
              <a:gdLst/>
              <a:ahLst/>
              <a:cxnLst/>
              <a:rect l="l" t="t" r="r" b="b"/>
              <a:pathLst>
                <a:path w="1696" h="563" extrusionOk="0">
                  <a:moveTo>
                    <a:pt x="277" y="1"/>
                  </a:moveTo>
                  <a:cubicBezTo>
                    <a:pt x="125" y="1"/>
                    <a:pt x="1" y="126"/>
                    <a:pt x="1" y="286"/>
                  </a:cubicBezTo>
                  <a:cubicBezTo>
                    <a:pt x="1" y="438"/>
                    <a:pt x="125" y="563"/>
                    <a:pt x="277" y="563"/>
                  </a:cubicBezTo>
                  <a:lnTo>
                    <a:pt x="1419" y="563"/>
                  </a:lnTo>
                  <a:cubicBezTo>
                    <a:pt x="1571" y="563"/>
                    <a:pt x="1696" y="438"/>
                    <a:pt x="1696" y="286"/>
                  </a:cubicBezTo>
                  <a:cubicBezTo>
                    <a:pt x="1696" y="126"/>
                    <a:pt x="1571" y="1"/>
                    <a:pt x="14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3"/>
            <p:cNvSpPr/>
            <p:nvPr/>
          </p:nvSpPr>
          <p:spPr>
            <a:xfrm>
              <a:off x="4444675" y="2270250"/>
              <a:ext cx="42400" cy="13850"/>
            </a:xfrm>
            <a:custGeom>
              <a:avLst/>
              <a:gdLst/>
              <a:ahLst/>
              <a:cxnLst/>
              <a:rect l="l" t="t" r="r" b="b"/>
              <a:pathLst>
                <a:path w="1696" h="554" extrusionOk="0">
                  <a:moveTo>
                    <a:pt x="277" y="1"/>
                  </a:moveTo>
                  <a:cubicBezTo>
                    <a:pt x="125" y="1"/>
                    <a:pt x="1" y="126"/>
                    <a:pt x="1" y="277"/>
                  </a:cubicBezTo>
                  <a:cubicBezTo>
                    <a:pt x="1" y="429"/>
                    <a:pt x="125" y="554"/>
                    <a:pt x="277" y="554"/>
                  </a:cubicBezTo>
                  <a:lnTo>
                    <a:pt x="1419" y="554"/>
                  </a:lnTo>
                  <a:cubicBezTo>
                    <a:pt x="1571" y="554"/>
                    <a:pt x="1696" y="429"/>
                    <a:pt x="1696" y="277"/>
                  </a:cubicBezTo>
                  <a:cubicBezTo>
                    <a:pt x="1696" y="126"/>
                    <a:pt x="1571" y="1"/>
                    <a:pt x="14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73"/>
          <p:cNvGrpSpPr/>
          <p:nvPr/>
        </p:nvGrpSpPr>
        <p:grpSpPr>
          <a:xfrm>
            <a:off x="4132138" y="2068913"/>
            <a:ext cx="476175" cy="421075"/>
            <a:chOff x="3772475" y="2023825"/>
            <a:chExt cx="476175" cy="421075"/>
          </a:xfrm>
        </p:grpSpPr>
        <p:sp>
          <p:nvSpPr>
            <p:cNvPr id="2039" name="Google Shape;2039;p73"/>
            <p:cNvSpPr/>
            <p:nvPr/>
          </p:nvSpPr>
          <p:spPr>
            <a:xfrm>
              <a:off x="3772475" y="2023825"/>
              <a:ext cx="164400" cy="395000"/>
            </a:xfrm>
            <a:custGeom>
              <a:avLst/>
              <a:gdLst/>
              <a:ahLst/>
              <a:cxnLst/>
              <a:rect l="l" t="t" r="r" b="b"/>
              <a:pathLst>
                <a:path w="6576" h="15800" extrusionOk="0">
                  <a:moveTo>
                    <a:pt x="634" y="0"/>
                  </a:moveTo>
                  <a:cubicBezTo>
                    <a:pt x="286" y="0"/>
                    <a:pt x="0" y="285"/>
                    <a:pt x="0" y="633"/>
                  </a:cubicBezTo>
                  <a:lnTo>
                    <a:pt x="0" y="6941"/>
                  </a:lnTo>
                  <a:cubicBezTo>
                    <a:pt x="0" y="7101"/>
                    <a:pt x="125" y="7226"/>
                    <a:pt x="277" y="7226"/>
                  </a:cubicBezTo>
                  <a:cubicBezTo>
                    <a:pt x="438" y="7226"/>
                    <a:pt x="563" y="7101"/>
                    <a:pt x="563" y="6941"/>
                  </a:cubicBezTo>
                  <a:lnTo>
                    <a:pt x="563" y="633"/>
                  </a:lnTo>
                  <a:cubicBezTo>
                    <a:pt x="563" y="589"/>
                    <a:pt x="589" y="553"/>
                    <a:pt x="634" y="553"/>
                  </a:cubicBezTo>
                  <a:lnTo>
                    <a:pt x="5942" y="553"/>
                  </a:lnTo>
                  <a:cubicBezTo>
                    <a:pt x="5978" y="553"/>
                    <a:pt x="6013" y="589"/>
                    <a:pt x="6013" y="633"/>
                  </a:cubicBezTo>
                  <a:lnTo>
                    <a:pt x="6013" y="15166"/>
                  </a:lnTo>
                  <a:cubicBezTo>
                    <a:pt x="6013" y="15210"/>
                    <a:pt x="5978" y="15246"/>
                    <a:pt x="5942" y="15246"/>
                  </a:cubicBezTo>
                  <a:lnTo>
                    <a:pt x="634" y="15246"/>
                  </a:lnTo>
                  <a:cubicBezTo>
                    <a:pt x="589" y="15246"/>
                    <a:pt x="563" y="15210"/>
                    <a:pt x="563" y="15166"/>
                  </a:cubicBezTo>
                  <a:lnTo>
                    <a:pt x="563" y="8082"/>
                  </a:lnTo>
                  <a:cubicBezTo>
                    <a:pt x="563" y="7931"/>
                    <a:pt x="438" y="7806"/>
                    <a:pt x="277" y="7806"/>
                  </a:cubicBezTo>
                  <a:cubicBezTo>
                    <a:pt x="125" y="7806"/>
                    <a:pt x="0" y="7931"/>
                    <a:pt x="0" y="8082"/>
                  </a:cubicBezTo>
                  <a:lnTo>
                    <a:pt x="0" y="15166"/>
                  </a:lnTo>
                  <a:cubicBezTo>
                    <a:pt x="0" y="15523"/>
                    <a:pt x="286" y="15799"/>
                    <a:pt x="634" y="15799"/>
                  </a:cubicBezTo>
                  <a:lnTo>
                    <a:pt x="5942" y="15799"/>
                  </a:lnTo>
                  <a:cubicBezTo>
                    <a:pt x="6290" y="15799"/>
                    <a:pt x="6575" y="15523"/>
                    <a:pt x="6575" y="15166"/>
                  </a:cubicBezTo>
                  <a:lnTo>
                    <a:pt x="6575" y="633"/>
                  </a:lnTo>
                  <a:cubicBezTo>
                    <a:pt x="6575" y="285"/>
                    <a:pt x="6290" y="0"/>
                    <a:pt x="59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3"/>
            <p:cNvSpPr/>
            <p:nvPr/>
          </p:nvSpPr>
          <p:spPr>
            <a:xfrm>
              <a:off x="3965175" y="2297675"/>
              <a:ext cx="121125" cy="121150"/>
            </a:xfrm>
            <a:custGeom>
              <a:avLst/>
              <a:gdLst/>
              <a:ahLst/>
              <a:cxnLst/>
              <a:rect l="l" t="t" r="r" b="b"/>
              <a:pathLst>
                <a:path w="4845" h="4846" extrusionOk="0">
                  <a:moveTo>
                    <a:pt x="634" y="1"/>
                  </a:moveTo>
                  <a:cubicBezTo>
                    <a:pt x="286" y="1"/>
                    <a:pt x="0" y="286"/>
                    <a:pt x="0" y="634"/>
                  </a:cubicBezTo>
                  <a:lnTo>
                    <a:pt x="0" y="4212"/>
                  </a:lnTo>
                  <a:cubicBezTo>
                    <a:pt x="0" y="4569"/>
                    <a:pt x="286" y="4845"/>
                    <a:pt x="634" y="4845"/>
                  </a:cubicBezTo>
                  <a:lnTo>
                    <a:pt x="2623" y="4845"/>
                  </a:lnTo>
                  <a:cubicBezTo>
                    <a:pt x="2775" y="4845"/>
                    <a:pt x="2900" y="4720"/>
                    <a:pt x="2900" y="4569"/>
                  </a:cubicBezTo>
                  <a:cubicBezTo>
                    <a:pt x="2900" y="4417"/>
                    <a:pt x="2775" y="4292"/>
                    <a:pt x="2623" y="4292"/>
                  </a:cubicBezTo>
                  <a:lnTo>
                    <a:pt x="634" y="4292"/>
                  </a:lnTo>
                  <a:cubicBezTo>
                    <a:pt x="598" y="4292"/>
                    <a:pt x="562" y="4256"/>
                    <a:pt x="562" y="4212"/>
                  </a:cubicBezTo>
                  <a:lnTo>
                    <a:pt x="562" y="634"/>
                  </a:lnTo>
                  <a:cubicBezTo>
                    <a:pt x="562" y="599"/>
                    <a:pt x="598" y="563"/>
                    <a:pt x="634" y="563"/>
                  </a:cubicBezTo>
                  <a:lnTo>
                    <a:pt x="4211" y="563"/>
                  </a:lnTo>
                  <a:cubicBezTo>
                    <a:pt x="4256" y="563"/>
                    <a:pt x="4291" y="599"/>
                    <a:pt x="4291" y="634"/>
                  </a:cubicBezTo>
                  <a:lnTo>
                    <a:pt x="4291" y="4212"/>
                  </a:lnTo>
                  <a:cubicBezTo>
                    <a:pt x="4291" y="4256"/>
                    <a:pt x="4256" y="4292"/>
                    <a:pt x="4211" y="4292"/>
                  </a:cubicBezTo>
                  <a:lnTo>
                    <a:pt x="3765" y="4292"/>
                  </a:lnTo>
                  <a:cubicBezTo>
                    <a:pt x="3604" y="4292"/>
                    <a:pt x="3479" y="4417"/>
                    <a:pt x="3479" y="4569"/>
                  </a:cubicBezTo>
                  <a:cubicBezTo>
                    <a:pt x="3479" y="4720"/>
                    <a:pt x="3604" y="4845"/>
                    <a:pt x="3765" y="4845"/>
                  </a:cubicBezTo>
                  <a:lnTo>
                    <a:pt x="4211" y="4845"/>
                  </a:lnTo>
                  <a:cubicBezTo>
                    <a:pt x="4559" y="4845"/>
                    <a:pt x="4844" y="4569"/>
                    <a:pt x="4844" y="4212"/>
                  </a:cubicBezTo>
                  <a:lnTo>
                    <a:pt x="4844" y="634"/>
                  </a:lnTo>
                  <a:cubicBezTo>
                    <a:pt x="4844" y="286"/>
                    <a:pt x="4559" y="1"/>
                    <a:pt x="421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3"/>
            <p:cNvSpPr/>
            <p:nvPr/>
          </p:nvSpPr>
          <p:spPr>
            <a:xfrm>
              <a:off x="3967175" y="2023825"/>
              <a:ext cx="281475" cy="421075"/>
            </a:xfrm>
            <a:custGeom>
              <a:avLst/>
              <a:gdLst/>
              <a:ahLst/>
              <a:cxnLst/>
              <a:rect l="l" t="t" r="r" b="b"/>
              <a:pathLst>
                <a:path w="11259" h="16843" extrusionOk="0">
                  <a:moveTo>
                    <a:pt x="7298" y="3711"/>
                  </a:moveTo>
                  <a:cubicBezTo>
                    <a:pt x="9180" y="3711"/>
                    <a:pt x="10706" y="5237"/>
                    <a:pt x="10706" y="7119"/>
                  </a:cubicBezTo>
                  <a:cubicBezTo>
                    <a:pt x="10706" y="8992"/>
                    <a:pt x="9180" y="10518"/>
                    <a:pt x="7298" y="10518"/>
                  </a:cubicBezTo>
                  <a:cubicBezTo>
                    <a:pt x="5425" y="10518"/>
                    <a:pt x="3899" y="8992"/>
                    <a:pt x="3899" y="7119"/>
                  </a:cubicBezTo>
                  <a:cubicBezTo>
                    <a:pt x="3899" y="5237"/>
                    <a:pt x="5425" y="3711"/>
                    <a:pt x="7298" y="3711"/>
                  </a:cubicBezTo>
                  <a:close/>
                  <a:moveTo>
                    <a:pt x="9733" y="11517"/>
                  </a:moveTo>
                  <a:cubicBezTo>
                    <a:pt x="9769" y="11517"/>
                    <a:pt x="9805" y="11553"/>
                    <a:pt x="9805" y="11588"/>
                  </a:cubicBezTo>
                  <a:lnTo>
                    <a:pt x="9805" y="15166"/>
                  </a:lnTo>
                  <a:cubicBezTo>
                    <a:pt x="9805" y="15210"/>
                    <a:pt x="9769" y="15246"/>
                    <a:pt x="9733" y="15246"/>
                  </a:cubicBezTo>
                  <a:lnTo>
                    <a:pt x="9501" y="15246"/>
                  </a:lnTo>
                  <a:lnTo>
                    <a:pt x="9501" y="11517"/>
                  </a:lnTo>
                  <a:close/>
                  <a:moveTo>
                    <a:pt x="8939" y="10723"/>
                  </a:moveTo>
                  <a:lnTo>
                    <a:pt x="8939" y="16245"/>
                  </a:lnTo>
                  <a:lnTo>
                    <a:pt x="7476" y="15023"/>
                  </a:lnTo>
                  <a:cubicBezTo>
                    <a:pt x="7427" y="14978"/>
                    <a:pt x="7365" y="14956"/>
                    <a:pt x="7301" y="14956"/>
                  </a:cubicBezTo>
                  <a:cubicBezTo>
                    <a:pt x="7238" y="14956"/>
                    <a:pt x="7173" y="14978"/>
                    <a:pt x="7120" y="15023"/>
                  </a:cubicBezTo>
                  <a:lnTo>
                    <a:pt x="5656" y="16245"/>
                  </a:lnTo>
                  <a:lnTo>
                    <a:pt x="5656" y="10723"/>
                  </a:lnTo>
                  <a:cubicBezTo>
                    <a:pt x="6156" y="10946"/>
                    <a:pt x="6718" y="11071"/>
                    <a:pt x="7298" y="11071"/>
                  </a:cubicBezTo>
                  <a:cubicBezTo>
                    <a:pt x="7887" y="11071"/>
                    <a:pt x="8440" y="10946"/>
                    <a:pt x="8939" y="10723"/>
                  </a:cubicBezTo>
                  <a:close/>
                  <a:moveTo>
                    <a:pt x="634" y="0"/>
                  </a:moveTo>
                  <a:cubicBezTo>
                    <a:pt x="286" y="0"/>
                    <a:pt x="1" y="285"/>
                    <a:pt x="1" y="633"/>
                  </a:cubicBezTo>
                  <a:lnTo>
                    <a:pt x="1" y="3408"/>
                  </a:lnTo>
                  <a:cubicBezTo>
                    <a:pt x="1" y="3756"/>
                    <a:pt x="286" y="4041"/>
                    <a:pt x="634" y="4041"/>
                  </a:cubicBezTo>
                  <a:lnTo>
                    <a:pt x="4809" y="4041"/>
                  </a:lnTo>
                  <a:cubicBezTo>
                    <a:pt x="4488" y="4300"/>
                    <a:pt x="4202" y="4621"/>
                    <a:pt x="3970" y="4969"/>
                  </a:cubicBezTo>
                  <a:lnTo>
                    <a:pt x="277" y="4969"/>
                  </a:lnTo>
                  <a:cubicBezTo>
                    <a:pt x="125" y="4969"/>
                    <a:pt x="1" y="5094"/>
                    <a:pt x="1" y="5246"/>
                  </a:cubicBezTo>
                  <a:cubicBezTo>
                    <a:pt x="1" y="5406"/>
                    <a:pt x="125" y="5531"/>
                    <a:pt x="277" y="5531"/>
                  </a:cubicBezTo>
                  <a:lnTo>
                    <a:pt x="3676" y="5531"/>
                  </a:lnTo>
                  <a:cubicBezTo>
                    <a:pt x="3542" y="5834"/>
                    <a:pt x="3444" y="6156"/>
                    <a:pt x="3391" y="6486"/>
                  </a:cubicBezTo>
                  <a:lnTo>
                    <a:pt x="277" y="6486"/>
                  </a:lnTo>
                  <a:cubicBezTo>
                    <a:pt x="125" y="6486"/>
                    <a:pt x="1" y="6610"/>
                    <a:pt x="1" y="6771"/>
                  </a:cubicBezTo>
                  <a:cubicBezTo>
                    <a:pt x="1" y="6923"/>
                    <a:pt x="125" y="7048"/>
                    <a:pt x="277" y="7048"/>
                  </a:cubicBezTo>
                  <a:lnTo>
                    <a:pt x="3337" y="7048"/>
                  </a:lnTo>
                  <a:cubicBezTo>
                    <a:pt x="3337" y="7065"/>
                    <a:pt x="3337" y="7092"/>
                    <a:pt x="3337" y="7119"/>
                  </a:cubicBezTo>
                  <a:cubicBezTo>
                    <a:pt x="3337" y="7422"/>
                    <a:pt x="3373" y="7717"/>
                    <a:pt x="3444" y="8002"/>
                  </a:cubicBezTo>
                  <a:lnTo>
                    <a:pt x="277" y="8002"/>
                  </a:lnTo>
                  <a:cubicBezTo>
                    <a:pt x="125" y="8002"/>
                    <a:pt x="1" y="8127"/>
                    <a:pt x="1" y="8288"/>
                  </a:cubicBezTo>
                  <a:cubicBezTo>
                    <a:pt x="1" y="8439"/>
                    <a:pt x="125" y="8564"/>
                    <a:pt x="277" y="8564"/>
                  </a:cubicBezTo>
                  <a:lnTo>
                    <a:pt x="3614" y="8564"/>
                  </a:lnTo>
                  <a:cubicBezTo>
                    <a:pt x="3747" y="8912"/>
                    <a:pt x="3935" y="9233"/>
                    <a:pt x="4158" y="9528"/>
                  </a:cubicBezTo>
                  <a:lnTo>
                    <a:pt x="277" y="9528"/>
                  </a:lnTo>
                  <a:cubicBezTo>
                    <a:pt x="125" y="9528"/>
                    <a:pt x="1" y="9653"/>
                    <a:pt x="1" y="9804"/>
                  </a:cubicBezTo>
                  <a:cubicBezTo>
                    <a:pt x="1" y="9956"/>
                    <a:pt x="125" y="10081"/>
                    <a:pt x="277" y="10081"/>
                  </a:cubicBezTo>
                  <a:lnTo>
                    <a:pt x="4684" y="10081"/>
                  </a:lnTo>
                  <a:cubicBezTo>
                    <a:pt x="4809" y="10197"/>
                    <a:pt x="4952" y="10304"/>
                    <a:pt x="5103" y="10411"/>
                  </a:cubicBezTo>
                  <a:lnTo>
                    <a:pt x="5103" y="16308"/>
                  </a:lnTo>
                  <a:cubicBezTo>
                    <a:pt x="5103" y="16522"/>
                    <a:pt x="5219" y="16700"/>
                    <a:pt x="5407" y="16789"/>
                  </a:cubicBezTo>
                  <a:cubicBezTo>
                    <a:pt x="5478" y="16825"/>
                    <a:pt x="5558" y="16843"/>
                    <a:pt x="5630" y="16843"/>
                  </a:cubicBezTo>
                  <a:cubicBezTo>
                    <a:pt x="5755" y="16843"/>
                    <a:pt x="5871" y="16798"/>
                    <a:pt x="5969" y="16718"/>
                  </a:cubicBezTo>
                  <a:lnTo>
                    <a:pt x="7298" y="15603"/>
                  </a:lnTo>
                  <a:lnTo>
                    <a:pt x="8627" y="16718"/>
                  </a:lnTo>
                  <a:cubicBezTo>
                    <a:pt x="8725" y="16800"/>
                    <a:pt x="8843" y="16841"/>
                    <a:pt x="8964" y="16841"/>
                  </a:cubicBezTo>
                  <a:cubicBezTo>
                    <a:pt x="9042" y="16841"/>
                    <a:pt x="9122" y="16824"/>
                    <a:pt x="9198" y="16789"/>
                  </a:cubicBezTo>
                  <a:cubicBezTo>
                    <a:pt x="9385" y="16700"/>
                    <a:pt x="9501" y="16522"/>
                    <a:pt x="9501" y="16308"/>
                  </a:cubicBezTo>
                  <a:lnTo>
                    <a:pt x="9501" y="15799"/>
                  </a:lnTo>
                  <a:lnTo>
                    <a:pt x="9733" y="15799"/>
                  </a:lnTo>
                  <a:cubicBezTo>
                    <a:pt x="10081" y="15799"/>
                    <a:pt x="10367" y="15523"/>
                    <a:pt x="10367" y="15166"/>
                  </a:cubicBezTo>
                  <a:lnTo>
                    <a:pt x="10367" y="11597"/>
                  </a:lnTo>
                  <a:cubicBezTo>
                    <a:pt x="10367" y="11240"/>
                    <a:pt x="10081" y="10955"/>
                    <a:pt x="9733" y="10955"/>
                  </a:cubicBezTo>
                  <a:lnTo>
                    <a:pt x="9501" y="10955"/>
                  </a:lnTo>
                  <a:lnTo>
                    <a:pt x="9501" y="10411"/>
                  </a:lnTo>
                  <a:cubicBezTo>
                    <a:pt x="10563" y="9697"/>
                    <a:pt x="11259" y="8484"/>
                    <a:pt x="11259" y="7119"/>
                  </a:cubicBezTo>
                  <a:cubicBezTo>
                    <a:pt x="11259" y="5870"/>
                    <a:pt x="10688" y="4764"/>
                    <a:pt x="9787" y="4032"/>
                  </a:cubicBezTo>
                  <a:cubicBezTo>
                    <a:pt x="10108" y="4006"/>
                    <a:pt x="10367" y="3738"/>
                    <a:pt x="10367" y="3408"/>
                  </a:cubicBezTo>
                  <a:lnTo>
                    <a:pt x="10367" y="633"/>
                  </a:lnTo>
                  <a:cubicBezTo>
                    <a:pt x="10367" y="285"/>
                    <a:pt x="10081" y="0"/>
                    <a:pt x="9733" y="0"/>
                  </a:cubicBezTo>
                  <a:lnTo>
                    <a:pt x="3060" y="0"/>
                  </a:lnTo>
                  <a:cubicBezTo>
                    <a:pt x="2909" y="0"/>
                    <a:pt x="2784" y="125"/>
                    <a:pt x="2784" y="277"/>
                  </a:cubicBezTo>
                  <a:cubicBezTo>
                    <a:pt x="2784" y="428"/>
                    <a:pt x="2909" y="553"/>
                    <a:pt x="3060" y="553"/>
                  </a:cubicBezTo>
                  <a:lnTo>
                    <a:pt x="9733" y="553"/>
                  </a:lnTo>
                  <a:cubicBezTo>
                    <a:pt x="9769" y="553"/>
                    <a:pt x="9805" y="589"/>
                    <a:pt x="9805" y="633"/>
                  </a:cubicBezTo>
                  <a:lnTo>
                    <a:pt x="9805" y="3408"/>
                  </a:lnTo>
                  <a:cubicBezTo>
                    <a:pt x="9805" y="3444"/>
                    <a:pt x="9769" y="3479"/>
                    <a:pt x="9733" y="3479"/>
                  </a:cubicBezTo>
                  <a:lnTo>
                    <a:pt x="8877" y="3479"/>
                  </a:lnTo>
                  <a:cubicBezTo>
                    <a:pt x="8395" y="3274"/>
                    <a:pt x="7860" y="3158"/>
                    <a:pt x="7298" y="3158"/>
                  </a:cubicBezTo>
                  <a:cubicBezTo>
                    <a:pt x="6736" y="3158"/>
                    <a:pt x="6210" y="3274"/>
                    <a:pt x="5719" y="3479"/>
                  </a:cubicBezTo>
                  <a:lnTo>
                    <a:pt x="634" y="3479"/>
                  </a:lnTo>
                  <a:cubicBezTo>
                    <a:pt x="598" y="3479"/>
                    <a:pt x="563" y="3444"/>
                    <a:pt x="563" y="3408"/>
                  </a:cubicBezTo>
                  <a:lnTo>
                    <a:pt x="563" y="633"/>
                  </a:lnTo>
                  <a:cubicBezTo>
                    <a:pt x="563" y="589"/>
                    <a:pt x="598" y="553"/>
                    <a:pt x="634" y="553"/>
                  </a:cubicBezTo>
                  <a:lnTo>
                    <a:pt x="1927" y="553"/>
                  </a:lnTo>
                  <a:cubicBezTo>
                    <a:pt x="2079" y="553"/>
                    <a:pt x="2204" y="428"/>
                    <a:pt x="2204" y="277"/>
                  </a:cubicBezTo>
                  <a:cubicBezTo>
                    <a:pt x="2204" y="125"/>
                    <a:pt x="2079" y="0"/>
                    <a:pt x="19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3"/>
            <p:cNvSpPr/>
            <p:nvPr/>
          </p:nvSpPr>
          <p:spPr>
            <a:xfrm>
              <a:off x="4055050" y="2067525"/>
              <a:ext cx="13850" cy="15200"/>
            </a:xfrm>
            <a:custGeom>
              <a:avLst/>
              <a:gdLst/>
              <a:ahLst/>
              <a:cxnLst/>
              <a:rect l="l" t="t" r="r" b="b"/>
              <a:pathLst>
                <a:path w="554" h="608" extrusionOk="0">
                  <a:moveTo>
                    <a:pt x="277" y="1"/>
                  </a:moveTo>
                  <a:cubicBezTo>
                    <a:pt x="125" y="1"/>
                    <a:pt x="0" y="125"/>
                    <a:pt x="0" y="286"/>
                  </a:cubicBezTo>
                  <a:lnTo>
                    <a:pt x="0" y="331"/>
                  </a:lnTo>
                  <a:cubicBezTo>
                    <a:pt x="0" y="482"/>
                    <a:pt x="125" y="607"/>
                    <a:pt x="277" y="607"/>
                  </a:cubicBezTo>
                  <a:cubicBezTo>
                    <a:pt x="429" y="607"/>
                    <a:pt x="554" y="482"/>
                    <a:pt x="554" y="331"/>
                  </a:cubicBezTo>
                  <a:lnTo>
                    <a:pt x="554" y="286"/>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3"/>
            <p:cNvSpPr/>
            <p:nvPr/>
          </p:nvSpPr>
          <p:spPr>
            <a:xfrm>
              <a:off x="4089850" y="2067525"/>
              <a:ext cx="13850" cy="15200"/>
            </a:xfrm>
            <a:custGeom>
              <a:avLst/>
              <a:gdLst/>
              <a:ahLst/>
              <a:cxnLst/>
              <a:rect l="l" t="t" r="r" b="b"/>
              <a:pathLst>
                <a:path w="554" h="608" extrusionOk="0">
                  <a:moveTo>
                    <a:pt x="277" y="1"/>
                  </a:moveTo>
                  <a:cubicBezTo>
                    <a:pt x="125" y="1"/>
                    <a:pt x="0" y="125"/>
                    <a:pt x="0" y="286"/>
                  </a:cubicBezTo>
                  <a:lnTo>
                    <a:pt x="0" y="331"/>
                  </a:lnTo>
                  <a:cubicBezTo>
                    <a:pt x="0" y="482"/>
                    <a:pt x="125" y="607"/>
                    <a:pt x="277" y="607"/>
                  </a:cubicBezTo>
                  <a:cubicBezTo>
                    <a:pt x="428" y="607"/>
                    <a:pt x="553" y="482"/>
                    <a:pt x="553" y="331"/>
                  </a:cubicBezTo>
                  <a:lnTo>
                    <a:pt x="553" y="286"/>
                  </a:lnTo>
                  <a:cubicBezTo>
                    <a:pt x="553" y="125"/>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3"/>
            <p:cNvSpPr/>
            <p:nvPr/>
          </p:nvSpPr>
          <p:spPr>
            <a:xfrm>
              <a:off x="4124625" y="2067525"/>
              <a:ext cx="14075" cy="15200"/>
            </a:xfrm>
            <a:custGeom>
              <a:avLst/>
              <a:gdLst/>
              <a:ahLst/>
              <a:cxnLst/>
              <a:rect l="l" t="t" r="r" b="b"/>
              <a:pathLst>
                <a:path w="563" h="608" extrusionOk="0">
                  <a:moveTo>
                    <a:pt x="277" y="1"/>
                  </a:moveTo>
                  <a:cubicBezTo>
                    <a:pt x="126" y="1"/>
                    <a:pt x="1" y="125"/>
                    <a:pt x="1" y="286"/>
                  </a:cubicBezTo>
                  <a:lnTo>
                    <a:pt x="1" y="331"/>
                  </a:lnTo>
                  <a:cubicBezTo>
                    <a:pt x="1" y="482"/>
                    <a:pt x="126" y="607"/>
                    <a:pt x="277" y="607"/>
                  </a:cubicBezTo>
                  <a:cubicBezTo>
                    <a:pt x="438" y="607"/>
                    <a:pt x="563" y="482"/>
                    <a:pt x="563" y="331"/>
                  </a:cubicBezTo>
                  <a:lnTo>
                    <a:pt x="563" y="286"/>
                  </a:lnTo>
                  <a:cubicBezTo>
                    <a:pt x="563" y="125"/>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3"/>
            <p:cNvSpPr/>
            <p:nvPr/>
          </p:nvSpPr>
          <p:spPr>
            <a:xfrm>
              <a:off x="3811050" y="2068925"/>
              <a:ext cx="28575" cy="27175"/>
            </a:xfrm>
            <a:custGeom>
              <a:avLst/>
              <a:gdLst/>
              <a:ahLst/>
              <a:cxnLst/>
              <a:rect l="l" t="t" r="r" b="b"/>
              <a:pathLst>
                <a:path w="1143" h="1087" extrusionOk="0">
                  <a:moveTo>
                    <a:pt x="304" y="0"/>
                  </a:moveTo>
                  <a:cubicBezTo>
                    <a:pt x="233" y="0"/>
                    <a:pt x="161" y="29"/>
                    <a:pt x="108" y="87"/>
                  </a:cubicBezTo>
                  <a:cubicBezTo>
                    <a:pt x="1" y="194"/>
                    <a:pt x="1" y="373"/>
                    <a:pt x="108" y="480"/>
                  </a:cubicBezTo>
                  <a:lnTo>
                    <a:pt x="634" y="1006"/>
                  </a:lnTo>
                  <a:cubicBezTo>
                    <a:pt x="688" y="1060"/>
                    <a:pt x="759" y="1086"/>
                    <a:pt x="830" y="1086"/>
                  </a:cubicBezTo>
                  <a:cubicBezTo>
                    <a:pt x="902" y="1086"/>
                    <a:pt x="973" y="1060"/>
                    <a:pt x="1036" y="1006"/>
                  </a:cubicBezTo>
                  <a:cubicBezTo>
                    <a:pt x="1143" y="899"/>
                    <a:pt x="1143" y="721"/>
                    <a:pt x="1036" y="614"/>
                  </a:cubicBezTo>
                  <a:lnTo>
                    <a:pt x="500" y="87"/>
                  </a:lnTo>
                  <a:cubicBezTo>
                    <a:pt x="447" y="29"/>
                    <a:pt x="376" y="0"/>
                    <a:pt x="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3"/>
            <p:cNvSpPr/>
            <p:nvPr/>
          </p:nvSpPr>
          <p:spPr>
            <a:xfrm>
              <a:off x="3811050" y="2104150"/>
              <a:ext cx="28575" cy="27175"/>
            </a:xfrm>
            <a:custGeom>
              <a:avLst/>
              <a:gdLst/>
              <a:ahLst/>
              <a:cxnLst/>
              <a:rect l="l" t="t" r="r" b="b"/>
              <a:pathLst>
                <a:path w="1143" h="1087" extrusionOk="0">
                  <a:moveTo>
                    <a:pt x="304" y="1"/>
                  </a:moveTo>
                  <a:cubicBezTo>
                    <a:pt x="233" y="1"/>
                    <a:pt x="161" y="30"/>
                    <a:pt x="108" y="88"/>
                  </a:cubicBezTo>
                  <a:cubicBezTo>
                    <a:pt x="1" y="195"/>
                    <a:pt x="1" y="373"/>
                    <a:pt x="108" y="480"/>
                  </a:cubicBezTo>
                  <a:lnTo>
                    <a:pt x="634" y="1007"/>
                  </a:lnTo>
                  <a:cubicBezTo>
                    <a:pt x="688" y="1060"/>
                    <a:pt x="759" y="1087"/>
                    <a:pt x="830" y="1087"/>
                  </a:cubicBezTo>
                  <a:cubicBezTo>
                    <a:pt x="902" y="1087"/>
                    <a:pt x="973" y="1060"/>
                    <a:pt x="1036" y="1007"/>
                  </a:cubicBezTo>
                  <a:cubicBezTo>
                    <a:pt x="1143" y="900"/>
                    <a:pt x="1143" y="721"/>
                    <a:pt x="1036" y="614"/>
                  </a:cubicBezTo>
                  <a:lnTo>
                    <a:pt x="500" y="88"/>
                  </a:lnTo>
                  <a:cubicBezTo>
                    <a:pt x="447" y="30"/>
                    <a:pt x="376" y="1"/>
                    <a:pt x="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3"/>
            <p:cNvSpPr/>
            <p:nvPr/>
          </p:nvSpPr>
          <p:spPr>
            <a:xfrm>
              <a:off x="3811050" y="2139400"/>
              <a:ext cx="28575" cy="27175"/>
            </a:xfrm>
            <a:custGeom>
              <a:avLst/>
              <a:gdLst/>
              <a:ahLst/>
              <a:cxnLst/>
              <a:rect l="l" t="t" r="r" b="b"/>
              <a:pathLst>
                <a:path w="1143" h="1087" extrusionOk="0">
                  <a:moveTo>
                    <a:pt x="304" y="0"/>
                  </a:moveTo>
                  <a:cubicBezTo>
                    <a:pt x="233" y="0"/>
                    <a:pt x="161" y="29"/>
                    <a:pt x="108" y="87"/>
                  </a:cubicBezTo>
                  <a:cubicBezTo>
                    <a:pt x="1" y="194"/>
                    <a:pt x="1" y="373"/>
                    <a:pt x="108" y="480"/>
                  </a:cubicBezTo>
                  <a:lnTo>
                    <a:pt x="634" y="1006"/>
                  </a:lnTo>
                  <a:cubicBezTo>
                    <a:pt x="688" y="1060"/>
                    <a:pt x="759" y="1086"/>
                    <a:pt x="830" y="1086"/>
                  </a:cubicBezTo>
                  <a:cubicBezTo>
                    <a:pt x="902" y="1086"/>
                    <a:pt x="973" y="1060"/>
                    <a:pt x="1036" y="1006"/>
                  </a:cubicBezTo>
                  <a:cubicBezTo>
                    <a:pt x="1143" y="899"/>
                    <a:pt x="1143" y="721"/>
                    <a:pt x="1036" y="614"/>
                  </a:cubicBezTo>
                  <a:lnTo>
                    <a:pt x="500" y="87"/>
                  </a:lnTo>
                  <a:cubicBezTo>
                    <a:pt x="447" y="29"/>
                    <a:pt x="376" y="0"/>
                    <a:pt x="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3"/>
            <p:cNvSpPr/>
            <p:nvPr/>
          </p:nvSpPr>
          <p:spPr>
            <a:xfrm>
              <a:off x="3811725" y="2369950"/>
              <a:ext cx="80975" cy="14075"/>
            </a:xfrm>
            <a:custGeom>
              <a:avLst/>
              <a:gdLst/>
              <a:ahLst/>
              <a:cxnLst/>
              <a:rect l="l" t="t" r="r" b="b"/>
              <a:pathLst>
                <a:path w="3239" h="563" extrusionOk="0">
                  <a:moveTo>
                    <a:pt x="277" y="0"/>
                  </a:moveTo>
                  <a:cubicBezTo>
                    <a:pt x="125" y="0"/>
                    <a:pt x="1" y="125"/>
                    <a:pt x="1" y="277"/>
                  </a:cubicBezTo>
                  <a:cubicBezTo>
                    <a:pt x="1" y="438"/>
                    <a:pt x="125" y="562"/>
                    <a:pt x="277" y="562"/>
                  </a:cubicBezTo>
                  <a:lnTo>
                    <a:pt x="2962" y="562"/>
                  </a:lnTo>
                  <a:cubicBezTo>
                    <a:pt x="3114" y="562"/>
                    <a:pt x="3239" y="438"/>
                    <a:pt x="3239" y="277"/>
                  </a:cubicBezTo>
                  <a:cubicBezTo>
                    <a:pt x="3239" y="125"/>
                    <a:pt x="3114" y="0"/>
                    <a:pt x="29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3"/>
            <p:cNvSpPr/>
            <p:nvPr/>
          </p:nvSpPr>
          <p:spPr>
            <a:xfrm>
              <a:off x="4080250" y="2132425"/>
              <a:ext cx="138750" cy="138750"/>
            </a:xfrm>
            <a:custGeom>
              <a:avLst/>
              <a:gdLst/>
              <a:ahLst/>
              <a:cxnLst/>
              <a:rect l="l" t="t" r="r" b="b"/>
              <a:pathLst>
                <a:path w="5550" h="5550" extrusionOk="0">
                  <a:moveTo>
                    <a:pt x="2775" y="554"/>
                  </a:moveTo>
                  <a:cubicBezTo>
                    <a:pt x="3997" y="554"/>
                    <a:pt x="4996" y="1553"/>
                    <a:pt x="4996" y="2775"/>
                  </a:cubicBezTo>
                  <a:cubicBezTo>
                    <a:pt x="4996" y="3997"/>
                    <a:pt x="3997" y="4987"/>
                    <a:pt x="2775" y="4987"/>
                  </a:cubicBezTo>
                  <a:cubicBezTo>
                    <a:pt x="1553" y="4987"/>
                    <a:pt x="563" y="3997"/>
                    <a:pt x="563" y="2775"/>
                  </a:cubicBezTo>
                  <a:cubicBezTo>
                    <a:pt x="563" y="1553"/>
                    <a:pt x="1553" y="554"/>
                    <a:pt x="2775" y="554"/>
                  </a:cubicBezTo>
                  <a:close/>
                  <a:moveTo>
                    <a:pt x="2775" y="1"/>
                  </a:moveTo>
                  <a:cubicBezTo>
                    <a:pt x="1249" y="1"/>
                    <a:pt x="1" y="1241"/>
                    <a:pt x="1" y="2775"/>
                  </a:cubicBezTo>
                  <a:cubicBezTo>
                    <a:pt x="1" y="4300"/>
                    <a:pt x="1249" y="5549"/>
                    <a:pt x="2775" y="5549"/>
                  </a:cubicBezTo>
                  <a:cubicBezTo>
                    <a:pt x="4309" y="5549"/>
                    <a:pt x="5549" y="4300"/>
                    <a:pt x="5549" y="2775"/>
                  </a:cubicBezTo>
                  <a:cubicBezTo>
                    <a:pt x="5549" y="1241"/>
                    <a:pt x="4309" y="1"/>
                    <a:pt x="277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3"/>
            <p:cNvSpPr/>
            <p:nvPr/>
          </p:nvSpPr>
          <p:spPr>
            <a:xfrm>
              <a:off x="4128650" y="2158525"/>
              <a:ext cx="40400" cy="83425"/>
            </a:xfrm>
            <a:custGeom>
              <a:avLst/>
              <a:gdLst/>
              <a:ahLst/>
              <a:cxnLst/>
              <a:rect l="l" t="t" r="r" b="b"/>
              <a:pathLst>
                <a:path w="1616" h="3337" extrusionOk="0">
                  <a:moveTo>
                    <a:pt x="844" y="1"/>
                  </a:moveTo>
                  <a:cubicBezTo>
                    <a:pt x="772" y="1"/>
                    <a:pt x="697" y="26"/>
                    <a:pt x="643" y="81"/>
                  </a:cubicBezTo>
                  <a:lnTo>
                    <a:pt x="107" y="616"/>
                  </a:lnTo>
                  <a:cubicBezTo>
                    <a:pt x="0" y="723"/>
                    <a:pt x="0" y="901"/>
                    <a:pt x="107" y="1008"/>
                  </a:cubicBezTo>
                  <a:cubicBezTo>
                    <a:pt x="165" y="1062"/>
                    <a:pt x="237" y="1089"/>
                    <a:pt x="308" y="1089"/>
                  </a:cubicBezTo>
                  <a:cubicBezTo>
                    <a:pt x="380" y="1089"/>
                    <a:pt x="451" y="1062"/>
                    <a:pt x="509" y="1008"/>
                  </a:cubicBezTo>
                  <a:lnTo>
                    <a:pt x="562" y="955"/>
                  </a:lnTo>
                  <a:lnTo>
                    <a:pt x="562" y="2784"/>
                  </a:lnTo>
                  <a:lnTo>
                    <a:pt x="348" y="2784"/>
                  </a:lnTo>
                  <a:cubicBezTo>
                    <a:pt x="197" y="2784"/>
                    <a:pt x="72" y="2909"/>
                    <a:pt x="72" y="3060"/>
                  </a:cubicBezTo>
                  <a:cubicBezTo>
                    <a:pt x="72" y="3212"/>
                    <a:pt x="197" y="3337"/>
                    <a:pt x="348" y="3337"/>
                  </a:cubicBezTo>
                  <a:lnTo>
                    <a:pt x="1339" y="3337"/>
                  </a:lnTo>
                  <a:cubicBezTo>
                    <a:pt x="1490" y="3337"/>
                    <a:pt x="1615" y="3212"/>
                    <a:pt x="1615" y="3060"/>
                  </a:cubicBezTo>
                  <a:cubicBezTo>
                    <a:pt x="1615" y="2909"/>
                    <a:pt x="1490" y="2784"/>
                    <a:pt x="1339" y="2784"/>
                  </a:cubicBezTo>
                  <a:lnTo>
                    <a:pt x="1124" y="2784"/>
                  </a:lnTo>
                  <a:lnTo>
                    <a:pt x="1124" y="277"/>
                  </a:lnTo>
                  <a:cubicBezTo>
                    <a:pt x="1124" y="170"/>
                    <a:pt x="1053" y="63"/>
                    <a:pt x="946" y="18"/>
                  </a:cubicBezTo>
                  <a:cubicBezTo>
                    <a:pt x="914" y="7"/>
                    <a:pt x="880" y="1"/>
                    <a:pt x="8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3"/>
            <p:cNvSpPr/>
            <p:nvPr/>
          </p:nvSpPr>
          <p:spPr>
            <a:xfrm>
              <a:off x="3832700" y="2272400"/>
              <a:ext cx="39500" cy="83525"/>
            </a:xfrm>
            <a:custGeom>
              <a:avLst/>
              <a:gdLst/>
              <a:ahLst/>
              <a:cxnLst/>
              <a:rect l="l" t="t" r="r" b="b"/>
              <a:pathLst>
                <a:path w="1580" h="3341" extrusionOk="0">
                  <a:moveTo>
                    <a:pt x="840" y="0"/>
                  </a:moveTo>
                  <a:cubicBezTo>
                    <a:pt x="767" y="0"/>
                    <a:pt x="697" y="30"/>
                    <a:pt x="642" y="84"/>
                  </a:cubicBezTo>
                  <a:lnTo>
                    <a:pt x="107" y="611"/>
                  </a:lnTo>
                  <a:cubicBezTo>
                    <a:pt x="0" y="727"/>
                    <a:pt x="0" y="896"/>
                    <a:pt x="107" y="1012"/>
                  </a:cubicBezTo>
                  <a:cubicBezTo>
                    <a:pt x="165" y="1066"/>
                    <a:pt x="237" y="1092"/>
                    <a:pt x="308" y="1092"/>
                  </a:cubicBezTo>
                  <a:cubicBezTo>
                    <a:pt x="379" y="1092"/>
                    <a:pt x="451" y="1066"/>
                    <a:pt x="509" y="1012"/>
                  </a:cubicBezTo>
                  <a:lnTo>
                    <a:pt x="562" y="950"/>
                  </a:lnTo>
                  <a:lnTo>
                    <a:pt x="562" y="2778"/>
                  </a:lnTo>
                  <a:lnTo>
                    <a:pt x="348" y="2778"/>
                  </a:lnTo>
                  <a:cubicBezTo>
                    <a:pt x="196" y="2778"/>
                    <a:pt x="72" y="2903"/>
                    <a:pt x="72" y="3064"/>
                  </a:cubicBezTo>
                  <a:cubicBezTo>
                    <a:pt x="72" y="3215"/>
                    <a:pt x="196" y="3340"/>
                    <a:pt x="348" y="3340"/>
                  </a:cubicBezTo>
                  <a:lnTo>
                    <a:pt x="1294" y="3340"/>
                  </a:lnTo>
                  <a:cubicBezTo>
                    <a:pt x="1454" y="3340"/>
                    <a:pt x="1579" y="3215"/>
                    <a:pt x="1579" y="3064"/>
                  </a:cubicBezTo>
                  <a:cubicBezTo>
                    <a:pt x="1579" y="2903"/>
                    <a:pt x="1454" y="2778"/>
                    <a:pt x="1294" y="2778"/>
                  </a:cubicBezTo>
                  <a:lnTo>
                    <a:pt x="1115" y="2778"/>
                  </a:lnTo>
                  <a:lnTo>
                    <a:pt x="1115" y="280"/>
                  </a:lnTo>
                  <a:cubicBezTo>
                    <a:pt x="1115" y="165"/>
                    <a:pt x="1053" y="66"/>
                    <a:pt x="946" y="22"/>
                  </a:cubicBezTo>
                  <a:cubicBezTo>
                    <a:pt x="911" y="7"/>
                    <a:pt x="875" y="0"/>
                    <a:pt x="8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73"/>
          <p:cNvGrpSpPr/>
          <p:nvPr/>
        </p:nvGrpSpPr>
        <p:grpSpPr>
          <a:xfrm>
            <a:off x="3552700" y="2073925"/>
            <a:ext cx="476425" cy="411050"/>
            <a:chOff x="3133050" y="2027825"/>
            <a:chExt cx="476425" cy="411050"/>
          </a:xfrm>
        </p:grpSpPr>
        <p:sp>
          <p:nvSpPr>
            <p:cNvPr id="2053" name="Google Shape;2053;p73"/>
            <p:cNvSpPr/>
            <p:nvPr/>
          </p:nvSpPr>
          <p:spPr>
            <a:xfrm>
              <a:off x="3133050" y="2027825"/>
              <a:ext cx="322075" cy="411050"/>
            </a:xfrm>
            <a:custGeom>
              <a:avLst/>
              <a:gdLst/>
              <a:ahLst/>
              <a:cxnLst/>
              <a:rect l="l" t="t" r="r" b="b"/>
              <a:pathLst>
                <a:path w="12883" h="16442" extrusionOk="0">
                  <a:moveTo>
                    <a:pt x="1018" y="1"/>
                  </a:moveTo>
                  <a:cubicBezTo>
                    <a:pt x="456" y="1"/>
                    <a:pt x="1" y="456"/>
                    <a:pt x="1" y="1018"/>
                  </a:cubicBezTo>
                  <a:lnTo>
                    <a:pt x="1" y="15826"/>
                  </a:lnTo>
                  <a:cubicBezTo>
                    <a:pt x="1" y="16165"/>
                    <a:pt x="277" y="16442"/>
                    <a:pt x="616" y="16442"/>
                  </a:cubicBezTo>
                  <a:lnTo>
                    <a:pt x="2026" y="16442"/>
                  </a:lnTo>
                  <a:cubicBezTo>
                    <a:pt x="2178" y="16442"/>
                    <a:pt x="2302" y="16317"/>
                    <a:pt x="2302" y="16165"/>
                  </a:cubicBezTo>
                  <a:cubicBezTo>
                    <a:pt x="2302" y="16014"/>
                    <a:pt x="2178" y="15889"/>
                    <a:pt x="2026" y="15889"/>
                  </a:cubicBezTo>
                  <a:lnTo>
                    <a:pt x="616" y="15889"/>
                  </a:lnTo>
                  <a:cubicBezTo>
                    <a:pt x="590" y="15889"/>
                    <a:pt x="563" y="15862"/>
                    <a:pt x="563" y="15826"/>
                  </a:cubicBezTo>
                  <a:lnTo>
                    <a:pt x="563" y="3346"/>
                  </a:lnTo>
                  <a:cubicBezTo>
                    <a:pt x="2570" y="3337"/>
                    <a:pt x="4584" y="3333"/>
                    <a:pt x="6593" y="3333"/>
                  </a:cubicBezTo>
                  <a:cubicBezTo>
                    <a:pt x="8603" y="3333"/>
                    <a:pt x="10608" y="3337"/>
                    <a:pt x="12597" y="3346"/>
                  </a:cubicBezTo>
                  <a:cubicBezTo>
                    <a:pt x="12758" y="3346"/>
                    <a:pt x="12883" y="3221"/>
                    <a:pt x="12883" y="3069"/>
                  </a:cubicBezTo>
                  <a:cubicBezTo>
                    <a:pt x="12883" y="2909"/>
                    <a:pt x="12758" y="2784"/>
                    <a:pt x="12597" y="2784"/>
                  </a:cubicBezTo>
                  <a:cubicBezTo>
                    <a:pt x="10612" y="2779"/>
                    <a:pt x="8607" y="2777"/>
                    <a:pt x="6597" y="2777"/>
                  </a:cubicBezTo>
                  <a:cubicBezTo>
                    <a:pt x="4586" y="2777"/>
                    <a:pt x="2570" y="2779"/>
                    <a:pt x="563" y="2784"/>
                  </a:cubicBezTo>
                  <a:lnTo>
                    <a:pt x="563" y="1018"/>
                  </a:lnTo>
                  <a:cubicBezTo>
                    <a:pt x="563" y="759"/>
                    <a:pt x="768" y="554"/>
                    <a:pt x="1018" y="554"/>
                  </a:cubicBezTo>
                  <a:lnTo>
                    <a:pt x="11081" y="554"/>
                  </a:lnTo>
                  <a:cubicBezTo>
                    <a:pt x="11232" y="554"/>
                    <a:pt x="11357" y="429"/>
                    <a:pt x="11357" y="277"/>
                  </a:cubicBezTo>
                  <a:cubicBezTo>
                    <a:pt x="11357" y="125"/>
                    <a:pt x="11232" y="1"/>
                    <a:pt x="1108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3"/>
            <p:cNvSpPr/>
            <p:nvPr/>
          </p:nvSpPr>
          <p:spPr>
            <a:xfrm>
              <a:off x="3205100" y="2027825"/>
              <a:ext cx="404375" cy="411050"/>
            </a:xfrm>
            <a:custGeom>
              <a:avLst/>
              <a:gdLst/>
              <a:ahLst/>
              <a:cxnLst/>
              <a:rect l="l" t="t" r="r" b="b"/>
              <a:pathLst>
                <a:path w="16175" h="16442" extrusionOk="0">
                  <a:moveTo>
                    <a:pt x="9332" y="1"/>
                  </a:moveTo>
                  <a:cubicBezTo>
                    <a:pt x="9180" y="1"/>
                    <a:pt x="9055" y="125"/>
                    <a:pt x="9055" y="277"/>
                  </a:cubicBezTo>
                  <a:cubicBezTo>
                    <a:pt x="9055" y="429"/>
                    <a:pt x="9180" y="554"/>
                    <a:pt x="9332" y="554"/>
                  </a:cubicBezTo>
                  <a:lnTo>
                    <a:pt x="15148" y="554"/>
                  </a:lnTo>
                  <a:cubicBezTo>
                    <a:pt x="15407" y="554"/>
                    <a:pt x="15612" y="759"/>
                    <a:pt x="15612" y="1018"/>
                  </a:cubicBezTo>
                  <a:lnTo>
                    <a:pt x="15612" y="2784"/>
                  </a:lnTo>
                  <a:cubicBezTo>
                    <a:pt x="14827" y="2779"/>
                    <a:pt x="14053" y="2777"/>
                    <a:pt x="13279" y="2777"/>
                  </a:cubicBezTo>
                  <a:cubicBezTo>
                    <a:pt x="12505" y="2777"/>
                    <a:pt x="11732" y="2779"/>
                    <a:pt x="10946" y="2784"/>
                  </a:cubicBezTo>
                  <a:cubicBezTo>
                    <a:pt x="10786" y="2784"/>
                    <a:pt x="10661" y="2918"/>
                    <a:pt x="10670" y="3069"/>
                  </a:cubicBezTo>
                  <a:cubicBezTo>
                    <a:pt x="10670" y="3221"/>
                    <a:pt x="10795" y="3346"/>
                    <a:pt x="10946" y="3346"/>
                  </a:cubicBezTo>
                  <a:cubicBezTo>
                    <a:pt x="11732" y="3337"/>
                    <a:pt x="12505" y="3333"/>
                    <a:pt x="13279" y="3333"/>
                  </a:cubicBezTo>
                  <a:cubicBezTo>
                    <a:pt x="14053" y="3333"/>
                    <a:pt x="14827" y="3337"/>
                    <a:pt x="15612" y="3346"/>
                  </a:cubicBezTo>
                  <a:lnTo>
                    <a:pt x="15612" y="15826"/>
                  </a:lnTo>
                  <a:cubicBezTo>
                    <a:pt x="15612" y="15862"/>
                    <a:pt x="15585" y="15889"/>
                    <a:pt x="15550" y="15889"/>
                  </a:cubicBezTo>
                  <a:lnTo>
                    <a:pt x="286" y="15889"/>
                  </a:lnTo>
                  <a:cubicBezTo>
                    <a:pt x="125" y="15889"/>
                    <a:pt x="0" y="16014"/>
                    <a:pt x="0" y="16165"/>
                  </a:cubicBezTo>
                  <a:cubicBezTo>
                    <a:pt x="0" y="16317"/>
                    <a:pt x="125" y="16442"/>
                    <a:pt x="286" y="16442"/>
                  </a:cubicBezTo>
                  <a:lnTo>
                    <a:pt x="15550" y="16442"/>
                  </a:lnTo>
                  <a:cubicBezTo>
                    <a:pt x="15898" y="16442"/>
                    <a:pt x="16174" y="16165"/>
                    <a:pt x="16174" y="15826"/>
                  </a:cubicBezTo>
                  <a:lnTo>
                    <a:pt x="16174" y="1018"/>
                  </a:lnTo>
                  <a:cubicBezTo>
                    <a:pt x="16174" y="456"/>
                    <a:pt x="15710" y="1"/>
                    <a:pt x="1514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3"/>
            <p:cNvSpPr/>
            <p:nvPr/>
          </p:nvSpPr>
          <p:spPr>
            <a:xfrm>
              <a:off x="3195050" y="2063950"/>
              <a:ext cx="262975" cy="13850"/>
            </a:xfrm>
            <a:custGeom>
              <a:avLst/>
              <a:gdLst/>
              <a:ahLst/>
              <a:cxnLst/>
              <a:rect l="l" t="t" r="r" b="b"/>
              <a:pathLst>
                <a:path w="10519" h="554" extrusionOk="0">
                  <a:moveTo>
                    <a:pt x="286" y="1"/>
                  </a:moveTo>
                  <a:cubicBezTo>
                    <a:pt x="126" y="1"/>
                    <a:pt x="1" y="126"/>
                    <a:pt x="1" y="277"/>
                  </a:cubicBezTo>
                  <a:cubicBezTo>
                    <a:pt x="1" y="429"/>
                    <a:pt x="126" y="554"/>
                    <a:pt x="286" y="554"/>
                  </a:cubicBezTo>
                  <a:lnTo>
                    <a:pt x="10233" y="554"/>
                  </a:lnTo>
                  <a:cubicBezTo>
                    <a:pt x="10394" y="554"/>
                    <a:pt x="10519" y="429"/>
                    <a:pt x="10519" y="277"/>
                  </a:cubicBezTo>
                  <a:cubicBezTo>
                    <a:pt x="10519" y="126"/>
                    <a:pt x="10394"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3"/>
            <p:cNvSpPr/>
            <p:nvPr/>
          </p:nvSpPr>
          <p:spPr>
            <a:xfrm>
              <a:off x="3477625" y="2061950"/>
              <a:ext cx="14075" cy="15200"/>
            </a:xfrm>
            <a:custGeom>
              <a:avLst/>
              <a:gdLst/>
              <a:ahLst/>
              <a:cxnLst/>
              <a:rect l="l" t="t" r="r" b="b"/>
              <a:pathLst>
                <a:path w="563" h="608" extrusionOk="0">
                  <a:moveTo>
                    <a:pt x="286" y="1"/>
                  </a:moveTo>
                  <a:cubicBezTo>
                    <a:pt x="126" y="1"/>
                    <a:pt x="1" y="125"/>
                    <a:pt x="1" y="286"/>
                  </a:cubicBezTo>
                  <a:lnTo>
                    <a:pt x="1" y="331"/>
                  </a:lnTo>
                  <a:cubicBezTo>
                    <a:pt x="1" y="482"/>
                    <a:pt x="126" y="607"/>
                    <a:pt x="286" y="607"/>
                  </a:cubicBezTo>
                  <a:cubicBezTo>
                    <a:pt x="438" y="607"/>
                    <a:pt x="563" y="482"/>
                    <a:pt x="563" y="331"/>
                  </a:cubicBezTo>
                  <a:lnTo>
                    <a:pt x="563" y="286"/>
                  </a:lnTo>
                  <a:cubicBezTo>
                    <a:pt x="563" y="125"/>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3"/>
            <p:cNvSpPr/>
            <p:nvPr/>
          </p:nvSpPr>
          <p:spPr>
            <a:xfrm>
              <a:off x="3505500" y="2061950"/>
              <a:ext cx="14075" cy="15200"/>
            </a:xfrm>
            <a:custGeom>
              <a:avLst/>
              <a:gdLst/>
              <a:ahLst/>
              <a:cxnLst/>
              <a:rect l="l" t="t" r="r" b="b"/>
              <a:pathLst>
                <a:path w="563" h="608" extrusionOk="0">
                  <a:moveTo>
                    <a:pt x="278" y="1"/>
                  </a:moveTo>
                  <a:cubicBezTo>
                    <a:pt x="126" y="1"/>
                    <a:pt x="1" y="125"/>
                    <a:pt x="1" y="286"/>
                  </a:cubicBezTo>
                  <a:lnTo>
                    <a:pt x="1" y="331"/>
                  </a:lnTo>
                  <a:cubicBezTo>
                    <a:pt x="1" y="482"/>
                    <a:pt x="126" y="607"/>
                    <a:pt x="278" y="607"/>
                  </a:cubicBezTo>
                  <a:cubicBezTo>
                    <a:pt x="438" y="607"/>
                    <a:pt x="563" y="482"/>
                    <a:pt x="563" y="331"/>
                  </a:cubicBezTo>
                  <a:lnTo>
                    <a:pt x="563" y="286"/>
                  </a:lnTo>
                  <a:cubicBezTo>
                    <a:pt x="563" y="125"/>
                    <a:pt x="438"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3"/>
            <p:cNvSpPr/>
            <p:nvPr/>
          </p:nvSpPr>
          <p:spPr>
            <a:xfrm>
              <a:off x="3533400" y="2061950"/>
              <a:ext cx="14075" cy="15200"/>
            </a:xfrm>
            <a:custGeom>
              <a:avLst/>
              <a:gdLst/>
              <a:ahLst/>
              <a:cxnLst/>
              <a:rect l="l" t="t" r="r" b="b"/>
              <a:pathLst>
                <a:path w="563" h="608" extrusionOk="0">
                  <a:moveTo>
                    <a:pt x="277" y="1"/>
                  </a:moveTo>
                  <a:cubicBezTo>
                    <a:pt x="125" y="1"/>
                    <a:pt x="0" y="125"/>
                    <a:pt x="0" y="286"/>
                  </a:cubicBezTo>
                  <a:lnTo>
                    <a:pt x="0" y="331"/>
                  </a:lnTo>
                  <a:cubicBezTo>
                    <a:pt x="0" y="482"/>
                    <a:pt x="125" y="607"/>
                    <a:pt x="277" y="607"/>
                  </a:cubicBezTo>
                  <a:cubicBezTo>
                    <a:pt x="437" y="607"/>
                    <a:pt x="562" y="482"/>
                    <a:pt x="562" y="331"/>
                  </a:cubicBezTo>
                  <a:lnTo>
                    <a:pt x="562" y="286"/>
                  </a:lnTo>
                  <a:cubicBezTo>
                    <a:pt x="562" y="125"/>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3"/>
            <p:cNvSpPr/>
            <p:nvPr/>
          </p:nvSpPr>
          <p:spPr>
            <a:xfrm>
              <a:off x="3207775" y="2180150"/>
              <a:ext cx="95250" cy="169975"/>
            </a:xfrm>
            <a:custGeom>
              <a:avLst/>
              <a:gdLst/>
              <a:ahLst/>
              <a:cxnLst/>
              <a:rect l="l" t="t" r="r" b="b"/>
              <a:pathLst>
                <a:path w="3810" h="6799" extrusionOk="0">
                  <a:moveTo>
                    <a:pt x="1901" y="554"/>
                  </a:moveTo>
                  <a:cubicBezTo>
                    <a:pt x="2275" y="554"/>
                    <a:pt x="2587" y="866"/>
                    <a:pt x="2587" y="1241"/>
                  </a:cubicBezTo>
                  <a:lnTo>
                    <a:pt x="2587" y="2998"/>
                  </a:lnTo>
                  <a:lnTo>
                    <a:pt x="1223" y="2998"/>
                  </a:lnTo>
                  <a:lnTo>
                    <a:pt x="1223" y="1241"/>
                  </a:lnTo>
                  <a:cubicBezTo>
                    <a:pt x="1223" y="866"/>
                    <a:pt x="1526" y="554"/>
                    <a:pt x="1901" y="554"/>
                  </a:cubicBezTo>
                  <a:close/>
                  <a:moveTo>
                    <a:pt x="3132" y="3551"/>
                  </a:moveTo>
                  <a:cubicBezTo>
                    <a:pt x="3194" y="3551"/>
                    <a:pt x="3248" y="3605"/>
                    <a:pt x="3248" y="3667"/>
                  </a:cubicBezTo>
                  <a:lnTo>
                    <a:pt x="3248" y="6129"/>
                  </a:lnTo>
                  <a:cubicBezTo>
                    <a:pt x="3248" y="6192"/>
                    <a:pt x="3194" y="6245"/>
                    <a:pt x="3132" y="6245"/>
                  </a:cubicBezTo>
                  <a:lnTo>
                    <a:pt x="669" y="6245"/>
                  </a:lnTo>
                  <a:cubicBezTo>
                    <a:pt x="607" y="6245"/>
                    <a:pt x="553" y="6192"/>
                    <a:pt x="553" y="6129"/>
                  </a:cubicBezTo>
                  <a:lnTo>
                    <a:pt x="553" y="3667"/>
                  </a:lnTo>
                  <a:cubicBezTo>
                    <a:pt x="553" y="3605"/>
                    <a:pt x="607" y="3551"/>
                    <a:pt x="669" y="3551"/>
                  </a:cubicBezTo>
                  <a:close/>
                  <a:moveTo>
                    <a:pt x="1901" y="1"/>
                  </a:moveTo>
                  <a:cubicBezTo>
                    <a:pt x="1223" y="1"/>
                    <a:pt x="661" y="554"/>
                    <a:pt x="661" y="1241"/>
                  </a:cubicBezTo>
                  <a:lnTo>
                    <a:pt x="661" y="2998"/>
                  </a:lnTo>
                  <a:cubicBezTo>
                    <a:pt x="295" y="2998"/>
                    <a:pt x="0" y="3301"/>
                    <a:pt x="0" y="3667"/>
                  </a:cubicBezTo>
                  <a:lnTo>
                    <a:pt x="0" y="6129"/>
                  </a:lnTo>
                  <a:cubicBezTo>
                    <a:pt x="0" y="6495"/>
                    <a:pt x="304" y="6798"/>
                    <a:pt x="669" y="6798"/>
                  </a:cubicBezTo>
                  <a:lnTo>
                    <a:pt x="3132" y="6798"/>
                  </a:lnTo>
                  <a:cubicBezTo>
                    <a:pt x="3506" y="6798"/>
                    <a:pt x="3810" y="6495"/>
                    <a:pt x="3810" y="6129"/>
                  </a:cubicBezTo>
                  <a:lnTo>
                    <a:pt x="3810" y="3667"/>
                  </a:lnTo>
                  <a:cubicBezTo>
                    <a:pt x="3810" y="3301"/>
                    <a:pt x="3506" y="2998"/>
                    <a:pt x="3141" y="2998"/>
                  </a:cubicBezTo>
                  <a:lnTo>
                    <a:pt x="3141" y="1241"/>
                  </a:lnTo>
                  <a:cubicBezTo>
                    <a:pt x="3141" y="554"/>
                    <a:pt x="2587" y="1"/>
                    <a:pt x="19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3"/>
            <p:cNvSpPr/>
            <p:nvPr/>
          </p:nvSpPr>
          <p:spPr>
            <a:xfrm>
              <a:off x="3350275" y="2196000"/>
              <a:ext cx="184475" cy="55775"/>
            </a:xfrm>
            <a:custGeom>
              <a:avLst/>
              <a:gdLst/>
              <a:ahLst/>
              <a:cxnLst/>
              <a:rect l="l" t="t" r="r" b="b"/>
              <a:pathLst>
                <a:path w="7379" h="2231" extrusionOk="0">
                  <a:moveTo>
                    <a:pt x="6683" y="553"/>
                  </a:moveTo>
                  <a:cubicBezTo>
                    <a:pt x="6754" y="553"/>
                    <a:pt x="6817" y="624"/>
                    <a:pt x="6817" y="696"/>
                  </a:cubicBezTo>
                  <a:lnTo>
                    <a:pt x="6817" y="1526"/>
                  </a:lnTo>
                  <a:cubicBezTo>
                    <a:pt x="6817" y="1606"/>
                    <a:pt x="6754" y="1668"/>
                    <a:pt x="6683" y="1668"/>
                  </a:cubicBezTo>
                  <a:lnTo>
                    <a:pt x="706" y="1668"/>
                  </a:lnTo>
                  <a:cubicBezTo>
                    <a:pt x="625" y="1668"/>
                    <a:pt x="563" y="1606"/>
                    <a:pt x="563" y="1526"/>
                  </a:cubicBezTo>
                  <a:lnTo>
                    <a:pt x="563" y="696"/>
                  </a:lnTo>
                  <a:cubicBezTo>
                    <a:pt x="563" y="624"/>
                    <a:pt x="625" y="553"/>
                    <a:pt x="706" y="553"/>
                  </a:cubicBezTo>
                  <a:close/>
                  <a:moveTo>
                    <a:pt x="706" y="0"/>
                  </a:moveTo>
                  <a:cubicBezTo>
                    <a:pt x="322" y="0"/>
                    <a:pt x="1" y="312"/>
                    <a:pt x="1" y="696"/>
                  </a:cubicBezTo>
                  <a:lnTo>
                    <a:pt x="1" y="1526"/>
                  </a:lnTo>
                  <a:cubicBezTo>
                    <a:pt x="1" y="1918"/>
                    <a:pt x="322" y="2230"/>
                    <a:pt x="706" y="2230"/>
                  </a:cubicBezTo>
                  <a:lnTo>
                    <a:pt x="6683" y="2230"/>
                  </a:lnTo>
                  <a:cubicBezTo>
                    <a:pt x="7066" y="2230"/>
                    <a:pt x="7379" y="1918"/>
                    <a:pt x="7379" y="1526"/>
                  </a:cubicBezTo>
                  <a:lnTo>
                    <a:pt x="7379" y="696"/>
                  </a:lnTo>
                  <a:cubicBezTo>
                    <a:pt x="7379" y="312"/>
                    <a:pt x="7066" y="0"/>
                    <a:pt x="66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3"/>
            <p:cNvSpPr/>
            <p:nvPr/>
          </p:nvSpPr>
          <p:spPr>
            <a:xfrm>
              <a:off x="3350275" y="2265125"/>
              <a:ext cx="184475" cy="55775"/>
            </a:xfrm>
            <a:custGeom>
              <a:avLst/>
              <a:gdLst/>
              <a:ahLst/>
              <a:cxnLst/>
              <a:rect l="l" t="t" r="r" b="b"/>
              <a:pathLst>
                <a:path w="7379" h="2231" extrusionOk="0">
                  <a:moveTo>
                    <a:pt x="6683" y="554"/>
                  </a:moveTo>
                  <a:cubicBezTo>
                    <a:pt x="6754" y="554"/>
                    <a:pt x="6817" y="616"/>
                    <a:pt x="6817" y="696"/>
                  </a:cubicBezTo>
                  <a:lnTo>
                    <a:pt x="6817" y="1526"/>
                  </a:lnTo>
                  <a:cubicBezTo>
                    <a:pt x="6817" y="1606"/>
                    <a:pt x="6754" y="1669"/>
                    <a:pt x="6683" y="1669"/>
                  </a:cubicBezTo>
                  <a:lnTo>
                    <a:pt x="706" y="1669"/>
                  </a:lnTo>
                  <a:cubicBezTo>
                    <a:pt x="625" y="1669"/>
                    <a:pt x="563" y="1606"/>
                    <a:pt x="563" y="1526"/>
                  </a:cubicBezTo>
                  <a:lnTo>
                    <a:pt x="563" y="696"/>
                  </a:lnTo>
                  <a:cubicBezTo>
                    <a:pt x="563" y="616"/>
                    <a:pt x="625" y="554"/>
                    <a:pt x="706" y="554"/>
                  </a:cubicBezTo>
                  <a:close/>
                  <a:moveTo>
                    <a:pt x="706" y="1"/>
                  </a:moveTo>
                  <a:cubicBezTo>
                    <a:pt x="322" y="1"/>
                    <a:pt x="1" y="313"/>
                    <a:pt x="1" y="696"/>
                  </a:cubicBezTo>
                  <a:lnTo>
                    <a:pt x="1" y="1526"/>
                  </a:lnTo>
                  <a:cubicBezTo>
                    <a:pt x="1" y="1910"/>
                    <a:pt x="322" y="2231"/>
                    <a:pt x="706" y="2231"/>
                  </a:cubicBezTo>
                  <a:lnTo>
                    <a:pt x="6683" y="2231"/>
                  </a:lnTo>
                  <a:cubicBezTo>
                    <a:pt x="7066" y="2231"/>
                    <a:pt x="7379" y="1910"/>
                    <a:pt x="7379" y="1526"/>
                  </a:cubicBezTo>
                  <a:lnTo>
                    <a:pt x="7379" y="696"/>
                  </a:lnTo>
                  <a:cubicBezTo>
                    <a:pt x="7379" y="313"/>
                    <a:pt x="7066" y="1"/>
                    <a:pt x="66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3"/>
            <p:cNvSpPr/>
            <p:nvPr/>
          </p:nvSpPr>
          <p:spPr>
            <a:xfrm>
              <a:off x="3352950" y="2162100"/>
              <a:ext cx="14100" cy="15175"/>
            </a:xfrm>
            <a:custGeom>
              <a:avLst/>
              <a:gdLst/>
              <a:ahLst/>
              <a:cxnLst/>
              <a:rect l="l" t="t" r="r" b="b"/>
              <a:pathLst>
                <a:path w="564" h="607" extrusionOk="0">
                  <a:moveTo>
                    <a:pt x="278" y="0"/>
                  </a:moveTo>
                  <a:cubicBezTo>
                    <a:pt x="126" y="0"/>
                    <a:pt x="1" y="125"/>
                    <a:pt x="1" y="277"/>
                  </a:cubicBezTo>
                  <a:lnTo>
                    <a:pt x="1" y="330"/>
                  </a:lnTo>
                  <a:cubicBezTo>
                    <a:pt x="1" y="482"/>
                    <a:pt x="126" y="607"/>
                    <a:pt x="278" y="607"/>
                  </a:cubicBezTo>
                  <a:cubicBezTo>
                    <a:pt x="438" y="607"/>
                    <a:pt x="563" y="482"/>
                    <a:pt x="563" y="330"/>
                  </a:cubicBezTo>
                  <a:lnTo>
                    <a:pt x="563" y="277"/>
                  </a:lnTo>
                  <a:cubicBezTo>
                    <a:pt x="563" y="125"/>
                    <a:pt x="438"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3"/>
            <p:cNvSpPr/>
            <p:nvPr/>
          </p:nvSpPr>
          <p:spPr>
            <a:xfrm>
              <a:off x="3380850" y="2162100"/>
              <a:ext cx="14075" cy="15175"/>
            </a:xfrm>
            <a:custGeom>
              <a:avLst/>
              <a:gdLst/>
              <a:ahLst/>
              <a:cxnLst/>
              <a:rect l="l" t="t" r="r" b="b"/>
              <a:pathLst>
                <a:path w="563" h="607" extrusionOk="0">
                  <a:moveTo>
                    <a:pt x="277" y="0"/>
                  </a:moveTo>
                  <a:cubicBezTo>
                    <a:pt x="125" y="0"/>
                    <a:pt x="0" y="125"/>
                    <a:pt x="0" y="277"/>
                  </a:cubicBezTo>
                  <a:lnTo>
                    <a:pt x="0" y="330"/>
                  </a:lnTo>
                  <a:cubicBezTo>
                    <a:pt x="0" y="482"/>
                    <a:pt x="125" y="607"/>
                    <a:pt x="277" y="607"/>
                  </a:cubicBezTo>
                  <a:cubicBezTo>
                    <a:pt x="437" y="607"/>
                    <a:pt x="562" y="482"/>
                    <a:pt x="562" y="330"/>
                  </a:cubicBezTo>
                  <a:lnTo>
                    <a:pt x="562" y="277"/>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3"/>
            <p:cNvSpPr/>
            <p:nvPr/>
          </p:nvSpPr>
          <p:spPr>
            <a:xfrm>
              <a:off x="3408725" y="2162100"/>
              <a:ext cx="13850" cy="15175"/>
            </a:xfrm>
            <a:custGeom>
              <a:avLst/>
              <a:gdLst/>
              <a:ahLst/>
              <a:cxnLst/>
              <a:rect l="l" t="t" r="r" b="b"/>
              <a:pathLst>
                <a:path w="554" h="607" extrusionOk="0">
                  <a:moveTo>
                    <a:pt x="277" y="0"/>
                  </a:moveTo>
                  <a:cubicBezTo>
                    <a:pt x="125" y="0"/>
                    <a:pt x="0" y="125"/>
                    <a:pt x="0" y="277"/>
                  </a:cubicBezTo>
                  <a:lnTo>
                    <a:pt x="0" y="330"/>
                  </a:lnTo>
                  <a:cubicBezTo>
                    <a:pt x="0" y="482"/>
                    <a:pt x="125" y="607"/>
                    <a:pt x="277" y="607"/>
                  </a:cubicBezTo>
                  <a:cubicBezTo>
                    <a:pt x="428" y="607"/>
                    <a:pt x="553" y="482"/>
                    <a:pt x="553" y="330"/>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3"/>
            <p:cNvSpPr/>
            <p:nvPr/>
          </p:nvSpPr>
          <p:spPr>
            <a:xfrm>
              <a:off x="3350275" y="2335150"/>
              <a:ext cx="99275" cy="14075"/>
            </a:xfrm>
            <a:custGeom>
              <a:avLst/>
              <a:gdLst/>
              <a:ahLst/>
              <a:cxnLst/>
              <a:rect l="l" t="t" r="r" b="b"/>
              <a:pathLst>
                <a:path w="3971" h="563" extrusionOk="0">
                  <a:moveTo>
                    <a:pt x="286" y="1"/>
                  </a:moveTo>
                  <a:cubicBezTo>
                    <a:pt x="126" y="1"/>
                    <a:pt x="1" y="126"/>
                    <a:pt x="1" y="277"/>
                  </a:cubicBezTo>
                  <a:cubicBezTo>
                    <a:pt x="1" y="438"/>
                    <a:pt x="126" y="563"/>
                    <a:pt x="286" y="563"/>
                  </a:cubicBezTo>
                  <a:lnTo>
                    <a:pt x="3694" y="563"/>
                  </a:lnTo>
                  <a:cubicBezTo>
                    <a:pt x="3846" y="563"/>
                    <a:pt x="3971" y="438"/>
                    <a:pt x="3971" y="277"/>
                  </a:cubicBezTo>
                  <a:cubicBezTo>
                    <a:pt x="3971" y="126"/>
                    <a:pt x="3846" y="1"/>
                    <a:pt x="36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3"/>
            <p:cNvSpPr/>
            <p:nvPr/>
          </p:nvSpPr>
          <p:spPr>
            <a:xfrm>
              <a:off x="3350275" y="2357900"/>
              <a:ext cx="37050" cy="13850"/>
            </a:xfrm>
            <a:custGeom>
              <a:avLst/>
              <a:gdLst/>
              <a:ahLst/>
              <a:cxnLst/>
              <a:rect l="l" t="t" r="r" b="b"/>
              <a:pathLst>
                <a:path w="1482" h="554" extrusionOk="0">
                  <a:moveTo>
                    <a:pt x="286" y="1"/>
                  </a:moveTo>
                  <a:cubicBezTo>
                    <a:pt x="126" y="1"/>
                    <a:pt x="1" y="126"/>
                    <a:pt x="1" y="277"/>
                  </a:cubicBezTo>
                  <a:cubicBezTo>
                    <a:pt x="1" y="429"/>
                    <a:pt x="126" y="554"/>
                    <a:pt x="286" y="554"/>
                  </a:cubicBezTo>
                  <a:lnTo>
                    <a:pt x="1205" y="554"/>
                  </a:lnTo>
                  <a:cubicBezTo>
                    <a:pt x="1357" y="554"/>
                    <a:pt x="1482" y="429"/>
                    <a:pt x="1482" y="277"/>
                  </a:cubicBezTo>
                  <a:cubicBezTo>
                    <a:pt x="1482" y="126"/>
                    <a:pt x="1357" y="1"/>
                    <a:pt x="12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73"/>
          <p:cNvGrpSpPr/>
          <p:nvPr/>
        </p:nvGrpSpPr>
        <p:grpSpPr>
          <a:xfrm>
            <a:off x="2919875" y="2085288"/>
            <a:ext cx="477075" cy="388325"/>
            <a:chOff x="2542050" y="2001500"/>
            <a:chExt cx="477075" cy="388325"/>
          </a:xfrm>
        </p:grpSpPr>
        <p:sp>
          <p:nvSpPr>
            <p:cNvPr id="2068" name="Google Shape;2068;p73"/>
            <p:cNvSpPr/>
            <p:nvPr/>
          </p:nvSpPr>
          <p:spPr>
            <a:xfrm>
              <a:off x="2542050" y="2051550"/>
              <a:ext cx="392975" cy="338275"/>
            </a:xfrm>
            <a:custGeom>
              <a:avLst/>
              <a:gdLst/>
              <a:ahLst/>
              <a:cxnLst/>
              <a:rect l="l" t="t" r="r" b="b"/>
              <a:pathLst>
                <a:path w="15719" h="13531" extrusionOk="0">
                  <a:moveTo>
                    <a:pt x="11053" y="3271"/>
                  </a:moveTo>
                  <a:lnTo>
                    <a:pt x="11321" y="3467"/>
                  </a:lnTo>
                  <a:cubicBezTo>
                    <a:pt x="11428" y="3548"/>
                    <a:pt x="11490" y="3673"/>
                    <a:pt x="11490" y="3798"/>
                  </a:cubicBezTo>
                  <a:lnTo>
                    <a:pt x="11490" y="10818"/>
                  </a:lnTo>
                  <a:cubicBezTo>
                    <a:pt x="11490" y="10979"/>
                    <a:pt x="11615" y="11104"/>
                    <a:pt x="11767" y="11104"/>
                  </a:cubicBezTo>
                  <a:lnTo>
                    <a:pt x="12909" y="11104"/>
                  </a:lnTo>
                  <a:lnTo>
                    <a:pt x="11053" y="12951"/>
                  </a:lnTo>
                  <a:lnTo>
                    <a:pt x="11053" y="3271"/>
                  </a:lnTo>
                  <a:close/>
                  <a:moveTo>
                    <a:pt x="5616" y="0"/>
                  </a:moveTo>
                  <a:cubicBezTo>
                    <a:pt x="5540" y="0"/>
                    <a:pt x="5463" y="29"/>
                    <a:pt x="5406" y="86"/>
                  </a:cubicBezTo>
                  <a:cubicBezTo>
                    <a:pt x="4710" y="854"/>
                    <a:pt x="4211" y="1781"/>
                    <a:pt x="3952" y="2781"/>
                  </a:cubicBezTo>
                  <a:cubicBezTo>
                    <a:pt x="3742" y="2734"/>
                    <a:pt x="3525" y="2708"/>
                    <a:pt x="3307" y="2708"/>
                  </a:cubicBezTo>
                  <a:cubicBezTo>
                    <a:pt x="3275" y="2708"/>
                    <a:pt x="3243" y="2708"/>
                    <a:pt x="3212" y="2709"/>
                  </a:cubicBezTo>
                  <a:cubicBezTo>
                    <a:pt x="2355" y="2718"/>
                    <a:pt x="1552" y="3066"/>
                    <a:pt x="955" y="3673"/>
                  </a:cubicBezTo>
                  <a:cubicBezTo>
                    <a:pt x="348" y="4279"/>
                    <a:pt x="9" y="5091"/>
                    <a:pt x="0" y="5939"/>
                  </a:cubicBezTo>
                  <a:cubicBezTo>
                    <a:pt x="0" y="6081"/>
                    <a:pt x="9" y="6233"/>
                    <a:pt x="27" y="6376"/>
                  </a:cubicBezTo>
                  <a:cubicBezTo>
                    <a:pt x="125" y="7134"/>
                    <a:pt x="767" y="7705"/>
                    <a:pt x="1534" y="7705"/>
                  </a:cubicBezTo>
                  <a:lnTo>
                    <a:pt x="8190" y="7705"/>
                  </a:lnTo>
                  <a:lnTo>
                    <a:pt x="8190" y="8410"/>
                  </a:lnTo>
                  <a:cubicBezTo>
                    <a:pt x="8190" y="8561"/>
                    <a:pt x="8314" y="8686"/>
                    <a:pt x="8466" y="8686"/>
                  </a:cubicBezTo>
                  <a:cubicBezTo>
                    <a:pt x="8618" y="8686"/>
                    <a:pt x="8743" y="8561"/>
                    <a:pt x="8743" y="8410"/>
                  </a:cubicBezTo>
                  <a:lnTo>
                    <a:pt x="8743" y="5287"/>
                  </a:lnTo>
                  <a:cubicBezTo>
                    <a:pt x="8743" y="5127"/>
                    <a:pt x="8618" y="5002"/>
                    <a:pt x="8466" y="5002"/>
                  </a:cubicBezTo>
                  <a:lnTo>
                    <a:pt x="7324" y="5002"/>
                  </a:lnTo>
                  <a:lnTo>
                    <a:pt x="9180" y="3155"/>
                  </a:lnTo>
                  <a:lnTo>
                    <a:pt x="9180" y="12835"/>
                  </a:lnTo>
                  <a:lnTo>
                    <a:pt x="8912" y="12638"/>
                  </a:lnTo>
                  <a:cubicBezTo>
                    <a:pt x="8805" y="12558"/>
                    <a:pt x="8743" y="12433"/>
                    <a:pt x="8743" y="12308"/>
                  </a:cubicBezTo>
                  <a:lnTo>
                    <a:pt x="8743" y="9552"/>
                  </a:lnTo>
                  <a:cubicBezTo>
                    <a:pt x="8743" y="9391"/>
                    <a:pt x="8618" y="9266"/>
                    <a:pt x="8466" y="9266"/>
                  </a:cubicBezTo>
                  <a:cubicBezTo>
                    <a:pt x="8314" y="9266"/>
                    <a:pt x="8190" y="9391"/>
                    <a:pt x="8190" y="9552"/>
                  </a:cubicBezTo>
                  <a:lnTo>
                    <a:pt x="8190" y="12308"/>
                  </a:lnTo>
                  <a:cubicBezTo>
                    <a:pt x="8190" y="12612"/>
                    <a:pt x="8332" y="12897"/>
                    <a:pt x="8573" y="13084"/>
                  </a:cubicBezTo>
                  <a:lnTo>
                    <a:pt x="9055" y="13450"/>
                  </a:lnTo>
                  <a:cubicBezTo>
                    <a:pt x="9135" y="13504"/>
                    <a:pt x="9224" y="13530"/>
                    <a:pt x="9314" y="13530"/>
                  </a:cubicBezTo>
                  <a:cubicBezTo>
                    <a:pt x="9376" y="13530"/>
                    <a:pt x="9439" y="13521"/>
                    <a:pt x="9501" y="13486"/>
                  </a:cubicBezTo>
                  <a:cubicBezTo>
                    <a:pt x="9644" y="13414"/>
                    <a:pt x="9733" y="13272"/>
                    <a:pt x="9733" y="13111"/>
                  </a:cubicBezTo>
                  <a:lnTo>
                    <a:pt x="9733" y="7705"/>
                  </a:lnTo>
                  <a:lnTo>
                    <a:pt x="10500" y="7705"/>
                  </a:lnTo>
                  <a:lnTo>
                    <a:pt x="10500" y="12986"/>
                  </a:lnTo>
                  <a:cubicBezTo>
                    <a:pt x="10500" y="13209"/>
                    <a:pt x="10634" y="13405"/>
                    <a:pt x="10830" y="13495"/>
                  </a:cubicBezTo>
                  <a:cubicBezTo>
                    <a:pt x="10902" y="13521"/>
                    <a:pt x="10973" y="13530"/>
                    <a:pt x="11044" y="13530"/>
                  </a:cubicBezTo>
                  <a:cubicBezTo>
                    <a:pt x="11187" y="13530"/>
                    <a:pt x="11321" y="13477"/>
                    <a:pt x="11428" y="13370"/>
                  </a:cubicBezTo>
                  <a:lnTo>
                    <a:pt x="13346" y="11452"/>
                  </a:lnTo>
                  <a:cubicBezTo>
                    <a:pt x="13498" y="11300"/>
                    <a:pt x="13542" y="11077"/>
                    <a:pt x="13462" y="10872"/>
                  </a:cubicBezTo>
                  <a:cubicBezTo>
                    <a:pt x="13373" y="10676"/>
                    <a:pt x="13185" y="10542"/>
                    <a:pt x="12962" y="10542"/>
                  </a:cubicBezTo>
                  <a:lnTo>
                    <a:pt x="12043" y="10542"/>
                  </a:lnTo>
                  <a:lnTo>
                    <a:pt x="12043" y="7705"/>
                  </a:lnTo>
                  <a:lnTo>
                    <a:pt x="15442" y="7705"/>
                  </a:lnTo>
                  <a:cubicBezTo>
                    <a:pt x="15594" y="7705"/>
                    <a:pt x="15719" y="7580"/>
                    <a:pt x="15719" y="7419"/>
                  </a:cubicBezTo>
                  <a:cubicBezTo>
                    <a:pt x="15719" y="7268"/>
                    <a:pt x="15594" y="7143"/>
                    <a:pt x="15442" y="7143"/>
                  </a:cubicBezTo>
                  <a:lnTo>
                    <a:pt x="12043" y="7143"/>
                  </a:lnTo>
                  <a:lnTo>
                    <a:pt x="12043" y="3798"/>
                  </a:lnTo>
                  <a:cubicBezTo>
                    <a:pt x="12043" y="3494"/>
                    <a:pt x="11901" y="3209"/>
                    <a:pt x="11660" y="3021"/>
                  </a:cubicBezTo>
                  <a:lnTo>
                    <a:pt x="11178" y="2656"/>
                  </a:lnTo>
                  <a:cubicBezTo>
                    <a:pt x="11102" y="2600"/>
                    <a:pt x="11015" y="2573"/>
                    <a:pt x="10928" y="2573"/>
                  </a:cubicBezTo>
                  <a:cubicBezTo>
                    <a:pt x="10861" y="2573"/>
                    <a:pt x="10794" y="2589"/>
                    <a:pt x="10732" y="2620"/>
                  </a:cubicBezTo>
                  <a:cubicBezTo>
                    <a:pt x="10589" y="2691"/>
                    <a:pt x="10500" y="2834"/>
                    <a:pt x="10500" y="2995"/>
                  </a:cubicBezTo>
                  <a:lnTo>
                    <a:pt x="10500" y="7143"/>
                  </a:lnTo>
                  <a:lnTo>
                    <a:pt x="9733" y="7143"/>
                  </a:lnTo>
                  <a:lnTo>
                    <a:pt x="9733" y="3120"/>
                  </a:lnTo>
                  <a:cubicBezTo>
                    <a:pt x="9733" y="2897"/>
                    <a:pt x="9599" y="2700"/>
                    <a:pt x="9403" y="2611"/>
                  </a:cubicBezTo>
                  <a:cubicBezTo>
                    <a:pt x="9336" y="2585"/>
                    <a:pt x="9267" y="2572"/>
                    <a:pt x="9198" y="2572"/>
                  </a:cubicBezTo>
                  <a:cubicBezTo>
                    <a:pt x="9054" y="2572"/>
                    <a:pt x="8913" y="2628"/>
                    <a:pt x="8805" y="2736"/>
                  </a:cubicBezTo>
                  <a:lnTo>
                    <a:pt x="6887" y="4654"/>
                  </a:lnTo>
                  <a:cubicBezTo>
                    <a:pt x="6735" y="4806"/>
                    <a:pt x="6691" y="5029"/>
                    <a:pt x="6771" y="5234"/>
                  </a:cubicBezTo>
                  <a:cubicBezTo>
                    <a:pt x="6860" y="5430"/>
                    <a:pt x="7048" y="5564"/>
                    <a:pt x="7271" y="5564"/>
                  </a:cubicBezTo>
                  <a:lnTo>
                    <a:pt x="8190" y="5564"/>
                  </a:lnTo>
                  <a:lnTo>
                    <a:pt x="8190" y="7143"/>
                  </a:lnTo>
                  <a:lnTo>
                    <a:pt x="1534" y="7143"/>
                  </a:lnTo>
                  <a:cubicBezTo>
                    <a:pt x="1053" y="7143"/>
                    <a:pt x="642" y="6786"/>
                    <a:pt x="580" y="6304"/>
                  </a:cubicBezTo>
                  <a:cubicBezTo>
                    <a:pt x="571" y="6188"/>
                    <a:pt x="562" y="6063"/>
                    <a:pt x="562" y="5948"/>
                  </a:cubicBezTo>
                  <a:cubicBezTo>
                    <a:pt x="571" y="4493"/>
                    <a:pt x="1766" y="3289"/>
                    <a:pt x="3221" y="3262"/>
                  </a:cubicBezTo>
                  <a:cubicBezTo>
                    <a:pt x="3506" y="3262"/>
                    <a:pt x="3800" y="3298"/>
                    <a:pt x="4068" y="3387"/>
                  </a:cubicBezTo>
                  <a:cubicBezTo>
                    <a:pt x="4095" y="3393"/>
                    <a:pt x="4122" y="3396"/>
                    <a:pt x="4148" y="3396"/>
                  </a:cubicBezTo>
                  <a:cubicBezTo>
                    <a:pt x="4201" y="3396"/>
                    <a:pt x="4252" y="3384"/>
                    <a:pt x="4300" y="3360"/>
                  </a:cubicBezTo>
                  <a:cubicBezTo>
                    <a:pt x="4362" y="3316"/>
                    <a:pt x="4416" y="3253"/>
                    <a:pt x="4425" y="3173"/>
                  </a:cubicBezTo>
                  <a:cubicBezTo>
                    <a:pt x="4639" y="2165"/>
                    <a:pt x="5121" y="1228"/>
                    <a:pt x="5817" y="470"/>
                  </a:cubicBezTo>
                  <a:cubicBezTo>
                    <a:pt x="5924" y="354"/>
                    <a:pt x="5915" y="176"/>
                    <a:pt x="5799" y="69"/>
                  </a:cubicBezTo>
                  <a:cubicBezTo>
                    <a:pt x="5749" y="23"/>
                    <a:pt x="5683" y="0"/>
                    <a:pt x="56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3"/>
            <p:cNvSpPr/>
            <p:nvPr/>
          </p:nvSpPr>
          <p:spPr>
            <a:xfrm>
              <a:off x="2695475" y="2001500"/>
              <a:ext cx="323650" cy="242675"/>
            </a:xfrm>
            <a:custGeom>
              <a:avLst/>
              <a:gdLst/>
              <a:ahLst/>
              <a:cxnLst/>
              <a:rect l="l" t="t" r="r" b="b"/>
              <a:pathLst>
                <a:path w="12946" h="9707" extrusionOk="0">
                  <a:moveTo>
                    <a:pt x="3997" y="1"/>
                  </a:moveTo>
                  <a:cubicBezTo>
                    <a:pt x="2597" y="1"/>
                    <a:pt x="1268" y="447"/>
                    <a:pt x="152" y="1286"/>
                  </a:cubicBezTo>
                  <a:cubicBezTo>
                    <a:pt x="28" y="1384"/>
                    <a:pt x="1" y="1553"/>
                    <a:pt x="99" y="1678"/>
                  </a:cubicBezTo>
                  <a:cubicBezTo>
                    <a:pt x="151" y="1752"/>
                    <a:pt x="235" y="1791"/>
                    <a:pt x="320" y="1791"/>
                  </a:cubicBezTo>
                  <a:cubicBezTo>
                    <a:pt x="380" y="1791"/>
                    <a:pt x="440" y="1772"/>
                    <a:pt x="491" y="1732"/>
                  </a:cubicBezTo>
                  <a:cubicBezTo>
                    <a:pt x="1508" y="964"/>
                    <a:pt x="2722" y="563"/>
                    <a:pt x="3997" y="563"/>
                  </a:cubicBezTo>
                  <a:cubicBezTo>
                    <a:pt x="7164" y="563"/>
                    <a:pt x="9778" y="3132"/>
                    <a:pt x="9823" y="6299"/>
                  </a:cubicBezTo>
                  <a:cubicBezTo>
                    <a:pt x="9823" y="6388"/>
                    <a:pt x="9867" y="6469"/>
                    <a:pt x="9939" y="6522"/>
                  </a:cubicBezTo>
                  <a:cubicBezTo>
                    <a:pt x="9982" y="6559"/>
                    <a:pt x="10039" y="6575"/>
                    <a:pt x="10099" y="6575"/>
                  </a:cubicBezTo>
                  <a:cubicBezTo>
                    <a:pt x="10126" y="6575"/>
                    <a:pt x="10153" y="6572"/>
                    <a:pt x="10180" y="6567"/>
                  </a:cubicBezTo>
                  <a:cubicBezTo>
                    <a:pt x="10328" y="6530"/>
                    <a:pt x="10483" y="6511"/>
                    <a:pt x="10644" y="6511"/>
                  </a:cubicBezTo>
                  <a:cubicBezTo>
                    <a:pt x="10677" y="6511"/>
                    <a:pt x="10709" y="6512"/>
                    <a:pt x="10742" y="6513"/>
                  </a:cubicBezTo>
                  <a:cubicBezTo>
                    <a:pt x="11545" y="6567"/>
                    <a:pt x="12285" y="7289"/>
                    <a:pt x="12347" y="8092"/>
                  </a:cubicBezTo>
                  <a:lnTo>
                    <a:pt x="12356" y="8119"/>
                  </a:lnTo>
                  <a:cubicBezTo>
                    <a:pt x="12374" y="8387"/>
                    <a:pt x="12285" y="8636"/>
                    <a:pt x="12098" y="8842"/>
                  </a:cubicBezTo>
                  <a:cubicBezTo>
                    <a:pt x="11919" y="9038"/>
                    <a:pt x="11661" y="9145"/>
                    <a:pt x="11393" y="9145"/>
                  </a:cubicBezTo>
                  <a:lnTo>
                    <a:pt x="10447" y="9145"/>
                  </a:lnTo>
                  <a:cubicBezTo>
                    <a:pt x="10296" y="9145"/>
                    <a:pt x="10171" y="9270"/>
                    <a:pt x="10171" y="9421"/>
                  </a:cubicBezTo>
                  <a:cubicBezTo>
                    <a:pt x="10171" y="9582"/>
                    <a:pt x="10296" y="9707"/>
                    <a:pt x="10447" y="9707"/>
                  </a:cubicBezTo>
                  <a:lnTo>
                    <a:pt x="11393" y="9707"/>
                  </a:lnTo>
                  <a:cubicBezTo>
                    <a:pt x="11812" y="9707"/>
                    <a:pt x="12223" y="9529"/>
                    <a:pt x="12508" y="9216"/>
                  </a:cubicBezTo>
                  <a:cubicBezTo>
                    <a:pt x="12794" y="8913"/>
                    <a:pt x="12945" y="8494"/>
                    <a:pt x="12909" y="8074"/>
                  </a:cubicBezTo>
                  <a:lnTo>
                    <a:pt x="12909" y="8048"/>
                  </a:lnTo>
                  <a:cubicBezTo>
                    <a:pt x="12865" y="7530"/>
                    <a:pt x="12615" y="7022"/>
                    <a:pt x="12205" y="6629"/>
                  </a:cubicBezTo>
                  <a:cubicBezTo>
                    <a:pt x="11803" y="6228"/>
                    <a:pt x="11295" y="5996"/>
                    <a:pt x="10777" y="5960"/>
                  </a:cubicBezTo>
                  <a:cubicBezTo>
                    <a:pt x="10722" y="5956"/>
                    <a:pt x="10667" y="5954"/>
                    <a:pt x="10610" y="5954"/>
                  </a:cubicBezTo>
                  <a:cubicBezTo>
                    <a:pt x="10531" y="5954"/>
                    <a:pt x="10451" y="5959"/>
                    <a:pt x="10367" y="5969"/>
                  </a:cubicBezTo>
                  <a:cubicBezTo>
                    <a:pt x="10269" y="4399"/>
                    <a:pt x="9600" y="2954"/>
                    <a:pt x="8485" y="1839"/>
                  </a:cubicBezTo>
                  <a:cubicBezTo>
                    <a:pt x="7280" y="652"/>
                    <a:pt x="5683" y="1"/>
                    <a:pt x="39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3"/>
            <p:cNvSpPr/>
            <p:nvPr/>
          </p:nvSpPr>
          <p:spPr>
            <a:xfrm>
              <a:off x="2854950" y="2154725"/>
              <a:ext cx="14075" cy="49975"/>
            </a:xfrm>
            <a:custGeom>
              <a:avLst/>
              <a:gdLst/>
              <a:ahLst/>
              <a:cxnLst/>
              <a:rect l="l" t="t" r="r" b="b"/>
              <a:pathLst>
                <a:path w="563" h="1999" extrusionOk="0">
                  <a:moveTo>
                    <a:pt x="286" y="1"/>
                  </a:moveTo>
                  <a:cubicBezTo>
                    <a:pt x="125" y="1"/>
                    <a:pt x="0" y="126"/>
                    <a:pt x="0" y="277"/>
                  </a:cubicBezTo>
                  <a:lnTo>
                    <a:pt x="0" y="1722"/>
                  </a:lnTo>
                  <a:cubicBezTo>
                    <a:pt x="0" y="1874"/>
                    <a:pt x="125" y="1999"/>
                    <a:pt x="286" y="1999"/>
                  </a:cubicBezTo>
                  <a:cubicBezTo>
                    <a:pt x="437" y="1999"/>
                    <a:pt x="562" y="1874"/>
                    <a:pt x="562" y="1722"/>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3"/>
            <p:cNvSpPr/>
            <p:nvPr/>
          </p:nvSpPr>
          <p:spPr>
            <a:xfrm>
              <a:off x="2720900" y="2301025"/>
              <a:ext cx="14075" cy="50000"/>
            </a:xfrm>
            <a:custGeom>
              <a:avLst/>
              <a:gdLst/>
              <a:ahLst/>
              <a:cxnLst/>
              <a:rect l="l" t="t" r="r" b="b"/>
              <a:pathLst>
                <a:path w="563" h="2000" extrusionOk="0">
                  <a:moveTo>
                    <a:pt x="286" y="1"/>
                  </a:moveTo>
                  <a:cubicBezTo>
                    <a:pt x="126" y="1"/>
                    <a:pt x="1" y="126"/>
                    <a:pt x="1" y="277"/>
                  </a:cubicBezTo>
                  <a:lnTo>
                    <a:pt x="1" y="1723"/>
                  </a:lnTo>
                  <a:cubicBezTo>
                    <a:pt x="1" y="1874"/>
                    <a:pt x="126" y="1999"/>
                    <a:pt x="286" y="1999"/>
                  </a:cubicBezTo>
                  <a:cubicBezTo>
                    <a:pt x="438" y="1999"/>
                    <a:pt x="563" y="1874"/>
                    <a:pt x="563" y="1723"/>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3"/>
            <p:cNvSpPr/>
            <p:nvPr/>
          </p:nvSpPr>
          <p:spPr>
            <a:xfrm>
              <a:off x="2788475" y="2034750"/>
              <a:ext cx="128950" cy="127150"/>
            </a:xfrm>
            <a:custGeom>
              <a:avLst/>
              <a:gdLst/>
              <a:ahLst/>
              <a:cxnLst/>
              <a:rect l="l" t="t" r="r" b="b"/>
              <a:pathLst>
                <a:path w="5158" h="5086" extrusionOk="0">
                  <a:moveTo>
                    <a:pt x="277" y="0"/>
                  </a:moveTo>
                  <a:cubicBezTo>
                    <a:pt x="126" y="0"/>
                    <a:pt x="1" y="125"/>
                    <a:pt x="1" y="277"/>
                  </a:cubicBezTo>
                  <a:cubicBezTo>
                    <a:pt x="1" y="428"/>
                    <a:pt x="126" y="553"/>
                    <a:pt x="277" y="553"/>
                  </a:cubicBezTo>
                  <a:cubicBezTo>
                    <a:pt x="2624" y="553"/>
                    <a:pt x="4559" y="2462"/>
                    <a:pt x="4595" y="4809"/>
                  </a:cubicBezTo>
                  <a:cubicBezTo>
                    <a:pt x="4595" y="4960"/>
                    <a:pt x="4720" y="5085"/>
                    <a:pt x="4872" y="5085"/>
                  </a:cubicBezTo>
                  <a:lnTo>
                    <a:pt x="4881" y="5085"/>
                  </a:lnTo>
                  <a:cubicBezTo>
                    <a:pt x="5032" y="5085"/>
                    <a:pt x="5157" y="4951"/>
                    <a:pt x="5157" y="4800"/>
                  </a:cubicBezTo>
                  <a:cubicBezTo>
                    <a:pt x="5130" y="3515"/>
                    <a:pt x="4622" y="2311"/>
                    <a:pt x="3703" y="1401"/>
                  </a:cubicBezTo>
                  <a:cubicBezTo>
                    <a:pt x="2784" y="500"/>
                    <a:pt x="1562"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 name="Google Shape;2073;p73"/>
          <p:cNvGrpSpPr/>
          <p:nvPr/>
        </p:nvGrpSpPr>
        <p:grpSpPr>
          <a:xfrm>
            <a:off x="2329525" y="2046700"/>
            <a:ext cx="476400" cy="465500"/>
            <a:chOff x="1951025" y="2001275"/>
            <a:chExt cx="476400" cy="465500"/>
          </a:xfrm>
        </p:grpSpPr>
        <p:sp>
          <p:nvSpPr>
            <p:cNvPr id="2074" name="Google Shape;2074;p73"/>
            <p:cNvSpPr/>
            <p:nvPr/>
          </p:nvSpPr>
          <p:spPr>
            <a:xfrm>
              <a:off x="1951025" y="2001275"/>
              <a:ext cx="476400" cy="465500"/>
            </a:xfrm>
            <a:custGeom>
              <a:avLst/>
              <a:gdLst/>
              <a:ahLst/>
              <a:cxnLst/>
              <a:rect l="l" t="t" r="r" b="b"/>
              <a:pathLst>
                <a:path w="19056" h="18620" extrusionOk="0">
                  <a:moveTo>
                    <a:pt x="5567" y="1"/>
                  </a:moveTo>
                  <a:cubicBezTo>
                    <a:pt x="5175" y="1"/>
                    <a:pt x="4853" y="322"/>
                    <a:pt x="4853" y="715"/>
                  </a:cubicBezTo>
                  <a:lnTo>
                    <a:pt x="4853" y="2213"/>
                  </a:lnTo>
                  <a:lnTo>
                    <a:pt x="3141" y="2213"/>
                  </a:lnTo>
                  <a:cubicBezTo>
                    <a:pt x="2748" y="2213"/>
                    <a:pt x="2427" y="2535"/>
                    <a:pt x="2427" y="2927"/>
                  </a:cubicBezTo>
                  <a:lnTo>
                    <a:pt x="2427" y="4426"/>
                  </a:lnTo>
                  <a:lnTo>
                    <a:pt x="714" y="4426"/>
                  </a:lnTo>
                  <a:cubicBezTo>
                    <a:pt x="321" y="4426"/>
                    <a:pt x="0" y="4747"/>
                    <a:pt x="0" y="5131"/>
                  </a:cubicBezTo>
                  <a:lnTo>
                    <a:pt x="0" y="17914"/>
                  </a:lnTo>
                  <a:cubicBezTo>
                    <a:pt x="0" y="18307"/>
                    <a:pt x="321" y="18619"/>
                    <a:pt x="714" y="18619"/>
                  </a:cubicBezTo>
                  <a:lnTo>
                    <a:pt x="10830" y="18619"/>
                  </a:lnTo>
                  <a:cubicBezTo>
                    <a:pt x="10982" y="18619"/>
                    <a:pt x="11107" y="18494"/>
                    <a:pt x="11107" y="18343"/>
                  </a:cubicBezTo>
                  <a:cubicBezTo>
                    <a:pt x="11107" y="18191"/>
                    <a:pt x="10982" y="18066"/>
                    <a:pt x="10830" y="18066"/>
                  </a:cubicBezTo>
                  <a:lnTo>
                    <a:pt x="714" y="18066"/>
                  </a:lnTo>
                  <a:cubicBezTo>
                    <a:pt x="634" y="18066"/>
                    <a:pt x="562" y="17995"/>
                    <a:pt x="562" y="17914"/>
                  </a:cubicBezTo>
                  <a:lnTo>
                    <a:pt x="562" y="5131"/>
                  </a:lnTo>
                  <a:cubicBezTo>
                    <a:pt x="562" y="5050"/>
                    <a:pt x="634" y="4979"/>
                    <a:pt x="714" y="4979"/>
                  </a:cubicBezTo>
                  <a:lnTo>
                    <a:pt x="13489" y="4979"/>
                  </a:lnTo>
                  <a:cubicBezTo>
                    <a:pt x="13578" y="4979"/>
                    <a:pt x="13641" y="5050"/>
                    <a:pt x="13641" y="5131"/>
                  </a:cubicBezTo>
                  <a:lnTo>
                    <a:pt x="13641" y="10367"/>
                  </a:lnTo>
                  <a:cubicBezTo>
                    <a:pt x="13641" y="10519"/>
                    <a:pt x="13765" y="10644"/>
                    <a:pt x="13926" y="10644"/>
                  </a:cubicBezTo>
                  <a:cubicBezTo>
                    <a:pt x="14078" y="10644"/>
                    <a:pt x="14203" y="10519"/>
                    <a:pt x="14203" y="10367"/>
                  </a:cubicBezTo>
                  <a:lnTo>
                    <a:pt x="14203" y="5131"/>
                  </a:lnTo>
                  <a:cubicBezTo>
                    <a:pt x="14203" y="4747"/>
                    <a:pt x="13881" y="4426"/>
                    <a:pt x="13489" y="4426"/>
                  </a:cubicBezTo>
                  <a:lnTo>
                    <a:pt x="2989" y="4426"/>
                  </a:lnTo>
                  <a:lnTo>
                    <a:pt x="2989" y="2927"/>
                  </a:lnTo>
                  <a:cubicBezTo>
                    <a:pt x="2989" y="2838"/>
                    <a:pt x="3051" y="2775"/>
                    <a:pt x="3141" y="2775"/>
                  </a:cubicBezTo>
                  <a:lnTo>
                    <a:pt x="15915" y="2775"/>
                  </a:lnTo>
                  <a:cubicBezTo>
                    <a:pt x="16005" y="2775"/>
                    <a:pt x="16067" y="2838"/>
                    <a:pt x="16067" y="2927"/>
                  </a:cubicBezTo>
                  <a:lnTo>
                    <a:pt x="16067" y="15702"/>
                  </a:lnTo>
                  <a:cubicBezTo>
                    <a:pt x="16067" y="15782"/>
                    <a:pt x="16005" y="15854"/>
                    <a:pt x="15915" y="15854"/>
                  </a:cubicBezTo>
                  <a:lnTo>
                    <a:pt x="14203" y="15854"/>
                  </a:lnTo>
                  <a:lnTo>
                    <a:pt x="14203" y="11509"/>
                  </a:lnTo>
                  <a:cubicBezTo>
                    <a:pt x="14203" y="11349"/>
                    <a:pt x="14078" y="11224"/>
                    <a:pt x="13926" y="11224"/>
                  </a:cubicBezTo>
                  <a:cubicBezTo>
                    <a:pt x="13765" y="11224"/>
                    <a:pt x="13641" y="11349"/>
                    <a:pt x="13641" y="11509"/>
                  </a:cubicBezTo>
                  <a:lnTo>
                    <a:pt x="13641" y="17914"/>
                  </a:lnTo>
                  <a:cubicBezTo>
                    <a:pt x="13641" y="17995"/>
                    <a:pt x="13578" y="18066"/>
                    <a:pt x="13489" y="18066"/>
                  </a:cubicBezTo>
                  <a:lnTo>
                    <a:pt x="11972" y="18066"/>
                  </a:lnTo>
                  <a:cubicBezTo>
                    <a:pt x="11812" y="18066"/>
                    <a:pt x="11687" y="18191"/>
                    <a:pt x="11687" y="18343"/>
                  </a:cubicBezTo>
                  <a:cubicBezTo>
                    <a:pt x="11687" y="18494"/>
                    <a:pt x="11812" y="18619"/>
                    <a:pt x="11972" y="18619"/>
                  </a:cubicBezTo>
                  <a:lnTo>
                    <a:pt x="13489" y="18619"/>
                  </a:lnTo>
                  <a:cubicBezTo>
                    <a:pt x="13881" y="18619"/>
                    <a:pt x="14203" y="18307"/>
                    <a:pt x="14203" y="17914"/>
                  </a:cubicBezTo>
                  <a:lnTo>
                    <a:pt x="14203" y="16416"/>
                  </a:lnTo>
                  <a:lnTo>
                    <a:pt x="15915" y="16416"/>
                  </a:lnTo>
                  <a:cubicBezTo>
                    <a:pt x="16308" y="16416"/>
                    <a:pt x="16629" y="16094"/>
                    <a:pt x="16629" y="15702"/>
                  </a:cubicBezTo>
                  <a:lnTo>
                    <a:pt x="16629" y="14203"/>
                  </a:lnTo>
                  <a:lnTo>
                    <a:pt x="18342" y="14203"/>
                  </a:lnTo>
                  <a:cubicBezTo>
                    <a:pt x="18734" y="14203"/>
                    <a:pt x="19056" y="13882"/>
                    <a:pt x="19056" y="13490"/>
                  </a:cubicBezTo>
                  <a:lnTo>
                    <a:pt x="19056" y="715"/>
                  </a:lnTo>
                  <a:cubicBezTo>
                    <a:pt x="19056" y="322"/>
                    <a:pt x="18734" y="1"/>
                    <a:pt x="18342" y="1"/>
                  </a:cubicBezTo>
                  <a:lnTo>
                    <a:pt x="17075" y="1"/>
                  </a:lnTo>
                  <a:cubicBezTo>
                    <a:pt x="16924" y="1"/>
                    <a:pt x="16799" y="126"/>
                    <a:pt x="16799" y="286"/>
                  </a:cubicBezTo>
                  <a:cubicBezTo>
                    <a:pt x="16799" y="438"/>
                    <a:pt x="16924" y="563"/>
                    <a:pt x="17075" y="563"/>
                  </a:cubicBezTo>
                  <a:lnTo>
                    <a:pt x="18342" y="563"/>
                  </a:lnTo>
                  <a:cubicBezTo>
                    <a:pt x="18422" y="563"/>
                    <a:pt x="18494" y="625"/>
                    <a:pt x="18494" y="715"/>
                  </a:cubicBezTo>
                  <a:lnTo>
                    <a:pt x="18494" y="13490"/>
                  </a:lnTo>
                  <a:cubicBezTo>
                    <a:pt x="18494" y="13579"/>
                    <a:pt x="18422" y="13641"/>
                    <a:pt x="18342" y="13641"/>
                  </a:cubicBezTo>
                  <a:lnTo>
                    <a:pt x="16629" y="13641"/>
                  </a:lnTo>
                  <a:lnTo>
                    <a:pt x="16629" y="2927"/>
                  </a:lnTo>
                  <a:cubicBezTo>
                    <a:pt x="16629" y="2535"/>
                    <a:pt x="16308" y="2213"/>
                    <a:pt x="15915" y="2213"/>
                  </a:cubicBezTo>
                  <a:lnTo>
                    <a:pt x="5406" y="2213"/>
                  </a:lnTo>
                  <a:lnTo>
                    <a:pt x="5406" y="715"/>
                  </a:lnTo>
                  <a:cubicBezTo>
                    <a:pt x="5406" y="625"/>
                    <a:pt x="5478" y="563"/>
                    <a:pt x="5567" y="563"/>
                  </a:cubicBezTo>
                  <a:lnTo>
                    <a:pt x="15942" y="563"/>
                  </a:lnTo>
                  <a:cubicBezTo>
                    <a:pt x="16094" y="563"/>
                    <a:pt x="16219" y="438"/>
                    <a:pt x="16219" y="286"/>
                  </a:cubicBezTo>
                  <a:cubicBezTo>
                    <a:pt x="16219" y="126"/>
                    <a:pt x="16094" y="1"/>
                    <a:pt x="159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3"/>
            <p:cNvSpPr/>
            <p:nvPr/>
          </p:nvSpPr>
          <p:spPr>
            <a:xfrm>
              <a:off x="2020600" y="2180150"/>
              <a:ext cx="76750" cy="76750"/>
            </a:xfrm>
            <a:custGeom>
              <a:avLst/>
              <a:gdLst/>
              <a:ahLst/>
              <a:cxnLst/>
              <a:rect l="l" t="t" r="r" b="b"/>
              <a:pathLst>
                <a:path w="3070" h="3070" extrusionOk="0">
                  <a:moveTo>
                    <a:pt x="2436" y="554"/>
                  </a:moveTo>
                  <a:cubicBezTo>
                    <a:pt x="2481" y="554"/>
                    <a:pt x="2516" y="589"/>
                    <a:pt x="2516" y="634"/>
                  </a:cubicBezTo>
                  <a:lnTo>
                    <a:pt x="2516" y="2436"/>
                  </a:lnTo>
                  <a:cubicBezTo>
                    <a:pt x="2516" y="2481"/>
                    <a:pt x="2481" y="2507"/>
                    <a:pt x="2436" y="2507"/>
                  </a:cubicBezTo>
                  <a:lnTo>
                    <a:pt x="634" y="2507"/>
                  </a:lnTo>
                  <a:cubicBezTo>
                    <a:pt x="598" y="2507"/>
                    <a:pt x="563" y="2481"/>
                    <a:pt x="563" y="2436"/>
                  </a:cubicBezTo>
                  <a:lnTo>
                    <a:pt x="563" y="634"/>
                  </a:lnTo>
                  <a:cubicBezTo>
                    <a:pt x="563" y="589"/>
                    <a:pt x="598" y="554"/>
                    <a:pt x="634" y="554"/>
                  </a:cubicBezTo>
                  <a:close/>
                  <a:moveTo>
                    <a:pt x="634" y="1"/>
                  </a:moveTo>
                  <a:cubicBezTo>
                    <a:pt x="286" y="1"/>
                    <a:pt x="1" y="286"/>
                    <a:pt x="1" y="634"/>
                  </a:cubicBezTo>
                  <a:lnTo>
                    <a:pt x="1" y="2436"/>
                  </a:lnTo>
                  <a:cubicBezTo>
                    <a:pt x="1" y="2784"/>
                    <a:pt x="286" y="3069"/>
                    <a:pt x="634" y="3069"/>
                  </a:cubicBezTo>
                  <a:lnTo>
                    <a:pt x="2436" y="3069"/>
                  </a:lnTo>
                  <a:cubicBezTo>
                    <a:pt x="2784" y="3069"/>
                    <a:pt x="3070" y="2784"/>
                    <a:pt x="3070" y="2436"/>
                  </a:cubicBezTo>
                  <a:lnTo>
                    <a:pt x="3070" y="634"/>
                  </a:lnTo>
                  <a:cubicBezTo>
                    <a:pt x="3070" y="286"/>
                    <a:pt x="2784" y="1"/>
                    <a:pt x="24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3"/>
            <p:cNvSpPr/>
            <p:nvPr/>
          </p:nvSpPr>
          <p:spPr>
            <a:xfrm>
              <a:off x="2017475" y="2321775"/>
              <a:ext cx="83000" cy="79650"/>
            </a:xfrm>
            <a:custGeom>
              <a:avLst/>
              <a:gdLst/>
              <a:ahLst/>
              <a:cxnLst/>
              <a:rect l="l" t="t" r="r" b="b"/>
              <a:pathLst>
                <a:path w="3320" h="3186" extrusionOk="0">
                  <a:moveTo>
                    <a:pt x="1660" y="634"/>
                  </a:moveTo>
                  <a:lnTo>
                    <a:pt x="2704" y="2623"/>
                  </a:lnTo>
                  <a:lnTo>
                    <a:pt x="625" y="2623"/>
                  </a:lnTo>
                  <a:lnTo>
                    <a:pt x="1660" y="634"/>
                  </a:lnTo>
                  <a:close/>
                  <a:moveTo>
                    <a:pt x="1660" y="0"/>
                  </a:moveTo>
                  <a:cubicBezTo>
                    <a:pt x="1473" y="0"/>
                    <a:pt x="1303" y="108"/>
                    <a:pt x="1223" y="268"/>
                  </a:cubicBezTo>
                  <a:lnTo>
                    <a:pt x="81" y="2454"/>
                  </a:lnTo>
                  <a:cubicBezTo>
                    <a:pt x="1" y="2614"/>
                    <a:pt x="1" y="2793"/>
                    <a:pt x="99" y="2944"/>
                  </a:cubicBezTo>
                  <a:cubicBezTo>
                    <a:pt x="188" y="3096"/>
                    <a:pt x="349" y="3185"/>
                    <a:pt x="518" y="3185"/>
                  </a:cubicBezTo>
                  <a:lnTo>
                    <a:pt x="2802" y="3185"/>
                  </a:lnTo>
                  <a:cubicBezTo>
                    <a:pt x="2980" y="3185"/>
                    <a:pt x="3132" y="3096"/>
                    <a:pt x="3230" y="2944"/>
                  </a:cubicBezTo>
                  <a:cubicBezTo>
                    <a:pt x="3319" y="2793"/>
                    <a:pt x="3319" y="2614"/>
                    <a:pt x="3239" y="2454"/>
                  </a:cubicBezTo>
                  <a:lnTo>
                    <a:pt x="2106" y="268"/>
                  </a:lnTo>
                  <a:cubicBezTo>
                    <a:pt x="2017" y="108"/>
                    <a:pt x="1847" y="0"/>
                    <a:pt x="16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3"/>
            <p:cNvSpPr/>
            <p:nvPr/>
          </p:nvSpPr>
          <p:spPr>
            <a:xfrm>
              <a:off x="2167350" y="2258425"/>
              <a:ext cx="80550" cy="80550"/>
            </a:xfrm>
            <a:custGeom>
              <a:avLst/>
              <a:gdLst/>
              <a:ahLst/>
              <a:cxnLst/>
              <a:rect l="l" t="t" r="r" b="b"/>
              <a:pathLst>
                <a:path w="3222" h="3222" extrusionOk="0">
                  <a:moveTo>
                    <a:pt x="1606" y="563"/>
                  </a:moveTo>
                  <a:cubicBezTo>
                    <a:pt x="2186" y="563"/>
                    <a:pt x="2659" y="1036"/>
                    <a:pt x="2659" y="1607"/>
                  </a:cubicBezTo>
                  <a:cubicBezTo>
                    <a:pt x="2659" y="2187"/>
                    <a:pt x="2186" y="2659"/>
                    <a:pt x="1606" y="2659"/>
                  </a:cubicBezTo>
                  <a:cubicBezTo>
                    <a:pt x="1036" y="2659"/>
                    <a:pt x="563" y="2187"/>
                    <a:pt x="563" y="1607"/>
                  </a:cubicBezTo>
                  <a:cubicBezTo>
                    <a:pt x="563" y="1036"/>
                    <a:pt x="1036" y="563"/>
                    <a:pt x="1606" y="563"/>
                  </a:cubicBezTo>
                  <a:close/>
                  <a:moveTo>
                    <a:pt x="1606" y="1"/>
                  </a:moveTo>
                  <a:cubicBezTo>
                    <a:pt x="723" y="1"/>
                    <a:pt x="1" y="724"/>
                    <a:pt x="1" y="1607"/>
                  </a:cubicBezTo>
                  <a:cubicBezTo>
                    <a:pt x="1" y="2499"/>
                    <a:pt x="723" y="3221"/>
                    <a:pt x="1606" y="3221"/>
                  </a:cubicBezTo>
                  <a:cubicBezTo>
                    <a:pt x="2499" y="3221"/>
                    <a:pt x="3221" y="2499"/>
                    <a:pt x="3221" y="1607"/>
                  </a:cubicBezTo>
                  <a:cubicBezTo>
                    <a:pt x="3221" y="724"/>
                    <a:pt x="2499"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3"/>
            <p:cNvSpPr/>
            <p:nvPr/>
          </p:nvSpPr>
          <p:spPr>
            <a:xfrm>
              <a:off x="2128100" y="2354550"/>
              <a:ext cx="86550" cy="37275"/>
            </a:xfrm>
            <a:custGeom>
              <a:avLst/>
              <a:gdLst/>
              <a:ahLst/>
              <a:cxnLst/>
              <a:rect l="l" t="t" r="r" b="b"/>
              <a:pathLst>
                <a:path w="3462" h="1491" extrusionOk="0">
                  <a:moveTo>
                    <a:pt x="3176" y="1"/>
                  </a:moveTo>
                  <a:cubicBezTo>
                    <a:pt x="3025" y="1"/>
                    <a:pt x="2900" y="126"/>
                    <a:pt x="2900" y="286"/>
                  </a:cubicBezTo>
                  <a:lnTo>
                    <a:pt x="2900" y="938"/>
                  </a:lnTo>
                  <a:lnTo>
                    <a:pt x="277" y="938"/>
                  </a:lnTo>
                  <a:cubicBezTo>
                    <a:pt x="126" y="938"/>
                    <a:pt x="1" y="1062"/>
                    <a:pt x="1" y="1214"/>
                  </a:cubicBezTo>
                  <a:cubicBezTo>
                    <a:pt x="1" y="1366"/>
                    <a:pt x="126" y="1491"/>
                    <a:pt x="277" y="1491"/>
                  </a:cubicBezTo>
                  <a:lnTo>
                    <a:pt x="3176" y="1491"/>
                  </a:lnTo>
                  <a:cubicBezTo>
                    <a:pt x="3337" y="1491"/>
                    <a:pt x="3462" y="1366"/>
                    <a:pt x="3462" y="1214"/>
                  </a:cubicBezTo>
                  <a:lnTo>
                    <a:pt x="3462" y="286"/>
                  </a:lnTo>
                  <a:cubicBezTo>
                    <a:pt x="3462" y="126"/>
                    <a:pt x="3337" y="1"/>
                    <a:pt x="31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3"/>
            <p:cNvSpPr/>
            <p:nvPr/>
          </p:nvSpPr>
          <p:spPr>
            <a:xfrm>
              <a:off x="2052050" y="2266025"/>
              <a:ext cx="13850" cy="43725"/>
            </a:xfrm>
            <a:custGeom>
              <a:avLst/>
              <a:gdLst/>
              <a:ahLst/>
              <a:cxnLst/>
              <a:rect l="l" t="t" r="r" b="b"/>
              <a:pathLst>
                <a:path w="554" h="1749" extrusionOk="0">
                  <a:moveTo>
                    <a:pt x="277" y="0"/>
                  </a:moveTo>
                  <a:cubicBezTo>
                    <a:pt x="125" y="0"/>
                    <a:pt x="1" y="125"/>
                    <a:pt x="1" y="277"/>
                  </a:cubicBezTo>
                  <a:lnTo>
                    <a:pt x="1" y="1472"/>
                  </a:lnTo>
                  <a:cubicBezTo>
                    <a:pt x="1" y="1624"/>
                    <a:pt x="125" y="1749"/>
                    <a:pt x="277" y="1749"/>
                  </a:cubicBezTo>
                  <a:cubicBezTo>
                    <a:pt x="429" y="1749"/>
                    <a:pt x="554" y="1624"/>
                    <a:pt x="554" y="147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3"/>
            <p:cNvSpPr/>
            <p:nvPr/>
          </p:nvSpPr>
          <p:spPr>
            <a:xfrm>
              <a:off x="2106925" y="2188625"/>
              <a:ext cx="119775" cy="47975"/>
            </a:xfrm>
            <a:custGeom>
              <a:avLst/>
              <a:gdLst/>
              <a:ahLst/>
              <a:cxnLst/>
              <a:rect l="l" t="t" r="r" b="b"/>
              <a:pathLst>
                <a:path w="4791" h="1919" extrusionOk="0">
                  <a:moveTo>
                    <a:pt x="3800" y="1"/>
                  </a:moveTo>
                  <a:cubicBezTo>
                    <a:pt x="3729" y="1"/>
                    <a:pt x="3658" y="27"/>
                    <a:pt x="3604" y="81"/>
                  </a:cubicBezTo>
                  <a:cubicBezTo>
                    <a:pt x="3497" y="197"/>
                    <a:pt x="3497" y="366"/>
                    <a:pt x="3604" y="482"/>
                  </a:cubicBezTo>
                  <a:lnTo>
                    <a:pt x="3809" y="688"/>
                  </a:lnTo>
                  <a:lnTo>
                    <a:pt x="277" y="688"/>
                  </a:lnTo>
                  <a:cubicBezTo>
                    <a:pt x="125" y="688"/>
                    <a:pt x="0" y="812"/>
                    <a:pt x="0" y="964"/>
                  </a:cubicBezTo>
                  <a:cubicBezTo>
                    <a:pt x="0" y="1125"/>
                    <a:pt x="125" y="1250"/>
                    <a:pt x="277" y="1250"/>
                  </a:cubicBezTo>
                  <a:lnTo>
                    <a:pt x="3800" y="1250"/>
                  </a:lnTo>
                  <a:lnTo>
                    <a:pt x="3604" y="1446"/>
                  </a:lnTo>
                  <a:cubicBezTo>
                    <a:pt x="3497" y="1553"/>
                    <a:pt x="3497" y="1731"/>
                    <a:pt x="3604" y="1838"/>
                  </a:cubicBezTo>
                  <a:cubicBezTo>
                    <a:pt x="3658" y="1892"/>
                    <a:pt x="3729" y="1919"/>
                    <a:pt x="3800" y="1919"/>
                  </a:cubicBezTo>
                  <a:cubicBezTo>
                    <a:pt x="3872" y="1919"/>
                    <a:pt x="3943" y="1892"/>
                    <a:pt x="3997" y="1838"/>
                  </a:cubicBezTo>
                  <a:lnTo>
                    <a:pt x="4684" y="1160"/>
                  </a:lnTo>
                  <a:cubicBezTo>
                    <a:pt x="4791" y="1053"/>
                    <a:pt x="4791" y="875"/>
                    <a:pt x="4684" y="768"/>
                  </a:cubicBezTo>
                  <a:lnTo>
                    <a:pt x="3997" y="81"/>
                  </a:lnTo>
                  <a:cubicBezTo>
                    <a:pt x="3943" y="27"/>
                    <a:pt x="3872" y="1"/>
                    <a:pt x="38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 name="Google Shape;2081;p73"/>
          <p:cNvGrpSpPr/>
          <p:nvPr/>
        </p:nvGrpSpPr>
        <p:grpSpPr>
          <a:xfrm>
            <a:off x="1704825" y="2073925"/>
            <a:ext cx="476200" cy="411050"/>
            <a:chOff x="1311825" y="2053925"/>
            <a:chExt cx="476200" cy="411050"/>
          </a:xfrm>
        </p:grpSpPr>
        <p:sp>
          <p:nvSpPr>
            <p:cNvPr id="2082" name="Google Shape;2082;p73"/>
            <p:cNvSpPr/>
            <p:nvPr/>
          </p:nvSpPr>
          <p:spPr>
            <a:xfrm>
              <a:off x="1411750" y="2053925"/>
              <a:ext cx="376275" cy="411050"/>
            </a:xfrm>
            <a:custGeom>
              <a:avLst/>
              <a:gdLst/>
              <a:ahLst/>
              <a:cxnLst/>
              <a:rect l="l" t="t" r="r" b="b"/>
              <a:pathLst>
                <a:path w="15051" h="16442" extrusionOk="0">
                  <a:moveTo>
                    <a:pt x="11937" y="0"/>
                  </a:moveTo>
                  <a:cubicBezTo>
                    <a:pt x="11785" y="0"/>
                    <a:pt x="11660" y="125"/>
                    <a:pt x="11660" y="277"/>
                  </a:cubicBezTo>
                  <a:cubicBezTo>
                    <a:pt x="11660" y="429"/>
                    <a:pt x="11785" y="553"/>
                    <a:pt x="11937" y="553"/>
                  </a:cubicBezTo>
                  <a:lnTo>
                    <a:pt x="14033" y="553"/>
                  </a:lnTo>
                  <a:cubicBezTo>
                    <a:pt x="14283" y="553"/>
                    <a:pt x="14488" y="759"/>
                    <a:pt x="14488" y="1017"/>
                  </a:cubicBezTo>
                  <a:lnTo>
                    <a:pt x="14488" y="2784"/>
                  </a:lnTo>
                  <a:cubicBezTo>
                    <a:pt x="13748" y="2775"/>
                    <a:pt x="13018" y="2770"/>
                    <a:pt x="12291" y="2770"/>
                  </a:cubicBezTo>
                  <a:cubicBezTo>
                    <a:pt x="11564" y="2770"/>
                    <a:pt x="10839" y="2775"/>
                    <a:pt x="10108" y="2784"/>
                  </a:cubicBezTo>
                  <a:cubicBezTo>
                    <a:pt x="9956" y="2784"/>
                    <a:pt x="9831" y="2909"/>
                    <a:pt x="9831" y="3060"/>
                  </a:cubicBezTo>
                  <a:cubicBezTo>
                    <a:pt x="9840" y="3221"/>
                    <a:pt x="9965" y="3337"/>
                    <a:pt x="10117" y="3337"/>
                  </a:cubicBezTo>
                  <a:cubicBezTo>
                    <a:pt x="10844" y="3332"/>
                    <a:pt x="11566" y="3330"/>
                    <a:pt x="12292" y="3330"/>
                  </a:cubicBezTo>
                  <a:cubicBezTo>
                    <a:pt x="13018" y="3330"/>
                    <a:pt x="13748" y="3332"/>
                    <a:pt x="14488" y="3337"/>
                  </a:cubicBezTo>
                  <a:lnTo>
                    <a:pt x="14488" y="15826"/>
                  </a:lnTo>
                  <a:cubicBezTo>
                    <a:pt x="14488" y="15862"/>
                    <a:pt x="14461" y="15880"/>
                    <a:pt x="14434" y="15880"/>
                  </a:cubicBezTo>
                  <a:lnTo>
                    <a:pt x="277" y="15880"/>
                  </a:lnTo>
                  <a:cubicBezTo>
                    <a:pt x="125" y="15880"/>
                    <a:pt x="0" y="16005"/>
                    <a:pt x="0" y="16165"/>
                  </a:cubicBezTo>
                  <a:cubicBezTo>
                    <a:pt x="0" y="16317"/>
                    <a:pt x="125" y="16442"/>
                    <a:pt x="277" y="16442"/>
                  </a:cubicBezTo>
                  <a:lnTo>
                    <a:pt x="14434" y="16442"/>
                  </a:lnTo>
                  <a:cubicBezTo>
                    <a:pt x="14773" y="16442"/>
                    <a:pt x="15050" y="16165"/>
                    <a:pt x="15050" y="15826"/>
                  </a:cubicBezTo>
                  <a:lnTo>
                    <a:pt x="15050" y="1017"/>
                  </a:lnTo>
                  <a:cubicBezTo>
                    <a:pt x="15050" y="455"/>
                    <a:pt x="14595" y="0"/>
                    <a:pt x="14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3"/>
            <p:cNvSpPr/>
            <p:nvPr/>
          </p:nvSpPr>
          <p:spPr>
            <a:xfrm>
              <a:off x="1311825" y="2053925"/>
              <a:ext cx="376725" cy="411050"/>
            </a:xfrm>
            <a:custGeom>
              <a:avLst/>
              <a:gdLst/>
              <a:ahLst/>
              <a:cxnLst/>
              <a:rect l="l" t="t" r="r" b="b"/>
              <a:pathLst>
                <a:path w="15069" h="16442" extrusionOk="0">
                  <a:moveTo>
                    <a:pt x="1018" y="0"/>
                  </a:moveTo>
                  <a:cubicBezTo>
                    <a:pt x="456" y="0"/>
                    <a:pt x="1" y="455"/>
                    <a:pt x="1" y="1017"/>
                  </a:cubicBezTo>
                  <a:lnTo>
                    <a:pt x="1" y="15826"/>
                  </a:lnTo>
                  <a:cubicBezTo>
                    <a:pt x="1" y="16165"/>
                    <a:pt x="277" y="16442"/>
                    <a:pt x="616" y="16442"/>
                  </a:cubicBezTo>
                  <a:lnTo>
                    <a:pt x="3132" y="16442"/>
                  </a:lnTo>
                  <a:cubicBezTo>
                    <a:pt x="3292" y="16442"/>
                    <a:pt x="3417" y="16317"/>
                    <a:pt x="3417" y="16165"/>
                  </a:cubicBezTo>
                  <a:cubicBezTo>
                    <a:pt x="3417" y="16005"/>
                    <a:pt x="3292" y="15880"/>
                    <a:pt x="3132" y="15880"/>
                  </a:cubicBezTo>
                  <a:lnTo>
                    <a:pt x="616" y="15880"/>
                  </a:lnTo>
                  <a:cubicBezTo>
                    <a:pt x="580" y="15880"/>
                    <a:pt x="554" y="15862"/>
                    <a:pt x="554" y="15826"/>
                  </a:cubicBezTo>
                  <a:lnTo>
                    <a:pt x="554" y="3337"/>
                  </a:lnTo>
                  <a:cubicBezTo>
                    <a:pt x="2610" y="3332"/>
                    <a:pt x="4675" y="3330"/>
                    <a:pt x="6736" y="3330"/>
                  </a:cubicBezTo>
                  <a:cubicBezTo>
                    <a:pt x="8797" y="3330"/>
                    <a:pt x="10853" y="3332"/>
                    <a:pt x="12891" y="3337"/>
                  </a:cubicBezTo>
                  <a:cubicBezTo>
                    <a:pt x="13043" y="3337"/>
                    <a:pt x="13168" y="3221"/>
                    <a:pt x="13168" y="3060"/>
                  </a:cubicBezTo>
                  <a:cubicBezTo>
                    <a:pt x="13168" y="2909"/>
                    <a:pt x="13043" y="2784"/>
                    <a:pt x="12891" y="2784"/>
                  </a:cubicBezTo>
                  <a:cubicBezTo>
                    <a:pt x="10853" y="2775"/>
                    <a:pt x="8797" y="2770"/>
                    <a:pt x="6736" y="2770"/>
                  </a:cubicBezTo>
                  <a:cubicBezTo>
                    <a:pt x="4675" y="2770"/>
                    <a:pt x="2610" y="2775"/>
                    <a:pt x="554" y="2784"/>
                  </a:cubicBezTo>
                  <a:lnTo>
                    <a:pt x="554" y="1017"/>
                  </a:lnTo>
                  <a:cubicBezTo>
                    <a:pt x="554" y="759"/>
                    <a:pt x="759" y="553"/>
                    <a:pt x="1018" y="553"/>
                  </a:cubicBezTo>
                  <a:lnTo>
                    <a:pt x="14792" y="553"/>
                  </a:lnTo>
                  <a:cubicBezTo>
                    <a:pt x="14943" y="553"/>
                    <a:pt x="15068" y="429"/>
                    <a:pt x="15068" y="277"/>
                  </a:cubicBezTo>
                  <a:cubicBezTo>
                    <a:pt x="15068" y="125"/>
                    <a:pt x="14943" y="0"/>
                    <a:pt x="147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3"/>
            <p:cNvSpPr/>
            <p:nvPr/>
          </p:nvSpPr>
          <p:spPr>
            <a:xfrm>
              <a:off x="1373825" y="2089825"/>
              <a:ext cx="262750" cy="14075"/>
            </a:xfrm>
            <a:custGeom>
              <a:avLst/>
              <a:gdLst/>
              <a:ahLst/>
              <a:cxnLst/>
              <a:rect l="l" t="t" r="r" b="b"/>
              <a:pathLst>
                <a:path w="10510" h="563" extrusionOk="0">
                  <a:moveTo>
                    <a:pt x="277" y="1"/>
                  </a:moveTo>
                  <a:cubicBezTo>
                    <a:pt x="126" y="1"/>
                    <a:pt x="1" y="126"/>
                    <a:pt x="1" y="286"/>
                  </a:cubicBezTo>
                  <a:cubicBezTo>
                    <a:pt x="1" y="438"/>
                    <a:pt x="126" y="563"/>
                    <a:pt x="277" y="563"/>
                  </a:cubicBezTo>
                  <a:lnTo>
                    <a:pt x="10233" y="563"/>
                  </a:lnTo>
                  <a:cubicBezTo>
                    <a:pt x="10385" y="563"/>
                    <a:pt x="10510" y="438"/>
                    <a:pt x="10510" y="286"/>
                  </a:cubicBezTo>
                  <a:cubicBezTo>
                    <a:pt x="10510" y="126"/>
                    <a:pt x="10385" y="1"/>
                    <a:pt x="102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3"/>
            <p:cNvSpPr/>
            <p:nvPr/>
          </p:nvSpPr>
          <p:spPr>
            <a:xfrm>
              <a:off x="1656400" y="2088050"/>
              <a:ext cx="13850" cy="15175"/>
            </a:xfrm>
            <a:custGeom>
              <a:avLst/>
              <a:gdLst/>
              <a:ahLst/>
              <a:cxnLst/>
              <a:rect l="l" t="t" r="r" b="b"/>
              <a:pathLst>
                <a:path w="554" h="607" extrusionOk="0">
                  <a:moveTo>
                    <a:pt x="277" y="0"/>
                  </a:moveTo>
                  <a:cubicBezTo>
                    <a:pt x="125" y="0"/>
                    <a:pt x="1" y="125"/>
                    <a:pt x="1" y="277"/>
                  </a:cubicBezTo>
                  <a:lnTo>
                    <a:pt x="1" y="330"/>
                  </a:lnTo>
                  <a:cubicBezTo>
                    <a:pt x="1" y="482"/>
                    <a:pt x="125" y="607"/>
                    <a:pt x="277" y="607"/>
                  </a:cubicBezTo>
                  <a:cubicBezTo>
                    <a:pt x="429" y="607"/>
                    <a:pt x="554" y="482"/>
                    <a:pt x="554" y="330"/>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3"/>
            <p:cNvSpPr/>
            <p:nvPr/>
          </p:nvSpPr>
          <p:spPr>
            <a:xfrm>
              <a:off x="1684050" y="2088050"/>
              <a:ext cx="14075" cy="15175"/>
            </a:xfrm>
            <a:custGeom>
              <a:avLst/>
              <a:gdLst/>
              <a:ahLst/>
              <a:cxnLst/>
              <a:rect l="l" t="t" r="r" b="b"/>
              <a:pathLst>
                <a:path w="563" h="607" extrusionOk="0">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3"/>
            <p:cNvSpPr/>
            <p:nvPr/>
          </p:nvSpPr>
          <p:spPr>
            <a:xfrm>
              <a:off x="1711925" y="2088050"/>
              <a:ext cx="14075" cy="15175"/>
            </a:xfrm>
            <a:custGeom>
              <a:avLst/>
              <a:gdLst/>
              <a:ahLst/>
              <a:cxnLst/>
              <a:rect l="l" t="t" r="r" b="b"/>
              <a:pathLst>
                <a:path w="563" h="607" extrusionOk="0">
                  <a:moveTo>
                    <a:pt x="286" y="0"/>
                  </a:moveTo>
                  <a:cubicBezTo>
                    <a:pt x="126" y="0"/>
                    <a:pt x="1" y="125"/>
                    <a:pt x="1" y="277"/>
                  </a:cubicBezTo>
                  <a:lnTo>
                    <a:pt x="1" y="330"/>
                  </a:lnTo>
                  <a:cubicBezTo>
                    <a:pt x="1" y="482"/>
                    <a:pt x="126" y="607"/>
                    <a:pt x="286" y="607"/>
                  </a:cubicBezTo>
                  <a:cubicBezTo>
                    <a:pt x="438" y="607"/>
                    <a:pt x="563" y="482"/>
                    <a:pt x="563" y="330"/>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3"/>
            <p:cNvSpPr/>
            <p:nvPr/>
          </p:nvSpPr>
          <p:spPr>
            <a:xfrm>
              <a:off x="1642800" y="2363250"/>
              <a:ext cx="70500" cy="14075"/>
            </a:xfrm>
            <a:custGeom>
              <a:avLst/>
              <a:gdLst/>
              <a:ahLst/>
              <a:cxnLst/>
              <a:rect l="l" t="t" r="r" b="b"/>
              <a:pathLst>
                <a:path w="2820" h="563" extrusionOk="0">
                  <a:moveTo>
                    <a:pt x="286" y="1"/>
                  </a:moveTo>
                  <a:cubicBezTo>
                    <a:pt x="125" y="1"/>
                    <a:pt x="0" y="126"/>
                    <a:pt x="0" y="286"/>
                  </a:cubicBezTo>
                  <a:cubicBezTo>
                    <a:pt x="0" y="438"/>
                    <a:pt x="125" y="563"/>
                    <a:pt x="286" y="563"/>
                  </a:cubicBezTo>
                  <a:lnTo>
                    <a:pt x="2543" y="563"/>
                  </a:lnTo>
                  <a:cubicBezTo>
                    <a:pt x="2695" y="563"/>
                    <a:pt x="2819" y="438"/>
                    <a:pt x="2819" y="286"/>
                  </a:cubicBezTo>
                  <a:cubicBezTo>
                    <a:pt x="2819" y="126"/>
                    <a:pt x="2695" y="1"/>
                    <a:pt x="25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3"/>
            <p:cNvSpPr/>
            <p:nvPr/>
          </p:nvSpPr>
          <p:spPr>
            <a:xfrm>
              <a:off x="1679150" y="2385550"/>
              <a:ext cx="34150" cy="14075"/>
            </a:xfrm>
            <a:custGeom>
              <a:avLst/>
              <a:gdLst/>
              <a:ahLst/>
              <a:cxnLst/>
              <a:rect l="l" t="t" r="r" b="b"/>
              <a:pathLst>
                <a:path w="1366" h="563" extrusionOk="0">
                  <a:moveTo>
                    <a:pt x="286" y="1"/>
                  </a:moveTo>
                  <a:cubicBezTo>
                    <a:pt x="125" y="1"/>
                    <a:pt x="1" y="126"/>
                    <a:pt x="1" y="286"/>
                  </a:cubicBezTo>
                  <a:cubicBezTo>
                    <a:pt x="1" y="438"/>
                    <a:pt x="125" y="563"/>
                    <a:pt x="286" y="563"/>
                  </a:cubicBezTo>
                  <a:lnTo>
                    <a:pt x="1080" y="563"/>
                  </a:lnTo>
                  <a:cubicBezTo>
                    <a:pt x="1241" y="563"/>
                    <a:pt x="1365" y="438"/>
                    <a:pt x="1365" y="286"/>
                  </a:cubicBezTo>
                  <a:cubicBezTo>
                    <a:pt x="1365" y="126"/>
                    <a:pt x="1241" y="1"/>
                    <a:pt x="108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3"/>
            <p:cNvSpPr/>
            <p:nvPr/>
          </p:nvSpPr>
          <p:spPr>
            <a:xfrm>
              <a:off x="1406625" y="2233225"/>
              <a:ext cx="57775" cy="100400"/>
            </a:xfrm>
            <a:custGeom>
              <a:avLst/>
              <a:gdLst/>
              <a:ahLst/>
              <a:cxnLst/>
              <a:rect l="l" t="t" r="r" b="b"/>
              <a:pathLst>
                <a:path w="2311" h="4016" extrusionOk="0">
                  <a:moveTo>
                    <a:pt x="1998" y="1"/>
                  </a:moveTo>
                  <a:cubicBezTo>
                    <a:pt x="1927" y="1"/>
                    <a:pt x="1856" y="28"/>
                    <a:pt x="1802" y="81"/>
                  </a:cubicBezTo>
                  <a:lnTo>
                    <a:pt x="80" y="1812"/>
                  </a:lnTo>
                  <a:cubicBezTo>
                    <a:pt x="27" y="1865"/>
                    <a:pt x="0" y="1937"/>
                    <a:pt x="0" y="2008"/>
                  </a:cubicBezTo>
                  <a:cubicBezTo>
                    <a:pt x="0" y="2079"/>
                    <a:pt x="27" y="2151"/>
                    <a:pt x="80" y="2204"/>
                  </a:cubicBezTo>
                  <a:lnTo>
                    <a:pt x="1802" y="3935"/>
                  </a:lnTo>
                  <a:cubicBezTo>
                    <a:pt x="1856" y="3989"/>
                    <a:pt x="1927" y="4015"/>
                    <a:pt x="1998" y="4015"/>
                  </a:cubicBezTo>
                  <a:cubicBezTo>
                    <a:pt x="2070" y="4015"/>
                    <a:pt x="2141" y="3989"/>
                    <a:pt x="2195" y="3935"/>
                  </a:cubicBezTo>
                  <a:cubicBezTo>
                    <a:pt x="2311" y="3819"/>
                    <a:pt x="2311" y="3650"/>
                    <a:pt x="2195" y="3534"/>
                  </a:cubicBezTo>
                  <a:lnTo>
                    <a:pt x="669" y="2008"/>
                  </a:lnTo>
                  <a:lnTo>
                    <a:pt x="2195" y="483"/>
                  </a:lnTo>
                  <a:cubicBezTo>
                    <a:pt x="2311" y="367"/>
                    <a:pt x="2311" y="197"/>
                    <a:pt x="2195" y="81"/>
                  </a:cubicBezTo>
                  <a:cubicBezTo>
                    <a:pt x="2141" y="28"/>
                    <a:pt x="2070" y="1"/>
                    <a:pt x="19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3"/>
            <p:cNvSpPr/>
            <p:nvPr/>
          </p:nvSpPr>
          <p:spPr>
            <a:xfrm>
              <a:off x="1635450" y="2233225"/>
              <a:ext cx="57775" cy="100400"/>
            </a:xfrm>
            <a:custGeom>
              <a:avLst/>
              <a:gdLst/>
              <a:ahLst/>
              <a:cxnLst/>
              <a:rect l="l" t="t" r="r" b="b"/>
              <a:pathLst>
                <a:path w="2311" h="4016" extrusionOk="0">
                  <a:moveTo>
                    <a:pt x="303" y="1"/>
                  </a:moveTo>
                  <a:cubicBezTo>
                    <a:pt x="232" y="1"/>
                    <a:pt x="161" y="28"/>
                    <a:pt x="107" y="81"/>
                  </a:cubicBezTo>
                  <a:cubicBezTo>
                    <a:pt x="0" y="197"/>
                    <a:pt x="0" y="376"/>
                    <a:pt x="107" y="483"/>
                  </a:cubicBezTo>
                  <a:lnTo>
                    <a:pt x="1633" y="2008"/>
                  </a:lnTo>
                  <a:lnTo>
                    <a:pt x="107" y="3534"/>
                  </a:lnTo>
                  <a:cubicBezTo>
                    <a:pt x="0" y="3650"/>
                    <a:pt x="0" y="3819"/>
                    <a:pt x="107" y="3935"/>
                  </a:cubicBezTo>
                  <a:cubicBezTo>
                    <a:pt x="161" y="3989"/>
                    <a:pt x="232" y="4015"/>
                    <a:pt x="303" y="4015"/>
                  </a:cubicBezTo>
                  <a:cubicBezTo>
                    <a:pt x="375" y="4015"/>
                    <a:pt x="446" y="3989"/>
                    <a:pt x="500" y="3935"/>
                  </a:cubicBezTo>
                  <a:lnTo>
                    <a:pt x="2230" y="2204"/>
                  </a:lnTo>
                  <a:cubicBezTo>
                    <a:pt x="2284" y="2151"/>
                    <a:pt x="2311" y="2079"/>
                    <a:pt x="2311" y="2008"/>
                  </a:cubicBezTo>
                  <a:cubicBezTo>
                    <a:pt x="2311" y="1937"/>
                    <a:pt x="2284" y="1865"/>
                    <a:pt x="2230" y="1812"/>
                  </a:cubicBezTo>
                  <a:lnTo>
                    <a:pt x="500" y="81"/>
                  </a:lnTo>
                  <a:cubicBezTo>
                    <a:pt x="446" y="28"/>
                    <a:pt x="375" y="1"/>
                    <a:pt x="3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3"/>
            <p:cNvSpPr/>
            <p:nvPr/>
          </p:nvSpPr>
          <p:spPr>
            <a:xfrm>
              <a:off x="1485350" y="2239075"/>
              <a:ext cx="58900" cy="94550"/>
            </a:xfrm>
            <a:custGeom>
              <a:avLst/>
              <a:gdLst/>
              <a:ahLst/>
              <a:cxnLst/>
              <a:rect l="l" t="t" r="r" b="b"/>
              <a:pathLst>
                <a:path w="2356" h="3782" extrusionOk="0">
                  <a:moveTo>
                    <a:pt x="2035" y="1"/>
                  </a:moveTo>
                  <a:cubicBezTo>
                    <a:pt x="1937" y="1"/>
                    <a:pt x="1842" y="53"/>
                    <a:pt x="1793" y="150"/>
                  </a:cubicBezTo>
                  <a:lnTo>
                    <a:pt x="72" y="3371"/>
                  </a:lnTo>
                  <a:cubicBezTo>
                    <a:pt x="0" y="3505"/>
                    <a:pt x="45" y="3674"/>
                    <a:pt x="187" y="3746"/>
                  </a:cubicBezTo>
                  <a:cubicBezTo>
                    <a:pt x="223" y="3772"/>
                    <a:pt x="268" y="3781"/>
                    <a:pt x="312" y="3781"/>
                  </a:cubicBezTo>
                  <a:cubicBezTo>
                    <a:pt x="411" y="3781"/>
                    <a:pt x="509" y="3728"/>
                    <a:pt x="562" y="3630"/>
                  </a:cubicBezTo>
                  <a:lnTo>
                    <a:pt x="2284" y="409"/>
                  </a:lnTo>
                  <a:cubicBezTo>
                    <a:pt x="2355" y="275"/>
                    <a:pt x="2302" y="106"/>
                    <a:pt x="2168" y="34"/>
                  </a:cubicBezTo>
                  <a:cubicBezTo>
                    <a:pt x="2126" y="12"/>
                    <a:pt x="2080" y="1"/>
                    <a:pt x="203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3"/>
            <p:cNvSpPr/>
            <p:nvPr/>
          </p:nvSpPr>
          <p:spPr>
            <a:xfrm>
              <a:off x="1540200" y="2317525"/>
              <a:ext cx="13850" cy="14975"/>
            </a:xfrm>
            <a:custGeom>
              <a:avLst/>
              <a:gdLst/>
              <a:ahLst/>
              <a:cxnLst/>
              <a:rect l="l" t="t" r="r" b="b"/>
              <a:pathLst>
                <a:path w="554" h="599" extrusionOk="0">
                  <a:moveTo>
                    <a:pt x="277" y="1"/>
                  </a:moveTo>
                  <a:cubicBezTo>
                    <a:pt x="126" y="1"/>
                    <a:pt x="1" y="126"/>
                    <a:pt x="1" y="278"/>
                  </a:cubicBezTo>
                  <a:lnTo>
                    <a:pt x="1" y="322"/>
                  </a:lnTo>
                  <a:cubicBezTo>
                    <a:pt x="1" y="474"/>
                    <a:pt x="126" y="599"/>
                    <a:pt x="277" y="599"/>
                  </a:cubicBezTo>
                  <a:cubicBezTo>
                    <a:pt x="429" y="599"/>
                    <a:pt x="554" y="474"/>
                    <a:pt x="554" y="322"/>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3"/>
            <p:cNvSpPr/>
            <p:nvPr/>
          </p:nvSpPr>
          <p:spPr>
            <a:xfrm>
              <a:off x="1571650" y="2317525"/>
              <a:ext cx="14075" cy="14975"/>
            </a:xfrm>
            <a:custGeom>
              <a:avLst/>
              <a:gdLst/>
              <a:ahLst/>
              <a:cxnLst/>
              <a:rect l="l" t="t" r="r" b="b"/>
              <a:pathLst>
                <a:path w="563" h="599" extrusionOk="0">
                  <a:moveTo>
                    <a:pt x="286" y="1"/>
                  </a:moveTo>
                  <a:cubicBezTo>
                    <a:pt x="125" y="1"/>
                    <a:pt x="1" y="126"/>
                    <a:pt x="1" y="278"/>
                  </a:cubicBezTo>
                  <a:lnTo>
                    <a:pt x="1" y="322"/>
                  </a:lnTo>
                  <a:cubicBezTo>
                    <a:pt x="1" y="474"/>
                    <a:pt x="125" y="599"/>
                    <a:pt x="286" y="599"/>
                  </a:cubicBezTo>
                  <a:cubicBezTo>
                    <a:pt x="438" y="599"/>
                    <a:pt x="563" y="474"/>
                    <a:pt x="563" y="322"/>
                  </a:cubicBezTo>
                  <a:lnTo>
                    <a:pt x="563" y="278"/>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3"/>
            <p:cNvSpPr/>
            <p:nvPr/>
          </p:nvSpPr>
          <p:spPr>
            <a:xfrm>
              <a:off x="1603325" y="2317525"/>
              <a:ext cx="14075" cy="14975"/>
            </a:xfrm>
            <a:custGeom>
              <a:avLst/>
              <a:gdLst/>
              <a:ahLst/>
              <a:cxnLst/>
              <a:rect l="l" t="t" r="r" b="b"/>
              <a:pathLst>
                <a:path w="563" h="599" extrusionOk="0">
                  <a:moveTo>
                    <a:pt x="277" y="1"/>
                  </a:moveTo>
                  <a:cubicBezTo>
                    <a:pt x="125" y="1"/>
                    <a:pt x="0" y="126"/>
                    <a:pt x="0" y="278"/>
                  </a:cubicBezTo>
                  <a:lnTo>
                    <a:pt x="0" y="322"/>
                  </a:lnTo>
                  <a:cubicBezTo>
                    <a:pt x="0" y="474"/>
                    <a:pt x="125" y="599"/>
                    <a:pt x="277" y="599"/>
                  </a:cubicBezTo>
                  <a:cubicBezTo>
                    <a:pt x="438" y="599"/>
                    <a:pt x="562" y="474"/>
                    <a:pt x="562" y="322"/>
                  </a:cubicBezTo>
                  <a:lnTo>
                    <a:pt x="562" y="278"/>
                  </a:lnTo>
                  <a:cubicBezTo>
                    <a:pt x="562"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 name="Google Shape;2096;p73"/>
          <p:cNvGrpSpPr/>
          <p:nvPr/>
        </p:nvGrpSpPr>
        <p:grpSpPr>
          <a:xfrm>
            <a:off x="1122950" y="2041363"/>
            <a:ext cx="442725" cy="476175"/>
            <a:chOff x="495050" y="1631400"/>
            <a:chExt cx="442725" cy="476175"/>
          </a:xfrm>
        </p:grpSpPr>
        <p:sp>
          <p:nvSpPr>
            <p:cNvPr id="2097" name="Google Shape;2097;p73"/>
            <p:cNvSpPr/>
            <p:nvPr/>
          </p:nvSpPr>
          <p:spPr>
            <a:xfrm>
              <a:off x="863700" y="1678675"/>
              <a:ext cx="70950" cy="14075"/>
            </a:xfrm>
            <a:custGeom>
              <a:avLst/>
              <a:gdLst/>
              <a:ahLst/>
              <a:cxnLst/>
              <a:rect l="l" t="t" r="r" b="b"/>
              <a:pathLst>
                <a:path w="2838" h="563" extrusionOk="0">
                  <a:moveTo>
                    <a:pt x="277" y="1"/>
                  </a:moveTo>
                  <a:cubicBezTo>
                    <a:pt x="125" y="1"/>
                    <a:pt x="1" y="125"/>
                    <a:pt x="1" y="277"/>
                  </a:cubicBezTo>
                  <a:cubicBezTo>
                    <a:pt x="1" y="438"/>
                    <a:pt x="125" y="563"/>
                    <a:pt x="277" y="563"/>
                  </a:cubicBezTo>
                  <a:lnTo>
                    <a:pt x="2561" y="563"/>
                  </a:lnTo>
                  <a:cubicBezTo>
                    <a:pt x="2713" y="563"/>
                    <a:pt x="2837" y="438"/>
                    <a:pt x="2837" y="277"/>
                  </a:cubicBezTo>
                  <a:cubicBezTo>
                    <a:pt x="2837" y="125"/>
                    <a:pt x="2713"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3"/>
            <p:cNvSpPr/>
            <p:nvPr/>
          </p:nvSpPr>
          <p:spPr>
            <a:xfrm>
              <a:off x="498150" y="1631400"/>
              <a:ext cx="38625" cy="14075"/>
            </a:xfrm>
            <a:custGeom>
              <a:avLst/>
              <a:gdLst/>
              <a:ahLst/>
              <a:cxnLst/>
              <a:rect l="l" t="t" r="r" b="b"/>
              <a:pathLst>
                <a:path w="1545" h="563" extrusionOk="0">
                  <a:moveTo>
                    <a:pt x="277" y="0"/>
                  </a:moveTo>
                  <a:cubicBezTo>
                    <a:pt x="126" y="0"/>
                    <a:pt x="1" y="125"/>
                    <a:pt x="1" y="277"/>
                  </a:cubicBezTo>
                  <a:cubicBezTo>
                    <a:pt x="1" y="437"/>
                    <a:pt x="126" y="562"/>
                    <a:pt x="277" y="562"/>
                  </a:cubicBezTo>
                  <a:lnTo>
                    <a:pt x="1268" y="562"/>
                  </a:lnTo>
                  <a:cubicBezTo>
                    <a:pt x="1419" y="562"/>
                    <a:pt x="1544" y="437"/>
                    <a:pt x="1544" y="277"/>
                  </a:cubicBezTo>
                  <a:cubicBezTo>
                    <a:pt x="1544" y="125"/>
                    <a:pt x="1419" y="0"/>
                    <a:pt x="12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3"/>
            <p:cNvSpPr/>
            <p:nvPr/>
          </p:nvSpPr>
          <p:spPr>
            <a:xfrm>
              <a:off x="495050" y="1707675"/>
              <a:ext cx="442725" cy="399900"/>
            </a:xfrm>
            <a:custGeom>
              <a:avLst/>
              <a:gdLst/>
              <a:ahLst/>
              <a:cxnLst/>
              <a:rect l="l" t="t" r="r" b="b"/>
              <a:pathLst>
                <a:path w="17709" h="15996" extrusionOk="0">
                  <a:moveTo>
                    <a:pt x="10634" y="13257"/>
                  </a:moveTo>
                  <a:cubicBezTo>
                    <a:pt x="10821" y="13935"/>
                    <a:pt x="11205" y="14800"/>
                    <a:pt x="12026" y="15443"/>
                  </a:cubicBezTo>
                  <a:lnTo>
                    <a:pt x="5683" y="15443"/>
                  </a:lnTo>
                  <a:cubicBezTo>
                    <a:pt x="6503" y="14800"/>
                    <a:pt x="6896" y="13935"/>
                    <a:pt x="7074" y="13257"/>
                  </a:cubicBezTo>
                  <a:close/>
                  <a:moveTo>
                    <a:pt x="1552" y="0"/>
                  </a:moveTo>
                  <a:cubicBezTo>
                    <a:pt x="696" y="0"/>
                    <a:pt x="0" y="696"/>
                    <a:pt x="0" y="1553"/>
                  </a:cubicBezTo>
                  <a:lnTo>
                    <a:pt x="0" y="12409"/>
                  </a:lnTo>
                  <a:cubicBezTo>
                    <a:pt x="0" y="12873"/>
                    <a:pt x="384" y="13257"/>
                    <a:pt x="848" y="13257"/>
                  </a:cubicBezTo>
                  <a:lnTo>
                    <a:pt x="6495" y="13257"/>
                  </a:lnTo>
                  <a:cubicBezTo>
                    <a:pt x="6316" y="13828"/>
                    <a:pt x="5986" y="14515"/>
                    <a:pt x="5326" y="15014"/>
                  </a:cubicBezTo>
                  <a:cubicBezTo>
                    <a:pt x="5130" y="15157"/>
                    <a:pt x="5058" y="15398"/>
                    <a:pt x="5130" y="15621"/>
                  </a:cubicBezTo>
                  <a:cubicBezTo>
                    <a:pt x="5210" y="15853"/>
                    <a:pt x="5415" y="15996"/>
                    <a:pt x="5656" y="15996"/>
                  </a:cubicBezTo>
                  <a:lnTo>
                    <a:pt x="12052" y="15996"/>
                  </a:lnTo>
                  <a:cubicBezTo>
                    <a:pt x="12293" y="15996"/>
                    <a:pt x="12498" y="15853"/>
                    <a:pt x="12579" y="15621"/>
                  </a:cubicBezTo>
                  <a:cubicBezTo>
                    <a:pt x="12650" y="15398"/>
                    <a:pt x="12579" y="15157"/>
                    <a:pt x="12391" y="15014"/>
                  </a:cubicBezTo>
                  <a:cubicBezTo>
                    <a:pt x="11731" y="14515"/>
                    <a:pt x="11392" y="13828"/>
                    <a:pt x="11214" y="13257"/>
                  </a:cubicBezTo>
                  <a:lnTo>
                    <a:pt x="13533" y="13257"/>
                  </a:lnTo>
                  <a:cubicBezTo>
                    <a:pt x="13685" y="13257"/>
                    <a:pt x="13810" y="13132"/>
                    <a:pt x="13810" y="12971"/>
                  </a:cubicBezTo>
                  <a:cubicBezTo>
                    <a:pt x="13810" y="12820"/>
                    <a:pt x="13685" y="12695"/>
                    <a:pt x="13533" y="12695"/>
                  </a:cubicBezTo>
                  <a:lnTo>
                    <a:pt x="848" y="12695"/>
                  </a:lnTo>
                  <a:cubicBezTo>
                    <a:pt x="687" y="12695"/>
                    <a:pt x="562" y="12570"/>
                    <a:pt x="562" y="12409"/>
                  </a:cubicBezTo>
                  <a:lnTo>
                    <a:pt x="562" y="10875"/>
                  </a:lnTo>
                  <a:lnTo>
                    <a:pt x="17146" y="10875"/>
                  </a:lnTo>
                  <a:lnTo>
                    <a:pt x="17146" y="12409"/>
                  </a:lnTo>
                  <a:cubicBezTo>
                    <a:pt x="17146" y="12570"/>
                    <a:pt x="17021" y="12695"/>
                    <a:pt x="16870" y="12695"/>
                  </a:cubicBezTo>
                  <a:lnTo>
                    <a:pt x="14666" y="12695"/>
                  </a:lnTo>
                  <a:cubicBezTo>
                    <a:pt x="14515" y="12695"/>
                    <a:pt x="14390" y="12820"/>
                    <a:pt x="14390" y="12971"/>
                  </a:cubicBezTo>
                  <a:cubicBezTo>
                    <a:pt x="14390" y="13132"/>
                    <a:pt x="14515" y="13257"/>
                    <a:pt x="14666" y="13257"/>
                  </a:cubicBezTo>
                  <a:lnTo>
                    <a:pt x="16870" y="13257"/>
                  </a:lnTo>
                  <a:cubicBezTo>
                    <a:pt x="17334" y="13257"/>
                    <a:pt x="17708" y="12873"/>
                    <a:pt x="17708" y="12409"/>
                  </a:cubicBezTo>
                  <a:lnTo>
                    <a:pt x="17708" y="5246"/>
                  </a:lnTo>
                  <a:cubicBezTo>
                    <a:pt x="17708" y="5094"/>
                    <a:pt x="17583" y="4969"/>
                    <a:pt x="17432" y="4969"/>
                  </a:cubicBezTo>
                  <a:cubicBezTo>
                    <a:pt x="17271" y="4969"/>
                    <a:pt x="17146" y="5094"/>
                    <a:pt x="17146" y="5246"/>
                  </a:cubicBezTo>
                  <a:lnTo>
                    <a:pt x="17146" y="10322"/>
                  </a:lnTo>
                  <a:lnTo>
                    <a:pt x="562" y="10322"/>
                  </a:lnTo>
                  <a:lnTo>
                    <a:pt x="562" y="1553"/>
                  </a:lnTo>
                  <a:cubicBezTo>
                    <a:pt x="562" y="999"/>
                    <a:pt x="1008" y="562"/>
                    <a:pt x="1552" y="562"/>
                  </a:cubicBezTo>
                  <a:lnTo>
                    <a:pt x="3631" y="562"/>
                  </a:lnTo>
                  <a:cubicBezTo>
                    <a:pt x="3791" y="562"/>
                    <a:pt x="3916" y="437"/>
                    <a:pt x="3916" y="277"/>
                  </a:cubicBezTo>
                  <a:cubicBezTo>
                    <a:pt x="3916" y="125"/>
                    <a:pt x="3791" y="0"/>
                    <a:pt x="36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3"/>
            <p:cNvSpPr/>
            <p:nvPr/>
          </p:nvSpPr>
          <p:spPr>
            <a:xfrm>
              <a:off x="498150" y="1640100"/>
              <a:ext cx="439625" cy="177325"/>
            </a:xfrm>
            <a:custGeom>
              <a:avLst/>
              <a:gdLst/>
              <a:ahLst/>
              <a:cxnLst/>
              <a:rect l="l" t="t" r="r" b="b"/>
              <a:pathLst>
                <a:path w="17585" h="7093" extrusionOk="0">
                  <a:moveTo>
                    <a:pt x="10751" y="553"/>
                  </a:moveTo>
                  <a:cubicBezTo>
                    <a:pt x="10786" y="553"/>
                    <a:pt x="10822" y="589"/>
                    <a:pt x="10822" y="625"/>
                  </a:cubicBezTo>
                  <a:lnTo>
                    <a:pt x="10822" y="1312"/>
                  </a:lnTo>
                  <a:cubicBezTo>
                    <a:pt x="10822" y="1347"/>
                    <a:pt x="10786" y="1374"/>
                    <a:pt x="10751" y="1374"/>
                  </a:cubicBezTo>
                  <a:lnTo>
                    <a:pt x="6710" y="1374"/>
                  </a:lnTo>
                  <a:cubicBezTo>
                    <a:pt x="6674" y="1374"/>
                    <a:pt x="6638" y="1347"/>
                    <a:pt x="6638" y="1312"/>
                  </a:cubicBezTo>
                  <a:lnTo>
                    <a:pt x="6638" y="625"/>
                  </a:lnTo>
                  <a:cubicBezTo>
                    <a:pt x="6638" y="589"/>
                    <a:pt x="6674" y="553"/>
                    <a:pt x="6710" y="553"/>
                  </a:cubicBezTo>
                  <a:close/>
                  <a:moveTo>
                    <a:pt x="9422" y="1936"/>
                  </a:moveTo>
                  <a:lnTo>
                    <a:pt x="9422" y="2703"/>
                  </a:lnTo>
                  <a:lnTo>
                    <a:pt x="8039" y="2703"/>
                  </a:lnTo>
                  <a:lnTo>
                    <a:pt x="8039" y="1936"/>
                  </a:lnTo>
                  <a:close/>
                  <a:moveTo>
                    <a:pt x="6710" y="0"/>
                  </a:moveTo>
                  <a:cubicBezTo>
                    <a:pt x="6362" y="0"/>
                    <a:pt x="6085" y="277"/>
                    <a:pt x="6085" y="625"/>
                  </a:cubicBezTo>
                  <a:lnTo>
                    <a:pt x="277" y="625"/>
                  </a:lnTo>
                  <a:cubicBezTo>
                    <a:pt x="126" y="625"/>
                    <a:pt x="1" y="750"/>
                    <a:pt x="1" y="910"/>
                  </a:cubicBezTo>
                  <a:cubicBezTo>
                    <a:pt x="1" y="1062"/>
                    <a:pt x="126" y="1187"/>
                    <a:pt x="277" y="1187"/>
                  </a:cubicBezTo>
                  <a:lnTo>
                    <a:pt x="6085" y="1187"/>
                  </a:lnTo>
                  <a:lnTo>
                    <a:pt x="6085" y="1312"/>
                  </a:lnTo>
                  <a:cubicBezTo>
                    <a:pt x="6085" y="1651"/>
                    <a:pt x="6362" y="1936"/>
                    <a:pt x="6710" y="1936"/>
                  </a:cubicBezTo>
                  <a:lnTo>
                    <a:pt x="7486" y="1936"/>
                  </a:lnTo>
                  <a:lnTo>
                    <a:pt x="7486" y="2703"/>
                  </a:lnTo>
                  <a:lnTo>
                    <a:pt x="4649" y="2703"/>
                  </a:lnTo>
                  <a:cubicBezTo>
                    <a:pt x="4497" y="2703"/>
                    <a:pt x="4372" y="2828"/>
                    <a:pt x="4372" y="2980"/>
                  </a:cubicBezTo>
                  <a:cubicBezTo>
                    <a:pt x="4372" y="3140"/>
                    <a:pt x="4497" y="3265"/>
                    <a:pt x="4649" y="3265"/>
                  </a:cubicBezTo>
                  <a:lnTo>
                    <a:pt x="16032" y="3265"/>
                  </a:lnTo>
                  <a:cubicBezTo>
                    <a:pt x="16585" y="3265"/>
                    <a:pt x="17022" y="3702"/>
                    <a:pt x="17022" y="4256"/>
                  </a:cubicBezTo>
                  <a:lnTo>
                    <a:pt x="17022" y="6807"/>
                  </a:lnTo>
                  <a:cubicBezTo>
                    <a:pt x="17022" y="6968"/>
                    <a:pt x="17147" y="7092"/>
                    <a:pt x="17308" y="7092"/>
                  </a:cubicBezTo>
                  <a:cubicBezTo>
                    <a:pt x="17459" y="7092"/>
                    <a:pt x="17584" y="6968"/>
                    <a:pt x="17584" y="6807"/>
                  </a:cubicBezTo>
                  <a:lnTo>
                    <a:pt x="17584" y="4256"/>
                  </a:lnTo>
                  <a:cubicBezTo>
                    <a:pt x="17584" y="3399"/>
                    <a:pt x="16888" y="2703"/>
                    <a:pt x="16032" y="2703"/>
                  </a:cubicBezTo>
                  <a:lnTo>
                    <a:pt x="9984" y="2703"/>
                  </a:lnTo>
                  <a:lnTo>
                    <a:pt x="9984" y="1936"/>
                  </a:lnTo>
                  <a:lnTo>
                    <a:pt x="10751" y="1936"/>
                  </a:lnTo>
                  <a:cubicBezTo>
                    <a:pt x="11099" y="1936"/>
                    <a:pt x="11375" y="1651"/>
                    <a:pt x="11375" y="1312"/>
                  </a:cubicBezTo>
                  <a:lnTo>
                    <a:pt x="11375" y="1187"/>
                  </a:lnTo>
                  <a:lnTo>
                    <a:pt x="17183" y="1187"/>
                  </a:lnTo>
                  <a:cubicBezTo>
                    <a:pt x="17335" y="1187"/>
                    <a:pt x="17459" y="1062"/>
                    <a:pt x="17459" y="910"/>
                  </a:cubicBezTo>
                  <a:cubicBezTo>
                    <a:pt x="17459" y="750"/>
                    <a:pt x="17335" y="625"/>
                    <a:pt x="17183" y="625"/>
                  </a:cubicBezTo>
                  <a:lnTo>
                    <a:pt x="11375" y="625"/>
                  </a:lnTo>
                  <a:cubicBezTo>
                    <a:pt x="11375" y="277"/>
                    <a:pt x="11099" y="0"/>
                    <a:pt x="1075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3"/>
            <p:cNvSpPr/>
            <p:nvPr/>
          </p:nvSpPr>
          <p:spPr>
            <a:xfrm>
              <a:off x="676125" y="1756525"/>
              <a:ext cx="13875" cy="15400"/>
            </a:xfrm>
            <a:custGeom>
              <a:avLst/>
              <a:gdLst/>
              <a:ahLst/>
              <a:cxnLst/>
              <a:rect l="l" t="t" r="r" b="b"/>
              <a:pathLst>
                <a:path w="555" h="616" extrusionOk="0">
                  <a:moveTo>
                    <a:pt x="277" y="0"/>
                  </a:moveTo>
                  <a:cubicBezTo>
                    <a:pt x="126" y="0"/>
                    <a:pt x="1" y="125"/>
                    <a:pt x="1" y="285"/>
                  </a:cubicBezTo>
                  <a:lnTo>
                    <a:pt x="1" y="339"/>
                  </a:lnTo>
                  <a:cubicBezTo>
                    <a:pt x="1" y="491"/>
                    <a:pt x="126" y="616"/>
                    <a:pt x="277" y="616"/>
                  </a:cubicBezTo>
                  <a:cubicBezTo>
                    <a:pt x="429" y="616"/>
                    <a:pt x="554" y="491"/>
                    <a:pt x="554" y="339"/>
                  </a:cubicBezTo>
                  <a:lnTo>
                    <a:pt x="554" y="285"/>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3"/>
            <p:cNvSpPr/>
            <p:nvPr/>
          </p:nvSpPr>
          <p:spPr>
            <a:xfrm>
              <a:off x="709375" y="1756525"/>
              <a:ext cx="14075" cy="15400"/>
            </a:xfrm>
            <a:custGeom>
              <a:avLst/>
              <a:gdLst/>
              <a:ahLst/>
              <a:cxnLst/>
              <a:rect l="l" t="t" r="r" b="b"/>
              <a:pathLst>
                <a:path w="563" h="616" extrusionOk="0">
                  <a:moveTo>
                    <a:pt x="286" y="0"/>
                  </a:moveTo>
                  <a:cubicBezTo>
                    <a:pt x="125" y="0"/>
                    <a:pt x="0" y="125"/>
                    <a:pt x="0" y="285"/>
                  </a:cubicBezTo>
                  <a:lnTo>
                    <a:pt x="0" y="339"/>
                  </a:lnTo>
                  <a:cubicBezTo>
                    <a:pt x="0" y="491"/>
                    <a:pt x="125" y="616"/>
                    <a:pt x="286" y="616"/>
                  </a:cubicBezTo>
                  <a:cubicBezTo>
                    <a:pt x="437" y="616"/>
                    <a:pt x="562" y="491"/>
                    <a:pt x="562" y="339"/>
                  </a:cubicBezTo>
                  <a:lnTo>
                    <a:pt x="562" y="285"/>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3"/>
            <p:cNvSpPr/>
            <p:nvPr/>
          </p:nvSpPr>
          <p:spPr>
            <a:xfrm>
              <a:off x="742825" y="1756525"/>
              <a:ext cx="13850" cy="15400"/>
            </a:xfrm>
            <a:custGeom>
              <a:avLst/>
              <a:gdLst/>
              <a:ahLst/>
              <a:cxnLst/>
              <a:rect l="l" t="t" r="r" b="b"/>
              <a:pathLst>
                <a:path w="554" h="616" extrusionOk="0">
                  <a:moveTo>
                    <a:pt x="277" y="0"/>
                  </a:moveTo>
                  <a:cubicBezTo>
                    <a:pt x="125" y="0"/>
                    <a:pt x="0" y="125"/>
                    <a:pt x="0" y="285"/>
                  </a:cubicBezTo>
                  <a:lnTo>
                    <a:pt x="0" y="339"/>
                  </a:lnTo>
                  <a:cubicBezTo>
                    <a:pt x="0" y="491"/>
                    <a:pt x="125" y="616"/>
                    <a:pt x="277" y="616"/>
                  </a:cubicBezTo>
                  <a:cubicBezTo>
                    <a:pt x="429" y="616"/>
                    <a:pt x="553" y="491"/>
                    <a:pt x="553" y="339"/>
                  </a:cubicBezTo>
                  <a:lnTo>
                    <a:pt x="553" y="285"/>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3"/>
            <p:cNvSpPr/>
            <p:nvPr/>
          </p:nvSpPr>
          <p:spPr>
            <a:xfrm>
              <a:off x="699775" y="1985775"/>
              <a:ext cx="33250" cy="33275"/>
            </a:xfrm>
            <a:custGeom>
              <a:avLst/>
              <a:gdLst/>
              <a:ahLst/>
              <a:cxnLst/>
              <a:rect l="l" t="t" r="r" b="b"/>
              <a:pathLst>
                <a:path w="1330" h="1331" extrusionOk="0">
                  <a:moveTo>
                    <a:pt x="670" y="554"/>
                  </a:moveTo>
                  <a:cubicBezTo>
                    <a:pt x="723" y="554"/>
                    <a:pt x="777" y="607"/>
                    <a:pt x="777" y="661"/>
                  </a:cubicBezTo>
                  <a:cubicBezTo>
                    <a:pt x="777" y="723"/>
                    <a:pt x="723" y="768"/>
                    <a:pt x="670" y="768"/>
                  </a:cubicBezTo>
                  <a:cubicBezTo>
                    <a:pt x="607" y="768"/>
                    <a:pt x="563" y="723"/>
                    <a:pt x="563" y="661"/>
                  </a:cubicBezTo>
                  <a:cubicBezTo>
                    <a:pt x="563" y="607"/>
                    <a:pt x="607" y="554"/>
                    <a:pt x="670" y="554"/>
                  </a:cubicBezTo>
                  <a:close/>
                  <a:moveTo>
                    <a:pt x="670" y="1"/>
                  </a:moveTo>
                  <a:cubicBezTo>
                    <a:pt x="304" y="1"/>
                    <a:pt x="1" y="295"/>
                    <a:pt x="1" y="661"/>
                  </a:cubicBezTo>
                  <a:cubicBezTo>
                    <a:pt x="1" y="1027"/>
                    <a:pt x="304" y="1330"/>
                    <a:pt x="670" y="1330"/>
                  </a:cubicBezTo>
                  <a:cubicBezTo>
                    <a:pt x="1035" y="1330"/>
                    <a:pt x="1330" y="1027"/>
                    <a:pt x="1330" y="661"/>
                  </a:cubicBezTo>
                  <a:cubicBezTo>
                    <a:pt x="1330" y="295"/>
                    <a:pt x="1035" y="1"/>
                    <a:pt x="6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3"/>
            <p:cNvSpPr/>
            <p:nvPr/>
          </p:nvSpPr>
          <p:spPr>
            <a:xfrm>
              <a:off x="651150" y="1827200"/>
              <a:ext cx="13850" cy="54675"/>
            </a:xfrm>
            <a:custGeom>
              <a:avLst/>
              <a:gdLst/>
              <a:ahLst/>
              <a:cxnLst/>
              <a:rect l="l" t="t" r="r" b="b"/>
              <a:pathLst>
                <a:path w="554" h="2187" extrusionOk="0">
                  <a:moveTo>
                    <a:pt x="277" y="1"/>
                  </a:moveTo>
                  <a:cubicBezTo>
                    <a:pt x="126" y="1"/>
                    <a:pt x="1" y="126"/>
                    <a:pt x="1" y="278"/>
                  </a:cubicBezTo>
                  <a:lnTo>
                    <a:pt x="1" y="1910"/>
                  </a:lnTo>
                  <a:cubicBezTo>
                    <a:pt x="1" y="2062"/>
                    <a:pt x="126" y="2187"/>
                    <a:pt x="277" y="2187"/>
                  </a:cubicBezTo>
                  <a:cubicBezTo>
                    <a:pt x="429" y="2187"/>
                    <a:pt x="554" y="2062"/>
                    <a:pt x="554" y="1910"/>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3"/>
            <p:cNvSpPr/>
            <p:nvPr/>
          </p:nvSpPr>
          <p:spPr>
            <a:xfrm>
              <a:off x="689975" y="1827200"/>
              <a:ext cx="14075" cy="54675"/>
            </a:xfrm>
            <a:custGeom>
              <a:avLst/>
              <a:gdLst/>
              <a:ahLst/>
              <a:cxnLst/>
              <a:rect l="l" t="t" r="r" b="b"/>
              <a:pathLst>
                <a:path w="563" h="2187" extrusionOk="0">
                  <a:moveTo>
                    <a:pt x="277" y="1"/>
                  </a:moveTo>
                  <a:cubicBezTo>
                    <a:pt x="125" y="1"/>
                    <a:pt x="0" y="126"/>
                    <a:pt x="0" y="278"/>
                  </a:cubicBezTo>
                  <a:lnTo>
                    <a:pt x="0" y="1910"/>
                  </a:lnTo>
                  <a:cubicBezTo>
                    <a:pt x="0" y="2062"/>
                    <a:pt x="125" y="2187"/>
                    <a:pt x="277" y="2187"/>
                  </a:cubicBezTo>
                  <a:cubicBezTo>
                    <a:pt x="437" y="2187"/>
                    <a:pt x="562" y="2062"/>
                    <a:pt x="562" y="1910"/>
                  </a:cubicBezTo>
                  <a:lnTo>
                    <a:pt x="562" y="278"/>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3"/>
            <p:cNvSpPr/>
            <p:nvPr/>
          </p:nvSpPr>
          <p:spPr>
            <a:xfrm>
              <a:off x="728775" y="1827200"/>
              <a:ext cx="14075" cy="54675"/>
            </a:xfrm>
            <a:custGeom>
              <a:avLst/>
              <a:gdLst/>
              <a:ahLst/>
              <a:cxnLst/>
              <a:rect l="l" t="t" r="r" b="b"/>
              <a:pathLst>
                <a:path w="563" h="2187" extrusionOk="0">
                  <a:moveTo>
                    <a:pt x="286" y="1"/>
                  </a:moveTo>
                  <a:cubicBezTo>
                    <a:pt x="125" y="1"/>
                    <a:pt x="0" y="126"/>
                    <a:pt x="0" y="278"/>
                  </a:cubicBezTo>
                  <a:lnTo>
                    <a:pt x="0" y="1910"/>
                  </a:lnTo>
                  <a:cubicBezTo>
                    <a:pt x="0" y="2062"/>
                    <a:pt x="125" y="2187"/>
                    <a:pt x="286" y="2187"/>
                  </a:cubicBezTo>
                  <a:cubicBezTo>
                    <a:pt x="437" y="2187"/>
                    <a:pt x="562" y="2062"/>
                    <a:pt x="562" y="1910"/>
                  </a:cubicBezTo>
                  <a:lnTo>
                    <a:pt x="562" y="278"/>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767800" y="1827200"/>
              <a:ext cx="13850" cy="54675"/>
            </a:xfrm>
            <a:custGeom>
              <a:avLst/>
              <a:gdLst/>
              <a:ahLst/>
              <a:cxnLst/>
              <a:rect l="l" t="t" r="r" b="b"/>
              <a:pathLst>
                <a:path w="554" h="2187" extrusionOk="0">
                  <a:moveTo>
                    <a:pt x="277" y="1"/>
                  </a:moveTo>
                  <a:cubicBezTo>
                    <a:pt x="125" y="1"/>
                    <a:pt x="0" y="126"/>
                    <a:pt x="0" y="278"/>
                  </a:cubicBezTo>
                  <a:lnTo>
                    <a:pt x="0" y="1910"/>
                  </a:lnTo>
                  <a:cubicBezTo>
                    <a:pt x="0" y="2062"/>
                    <a:pt x="125" y="2187"/>
                    <a:pt x="277" y="2187"/>
                  </a:cubicBezTo>
                  <a:cubicBezTo>
                    <a:pt x="429" y="2187"/>
                    <a:pt x="554" y="2062"/>
                    <a:pt x="554" y="1910"/>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73"/>
          <p:cNvGrpSpPr/>
          <p:nvPr/>
        </p:nvGrpSpPr>
        <p:grpSpPr>
          <a:xfrm>
            <a:off x="6624238" y="3944988"/>
            <a:ext cx="476175" cy="411075"/>
            <a:chOff x="6619850" y="1425650"/>
            <a:chExt cx="476175" cy="411075"/>
          </a:xfrm>
        </p:grpSpPr>
        <p:sp>
          <p:nvSpPr>
            <p:cNvPr id="2110" name="Google Shape;2110;p73"/>
            <p:cNvSpPr/>
            <p:nvPr/>
          </p:nvSpPr>
          <p:spPr>
            <a:xfrm>
              <a:off x="6619850" y="1557475"/>
              <a:ext cx="476175" cy="279250"/>
            </a:xfrm>
            <a:custGeom>
              <a:avLst/>
              <a:gdLst/>
              <a:ahLst/>
              <a:cxnLst/>
              <a:rect l="l" t="t" r="r" b="b"/>
              <a:pathLst>
                <a:path w="19047" h="11170" extrusionOk="0">
                  <a:moveTo>
                    <a:pt x="16933" y="1490"/>
                  </a:moveTo>
                  <a:lnTo>
                    <a:pt x="16933" y="10616"/>
                  </a:lnTo>
                  <a:lnTo>
                    <a:pt x="15880" y="10616"/>
                  </a:lnTo>
                  <a:lnTo>
                    <a:pt x="15880" y="2953"/>
                  </a:lnTo>
                  <a:cubicBezTo>
                    <a:pt x="15880" y="2792"/>
                    <a:pt x="15755" y="2668"/>
                    <a:pt x="15594" y="2668"/>
                  </a:cubicBezTo>
                  <a:cubicBezTo>
                    <a:pt x="15443" y="2668"/>
                    <a:pt x="15318" y="2792"/>
                    <a:pt x="15318" y="2953"/>
                  </a:cubicBezTo>
                  <a:lnTo>
                    <a:pt x="15318" y="10616"/>
                  </a:lnTo>
                  <a:lnTo>
                    <a:pt x="14337" y="10616"/>
                  </a:lnTo>
                  <a:lnTo>
                    <a:pt x="14337" y="4746"/>
                  </a:lnTo>
                  <a:cubicBezTo>
                    <a:pt x="14337" y="4595"/>
                    <a:pt x="14212" y="4470"/>
                    <a:pt x="14060" y="4470"/>
                  </a:cubicBezTo>
                  <a:cubicBezTo>
                    <a:pt x="13908" y="4470"/>
                    <a:pt x="13783" y="4595"/>
                    <a:pt x="13783" y="4746"/>
                  </a:cubicBezTo>
                  <a:lnTo>
                    <a:pt x="13783" y="10616"/>
                  </a:lnTo>
                  <a:lnTo>
                    <a:pt x="12802" y="10616"/>
                  </a:lnTo>
                  <a:lnTo>
                    <a:pt x="12802" y="4746"/>
                  </a:lnTo>
                  <a:cubicBezTo>
                    <a:pt x="12802" y="4595"/>
                    <a:pt x="12677" y="4470"/>
                    <a:pt x="12517" y="4470"/>
                  </a:cubicBezTo>
                  <a:cubicBezTo>
                    <a:pt x="12365" y="4470"/>
                    <a:pt x="12240" y="4595"/>
                    <a:pt x="12240" y="4746"/>
                  </a:cubicBezTo>
                  <a:lnTo>
                    <a:pt x="12240" y="10616"/>
                  </a:lnTo>
                  <a:lnTo>
                    <a:pt x="11259" y="10616"/>
                  </a:lnTo>
                  <a:lnTo>
                    <a:pt x="11259" y="6165"/>
                  </a:lnTo>
                  <a:cubicBezTo>
                    <a:pt x="11259" y="6004"/>
                    <a:pt x="11134" y="5879"/>
                    <a:pt x="10982" y="5879"/>
                  </a:cubicBezTo>
                  <a:cubicBezTo>
                    <a:pt x="10822" y="5879"/>
                    <a:pt x="10697" y="6004"/>
                    <a:pt x="10697" y="6165"/>
                  </a:cubicBezTo>
                  <a:lnTo>
                    <a:pt x="10697" y="10616"/>
                  </a:lnTo>
                  <a:lnTo>
                    <a:pt x="9715" y="10616"/>
                  </a:lnTo>
                  <a:lnTo>
                    <a:pt x="9715" y="6165"/>
                  </a:lnTo>
                  <a:cubicBezTo>
                    <a:pt x="9715" y="6004"/>
                    <a:pt x="9591" y="5879"/>
                    <a:pt x="9439" y="5879"/>
                  </a:cubicBezTo>
                  <a:cubicBezTo>
                    <a:pt x="9287" y="5879"/>
                    <a:pt x="9162" y="6004"/>
                    <a:pt x="9162" y="6165"/>
                  </a:cubicBezTo>
                  <a:lnTo>
                    <a:pt x="9162" y="10616"/>
                  </a:lnTo>
                  <a:lnTo>
                    <a:pt x="8181" y="10616"/>
                  </a:lnTo>
                  <a:lnTo>
                    <a:pt x="8181" y="6165"/>
                  </a:lnTo>
                  <a:cubicBezTo>
                    <a:pt x="8181" y="6004"/>
                    <a:pt x="8056" y="5879"/>
                    <a:pt x="7905" y="5879"/>
                  </a:cubicBezTo>
                  <a:cubicBezTo>
                    <a:pt x="7744" y="5879"/>
                    <a:pt x="7619" y="6004"/>
                    <a:pt x="7619" y="6165"/>
                  </a:cubicBezTo>
                  <a:lnTo>
                    <a:pt x="7619" y="10616"/>
                  </a:lnTo>
                  <a:lnTo>
                    <a:pt x="6638" y="10616"/>
                  </a:lnTo>
                  <a:lnTo>
                    <a:pt x="6638" y="9474"/>
                  </a:lnTo>
                  <a:cubicBezTo>
                    <a:pt x="6638" y="9323"/>
                    <a:pt x="6513" y="9198"/>
                    <a:pt x="6361" y="9198"/>
                  </a:cubicBezTo>
                  <a:cubicBezTo>
                    <a:pt x="6210" y="9198"/>
                    <a:pt x="6085" y="9323"/>
                    <a:pt x="6085" y="9474"/>
                  </a:cubicBezTo>
                  <a:lnTo>
                    <a:pt x="6085" y="10616"/>
                  </a:lnTo>
                  <a:lnTo>
                    <a:pt x="5103" y="10616"/>
                  </a:lnTo>
                  <a:lnTo>
                    <a:pt x="5103" y="9474"/>
                  </a:lnTo>
                  <a:cubicBezTo>
                    <a:pt x="5103" y="9323"/>
                    <a:pt x="4978" y="9198"/>
                    <a:pt x="4818" y="9198"/>
                  </a:cubicBezTo>
                  <a:cubicBezTo>
                    <a:pt x="4666" y="9198"/>
                    <a:pt x="4541" y="9323"/>
                    <a:pt x="4541" y="9474"/>
                  </a:cubicBezTo>
                  <a:lnTo>
                    <a:pt x="4541" y="10616"/>
                  </a:lnTo>
                  <a:lnTo>
                    <a:pt x="3560" y="10616"/>
                  </a:lnTo>
                  <a:lnTo>
                    <a:pt x="3560" y="8770"/>
                  </a:lnTo>
                  <a:cubicBezTo>
                    <a:pt x="3560" y="8609"/>
                    <a:pt x="3435" y="8484"/>
                    <a:pt x="3283" y="8484"/>
                  </a:cubicBezTo>
                  <a:cubicBezTo>
                    <a:pt x="3132" y="8484"/>
                    <a:pt x="3007" y="8609"/>
                    <a:pt x="3007" y="8770"/>
                  </a:cubicBezTo>
                  <a:lnTo>
                    <a:pt x="3007" y="10616"/>
                  </a:lnTo>
                  <a:lnTo>
                    <a:pt x="2052" y="10616"/>
                  </a:lnTo>
                  <a:lnTo>
                    <a:pt x="2052" y="7637"/>
                  </a:lnTo>
                  <a:lnTo>
                    <a:pt x="4006" y="7637"/>
                  </a:lnTo>
                  <a:lnTo>
                    <a:pt x="4006" y="8368"/>
                  </a:lnTo>
                  <a:cubicBezTo>
                    <a:pt x="4006" y="8529"/>
                    <a:pt x="4131" y="8654"/>
                    <a:pt x="4291" y="8654"/>
                  </a:cubicBezTo>
                  <a:lnTo>
                    <a:pt x="6816" y="8654"/>
                  </a:lnTo>
                  <a:cubicBezTo>
                    <a:pt x="6968" y="8654"/>
                    <a:pt x="7093" y="8529"/>
                    <a:pt x="7093" y="8368"/>
                  </a:cubicBezTo>
                  <a:lnTo>
                    <a:pt x="7093" y="4898"/>
                  </a:lnTo>
                  <a:lnTo>
                    <a:pt x="11143" y="4898"/>
                  </a:lnTo>
                  <a:cubicBezTo>
                    <a:pt x="11295" y="4898"/>
                    <a:pt x="11419" y="4773"/>
                    <a:pt x="11419" y="4621"/>
                  </a:cubicBezTo>
                  <a:lnTo>
                    <a:pt x="11419" y="3506"/>
                  </a:lnTo>
                  <a:lnTo>
                    <a:pt x="14060" y="3506"/>
                  </a:lnTo>
                  <a:cubicBezTo>
                    <a:pt x="14212" y="3506"/>
                    <a:pt x="14337" y="3381"/>
                    <a:pt x="14337" y="3230"/>
                  </a:cubicBezTo>
                  <a:lnTo>
                    <a:pt x="14337" y="1490"/>
                  </a:lnTo>
                  <a:close/>
                  <a:moveTo>
                    <a:pt x="18770" y="0"/>
                  </a:moveTo>
                  <a:cubicBezTo>
                    <a:pt x="18610" y="0"/>
                    <a:pt x="18485" y="125"/>
                    <a:pt x="18485" y="286"/>
                  </a:cubicBezTo>
                  <a:lnTo>
                    <a:pt x="18485" y="10554"/>
                  </a:lnTo>
                  <a:cubicBezTo>
                    <a:pt x="18485" y="10589"/>
                    <a:pt x="18458" y="10616"/>
                    <a:pt x="18431" y="10616"/>
                  </a:cubicBezTo>
                  <a:lnTo>
                    <a:pt x="17486" y="10616"/>
                  </a:lnTo>
                  <a:lnTo>
                    <a:pt x="17486" y="1213"/>
                  </a:lnTo>
                  <a:cubicBezTo>
                    <a:pt x="17486" y="1053"/>
                    <a:pt x="17361" y="928"/>
                    <a:pt x="17209" y="928"/>
                  </a:cubicBezTo>
                  <a:lnTo>
                    <a:pt x="14060" y="928"/>
                  </a:lnTo>
                  <a:cubicBezTo>
                    <a:pt x="13908" y="928"/>
                    <a:pt x="13783" y="1053"/>
                    <a:pt x="13783" y="1213"/>
                  </a:cubicBezTo>
                  <a:lnTo>
                    <a:pt x="13783" y="2944"/>
                  </a:lnTo>
                  <a:lnTo>
                    <a:pt x="11143" y="2944"/>
                  </a:lnTo>
                  <a:cubicBezTo>
                    <a:pt x="10982" y="2944"/>
                    <a:pt x="10857" y="3069"/>
                    <a:pt x="10857" y="3230"/>
                  </a:cubicBezTo>
                  <a:lnTo>
                    <a:pt x="10857" y="4336"/>
                  </a:lnTo>
                  <a:lnTo>
                    <a:pt x="6816" y="4336"/>
                  </a:lnTo>
                  <a:cubicBezTo>
                    <a:pt x="6664" y="4336"/>
                    <a:pt x="6540" y="4461"/>
                    <a:pt x="6540" y="4621"/>
                  </a:cubicBezTo>
                  <a:lnTo>
                    <a:pt x="6540" y="8092"/>
                  </a:lnTo>
                  <a:lnTo>
                    <a:pt x="4568" y="8092"/>
                  </a:lnTo>
                  <a:lnTo>
                    <a:pt x="4568" y="7360"/>
                  </a:lnTo>
                  <a:cubicBezTo>
                    <a:pt x="4568" y="7208"/>
                    <a:pt x="4443" y="7083"/>
                    <a:pt x="4291" y="7083"/>
                  </a:cubicBezTo>
                  <a:lnTo>
                    <a:pt x="1767" y="7083"/>
                  </a:lnTo>
                  <a:cubicBezTo>
                    <a:pt x="1615" y="7083"/>
                    <a:pt x="1490" y="7208"/>
                    <a:pt x="1490" y="7360"/>
                  </a:cubicBezTo>
                  <a:lnTo>
                    <a:pt x="1490" y="10616"/>
                  </a:lnTo>
                  <a:lnTo>
                    <a:pt x="616" y="10616"/>
                  </a:lnTo>
                  <a:cubicBezTo>
                    <a:pt x="580" y="10616"/>
                    <a:pt x="554" y="10589"/>
                    <a:pt x="554" y="10554"/>
                  </a:cubicBezTo>
                  <a:lnTo>
                    <a:pt x="554" y="5121"/>
                  </a:lnTo>
                  <a:cubicBezTo>
                    <a:pt x="554" y="4960"/>
                    <a:pt x="429" y="4835"/>
                    <a:pt x="277" y="4835"/>
                  </a:cubicBezTo>
                  <a:cubicBezTo>
                    <a:pt x="125" y="4835"/>
                    <a:pt x="0" y="4960"/>
                    <a:pt x="0" y="5121"/>
                  </a:cubicBezTo>
                  <a:lnTo>
                    <a:pt x="0" y="10554"/>
                  </a:lnTo>
                  <a:cubicBezTo>
                    <a:pt x="0" y="10893"/>
                    <a:pt x="277" y="11169"/>
                    <a:pt x="616" y="11169"/>
                  </a:cubicBezTo>
                  <a:lnTo>
                    <a:pt x="18431" y="11169"/>
                  </a:lnTo>
                  <a:cubicBezTo>
                    <a:pt x="18770" y="11169"/>
                    <a:pt x="19047" y="10893"/>
                    <a:pt x="19047" y="10554"/>
                  </a:cubicBezTo>
                  <a:lnTo>
                    <a:pt x="19047" y="286"/>
                  </a:lnTo>
                  <a:cubicBezTo>
                    <a:pt x="19047" y="125"/>
                    <a:pt x="18922" y="0"/>
                    <a:pt x="187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6619850" y="1425650"/>
              <a:ext cx="476175" cy="238225"/>
            </a:xfrm>
            <a:custGeom>
              <a:avLst/>
              <a:gdLst/>
              <a:ahLst/>
              <a:cxnLst/>
              <a:rect l="l" t="t" r="r" b="b"/>
              <a:pathLst>
                <a:path w="19047" h="9529" extrusionOk="0">
                  <a:moveTo>
                    <a:pt x="1017" y="1"/>
                  </a:moveTo>
                  <a:cubicBezTo>
                    <a:pt x="455" y="1"/>
                    <a:pt x="0" y="456"/>
                    <a:pt x="0" y="1018"/>
                  </a:cubicBezTo>
                  <a:lnTo>
                    <a:pt x="0" y="9252"/>
                  </a:lnTo>
                  <a:cubicBezTo>
                    <a:pt x="0" y="9404"/>
                    <a:pt x="125" y="9529"/>
                    <a:pt x="277" y="9529"/>
                  </a:cubicBezTo>
                  <a:cubicBezTo>
                    <a:pt x="429" y="9529"/>
                    <a:pt x="554" y="9404"/>
                    <a:pt x="554" y="9252"/>
                  </a:cubicBezTo>
                  <a:lnTo>
                    <a:pt x="554" y="3346"/>
                  </a:lnTo>
                  <a:lnTo>
                    <a:pt x="18485" y="3346"/>
                  </a:lnTo>
                  <a:lnTo>
                    <a:pt x="18485" y="4417"/>
                  </a:lnTo>
                  <a:cubicBezTo>
                    <a:pt x="18485" y="4568"/>
                    <a:pt x="18610" y="4693"/>
                    <a:pt x="18770" y="4693"/>
                  </a:cubicBezTo>
                  <a:cubicBezTo>
                    <a:pt x="18922" y="4693"/>
                    <a:pt x="19047" y="4568"/>
                    <a:pt x="19047" y="4417"/>
                  </a:cubicBezTo>
                  <a:lnTo>
                    <a:pt x="19047" y="1018"/>
                  </a:lnTo>
                  <a:cubicBezTo>
                    <a:pt x="19047" y="456"/>
                    <a:pt x="18592" y="1"/>
                    <a:pt x="18030" y="1"/>
                  </a:cubicBezTo>
                  <a:lnTo>
                    <a:pt x="4399" y="1"/>
                  </a:lnTo>
                  <a:cubicBezTo>
                    <a:pt x="4247" y="1"/>
                    <a:pt x="4122" y="126"/>
                    <a:pt x="4122" y="277"/>
                  </a:cubicBezTo>
                  <a:cubicBezTo>
                    <a:pt x="4122" y="429"/>
                    <a:pt x="4247" y="554"/>
                    <a:pt x="4399" y="554"/>
                  </a:cubicBezTo>
                  <a:lnTo>
                    <a:pt x="18030" y="554"/>
                  </a:lnTo>
                  <a:cubicBezTo>
                    <a:pt x="18280" y="554"/>
                    <a:pt x="18485" y="759"/>
                    <a:pt x="18485" y="1018"/>
                  </a:cubicBezTo>
                  <a:lnTo>
                    <a:pt x="18485" y="2784"/>
                  </a:lnTo>
                  <a:lnTo>
                    <a:pt x="554" y="2784"/>
                  </a:lnTo>
                  <a:lnTo>
                    <a:pt x="554" y="1018"/>
                  </a:lnTo>
                  <a:cubicBezTo>
                    <a:pt x="554" y="759"/>
                    <a:pt x="759" y="554"/>
                    <a:pt x="1017" y="554"/>
                  </a:cubicBezTo>
                  <a:lnTo>
                    <a:pt x="3257" y="554"/>
                  </a:lnTo>
                  <a:cubicBezTo>
                    <a:pt x="3417" y="554"/>
                    <a:pt x="3542" y="429"/>
                    <a:pt x="3542" y="277"/>
                  </a:cubicBezTo>
                  <a:cubicBezTo>
                    <a:pt x="3542" y="126"/>
                    <a:pt x="3417" y="1"/>
                    <a:pt x="325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6681850" y="1461800"/>
              <a:ext cx="262750" cy="13850"/>
            </a:xfrm>
            <a:custGeom>
              <a:avLst/>
              <a:gdLst/>
              <a:ahLst/>
              <a:cxnLst/>
              <a:rect l="l" t="t" r="r" b="b"/>
              <a:pathLst>
                <a:path w="10510" h="554" extrusionOk="0">
                  <a:moveTo>
                    <a:pt x="277" y="0"/>
                  </a:moveTo>
                  <a:cubicBezTo>
                    <a:pt x="125" y="0"/>
                    <a:pt x="1" y="125"/>
                    <a:pt x="1" y="277"/>
                  </a:cubicBezTo>
                  <a:cubicBezTo>
                    <a:pt x="1" y="428"/>
                    <a:pt x="125" y="553"/>
                    <a:pt x="277" y="553"/>
                  </a:cubicBezTo>
                  <a:lnTo>
                    <a:pt x="10233" y="553"/>
                  </a:lnTo>
                  <a:cubicBezTo>
                    <a:pt x="10385" y="553"/>
                    <a:pt x="10510" y="428"/>
                    <a:pt x="10510" y="277"/>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6964425" y="1459775"/>
              <a:ext cx="13850" cy="15200"/>
            </a:xfrm>
            <a:custGeom>
              <a:avLst/>
              <a:gdLst/>
              <a:ahLst/>
              <a:cxnLst/>
              <a:rect l="l" t="t" r="r" b="b"/>
              <a:pathLst>
                <a:path w="554" h="608" extrusionOk="0">
                  <a:moveTo>
                    <a:pt x="277" y="1"/>
                  </a:moveTo>
                  <a:cubicBezTo>
                    <a:pt x="125" y="1"/>
                    <a:pt x="0" y="126"/>
                    <a:pt x="0" y="286"/>
                  </a:cubicBezTo>
                  <a:lnTo>
                    <a:pt x="0" y="331"/>
                  </a:lnTo>
                  <a:cubicBezTo>
                    <a:pt x="0" y="483"/>
                    <a:pt x="125" y="607"/>
                    <a:pt x="277" y="607"/>
                  </a:cubicBezTo>
                  <a:cubicBezTo>
                    <a:pt x="429" y="607"/>
                    <a:pt x="554" y="483"/>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6992075" y="1459775"/>
              <a:ext cx="14075" cy="15200"/>
            </a:xfrm>
            <a:custGeom>
              <a:avLst/>
              <a:gdLst/>
              <a:ahLst/>
              <a:cxnLst/>
              <a:rect l="l" t="t" r="r" b="b"/>
              <a:pathLst>
                <a:path w="563" h="608" extrusionOk="0">
                  <a:moveTo>
                    <a:pt x="286" y="1"/>
                  </a:moveTo>
                  <a:cubicBezTo>
                    <a:pt x="126" y="1"/>
                    <a:pt x="1" y="126"/>
                    <a:pt x="1" y="286"/>
                  </a:cubicBezTo>
                  <a:lnTo>
                    <a:pt x="1" y="331"/>
                  </a:lnTo>
                  <a:cubicBezTo>
                    <a:pt x="1" y="483"/>
                    <a:pt x="126" y="607"/>
                    <a:pt x="286" y="607"/>
                  </a:cubicBezTo>
                  <a:cubicBezTo>
                    <a:pt x="438" y="607"/>
                    <a:pt x="563" y="483"/>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7019950" y="1459775"/>
              <a:ext cx="14075" cy="15200"/>
            </a:xfrm>
            <a:custGeom>
              <a:avLst/>
              <a:gdLst/>
              <a:ahLst/>
              <a:cxnLst/>
              <a:rect l="l" t="t" r="r" b="b"/>
              <a:pathLst>
                <a:path w="563" h="608" extrusionOk="0">
                  <a:moveTo>
                    <a:pt x="286" y="1"/>
                  </a:moveTo>
                  <a:cubicBezTo>
                    <a:pt x="126" y="1"/>
                    <a:pt x="1" y="126"/>
                    <a:pt x="1" y="286"/>
                  </a:cubicBezTo>
                  <a:lnTo>
                    <a:pt x="1" y="331"/>
                  </a:lnTo>
                  <a:cubicBezTo>
                    <a:pt x="1" y="483"/>
                    <a:pt x="126" y="607"/>
                    <a:pt x="286" y="607"/>
                  </a:cubicBezTo>
                  <a:cubicBezTo>
                    <a:pt x="438" y="607"/>
                    <a:pt x="563" y="483"/>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6828375" y="1549450"/>
              <a:ext cx="14075" cy="15625"/>
            </a:xfrm>
            <a:custGeom>
              <a:avLst/>
              <a:gdLst/>
              <a:ahLst/>
              <a:cxnLst/>
              <a:rect l="l" t="t" r="r" b="b"/>
              <a:pathLst>
                <a:path w="563" h="625" extrusionOk="0">
                  <a:moveTo>
                    <a:pt x="277" y="0"/>
                  </a:moveTo>
                  <a:cubicBezTo>
                    <a:pt x="126" y="0"/>
                    <a:pt x="1" y="134"/>
                    <a:pt x="1" y="286"/>
                  </a:cubicBezTo>
                  <a:lnTo>
                    <a:pt x="1" y="348"/>
                  </a:lnTo>
                  <a:cubicBezTo>
                    <a:pt x="1" y="500"/>
                    <a:pt x="126" y="625"/>
                    <a:pt x="277" y="625"/>
                  </a:cubicBezTo>
                  <a:cubicBezTo>
                    <a:pt x="438" y="625"/>
                    <a:pt x="563" y="500"/>
                    <a:pt x="563" y="348"/>
                  </a:cubicBezTo>
                  <a:lnTo>
                    <a:pt x="563" y="286"/>
                  </a:lnTo>
                  <a:cubicBezTo>
                    <a:pt x="563" y="134"/>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6864500" y="1549450"/>
              <a:ext cx="13850" cy="15625"/>
            </a:xfrm>
            <a:custGeom>
              <a:avLst/>
              <a:gdLst/>
              <a:ahLst/>
              <a:cxnLst/>
              <a:rect l="l" t="t" r="r" b="b"/>
              <a:pathLst>
                <a:path w="554" h="625" extrusionOk="0">
                  <a:moveTo>
                    <a:pt x="277" y="0"/>
                  </a:moveTo>
                  <a:cubicBezTo>
                    <a:pt x="126" y="0"/>
                    <a:pt x="1" y="134"/>
                    <a:pt x="1" y="286"/>
                  </a:cubicBezTo>
                  <a:lnTo>
                    <a:pt x="1" y="348"/>
                  </a:lnTo>
                  <a:cubicBezTo>
                    <a:pt x="1" y="500"/>
                    <a:pt x="126" y="625"/>
                    <a:pt x="277" y="625"/>
                  </a:cubicBezTo>
                  <a:cubicBezTo>
                    <a:pt x="429" y="625"/>
                    <a:pt x="554" y="500"/>
                    <a:pt x="554" y="348"/>
                  </a:cubicBezTo>
                  <a:lnTo>
                    <a:pt x="554" y="286"/>
                  </a:lnTo>
                  <a:cubicBezTo>
                    <a:pt x="554" y="134"/>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6900650" y="1549450"/>
              <a:ext cx="13850" cy="15625"/>
            </a:xfrm>
            <a:custGeom>
              <a:avLst/>
              <a:gdLst/>
              <a:ahLst/>
              <a:cxnLst/>
              <a:rect l="l" t="t" r="r" b="b"/>
              <a:pathLst>
                <a:path w="554" h="625" extrusionOk="0">
                  <a:moveTo>
                    <a:pt x="277" y="0"/>
                  </a:moveTo>
                  <a:cubicBezTo>
                    <a:pt x="125" y="0"/>
                    <a:pt x="0" y="134"/>
                    <a:pt x="0" y="286"/>
                  </a:cubicBezTo>
                  <a:lnTo>
                    <a:pt x="0" y="348"/>
                  </a:lnTo>
                  <a:cubicBezTo>
                    <a:pt x="0" y="500"/>
                    <a:pt x="125" y="625"/>
                    <a:pt x="277" y="625"/>
                  </a:cubicBezTo>
                  <a:cubicBezTo>
                    <a:pt x="428" y="625"/>
                    <a:pt x="553" y="500"/>
                    <a:pt x="553" y="348"/>
                  </a:cubicBezTo>
                  <a:lnTo>
                    <a:pt x="553" y="286"/>
                  </a:lnTo>
                  <a:cubicBezTo>
                    <a:pt x="553" y="134"/>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73"/>
          <p:cNvGrpSpPr/>
          <p:nvPr/>
        </p:nvGrpSpPr>
        <p:grpSpPr>
          <a:xfrm>
            <a:off x="6719475" y="1410750"/>
            <a:ext cx="285700" cy="476425"/>
            <a:chOff x="6126525" y="1394650"/>
            <a:chExt cx="285700" cy="476425"/>
          </a:xfrm>
        </p:grpSpPr>
        <p:sp>
          <p:nvSpPr>
            <p:cNvPr id="2120" name="Google Shape;2120;p73"/>
            <p:cNvSpPr/>
            <p:nvPr/>
          </p:nvSpPr>
          <p:spPr>
            <a:xfrm>
              <a:off x="6126525" y="1394650"/>
              <a:ext cx="285700" cy="476425"/>
            </a:xfrm>
            <a:custGeom>
              <a:avLst/>
              <a:gdLst/>
              <a:ahLst/>
              <a:cxnLst/>
              <a:rect l="l" t="t" r="r" b="b"/>
              <a:pathLst>
                <a:path w="11428" h="19057" extrusionOk="0">
                  <a:moveTo>
                    <a:pt x="10134" y="563"/>
                  </a:moveTo>
                  <a:cubicBezTo>
                    <a:pt x="10536" y="563"/>
                    <a:pt x="10866" y="893"/>
                    <a:pt x="10866" y="1294"/>
                  </a:cubicBezTo>
                  <a:lnTo>
                    <a:pt x="10866" y="2445"/>
                  </a:lnTo>
                  <a:lnTo>
                    <a:pt x="562" y="2445"/>
                  </a:lnTo>
                  <a:lnTo>
                    <a:pt x="562" y="1294"/>
                  </a:lnTo>
                  <a:cubicBezTo>
                    <a:pt x="562" y="893"/>
                    <a:pt x="892" y="563"/>
                    <a:pt x="1294" y="563"/>
                  </a:cubicBezTo>
                  <a:close/>
                  <a:moveTo>
                    <a:pt x="1294" y="1"/>
                  </a:moveTo>
                  <a:cubicBezTo>
                    <a:pt x="580" y="1"/>
                    <a:pt x="0" y="581"/>
                    <a:pt x="0" y="1294"/>
                  </a:cubicBezTo>
                  <a:lnTo>
                    <a:pt x="0" y="12249"/>
                  </a:lnTo>
                  <a:cubicBezTo>
                    <a:pt x="0" y="12401"/>
                    <a:pt x="125" y="12526"/>
                    <a:pt x="277" y="12526"/>
                  </a:cubicBezTo>
                  <a:cubicBezTo>
                    <a:pt x="437" y="12526"/>
                    <a:pt x="562" y="12401"/>
                    <a:pt x="562" y="12249"/>
                  </a:cubicBezTo>
                  <a:lnTo>
                    <a:pt x="562" y="2998"/>
                  </a:lnTo>
                  <a:lnTo>
                    <a:pt x="10866" y="2998"/>
                  </a:lnTo>
                  <a:lnTo>
                    <a:pt x="10866" y="16023"/>
                  </a:lnTo>
                  <a:lnTo>
                    <a:pt x="5495" y="16023"/>
                  </a:lnTo>
                  <a:lnTo>
                    <a:pt x="5495" y="5380"/>
                  </a:lnTo>
                  <a:cubicBezTo>
                    <a:pt x="5495" y="5059"/>
                    <a:pt x="5237" y="4800"/>
                    <a:pt x="4916" y="4800"/>
                  </a:cubicBezTo>
                  <a:lnTo>
                    <a:pt x="1981" y="4800"/>
                  </a:lnTo>
                  <a:cubicBezTo>
                    <a:pt x="1659" y="4800"/>
                    <a:pt x="1392" y="5059"/>
                    <a:pt x="1392" y="5380"/>
                  </a:cubicBezTo>
                  <a:lnTo>
                    <a:pt x="1392" y="8503"/>
                  </a:lnTo>
                  <a:cubicBezTo>
                    <a:pt x="1392" y="8654"/>
                    <a:pt x="1517" y="8779"/>
                    <a:pt x="1677" y="8779"/>
                  </a:cubicBezTo>
                  <a:cubicBezTo>
                    <a:pt x="1829" y="8779"/>
                    <a:pt x="1954" y="8654"/>
                    <a:pt x="1954" y="8503"/>
                  </a:cubicBezTo>
                  <a:lnTo>
                    <a:pt x="1954" y="5380"/>
                  </a:lnTo>
                  <a:cubicBezTo>
                    <a:pt x="1954" y="5362"/>
                    <a:pt x="1963" y="5353"/>
                    <a:pt x="1981" y="5353"/>
                  </a:cubicBezTo>
                  <a:lnTo>
                    <a:pt x="4916" y="5353"/>
                  </a:lnTo>
                  <a:cubicBezTo>
                    <a:pt x="4925" y="5353"/>
                    <a:pt x="4942" y="5362"/>
                    <a:pt x="4942" y="5380"/>
                  </a:cubicBezTo>
                  <a:lnTo>
                    <a:pt x="4942" y="16023"/>
                  </a:lnTo>
                  <a:lnTo>
                    <a:pt x="1954" y="16023"/>
                  </a:lnTo>
                  <a:lnTo>
                    <a:pt x="1954" y="9636"/>
                  </a:lnTo>
                  <a:cubicBezTo>
                    <a:pt x="1954" y="9484"/>
                    <a:pt x="1829" y="9359"/>
                    <a:pt x="1677" y="9359"/>
                  </a:cubicBezTo>
                  <a:cubicBezTo>
                    <a:pt x="1517" y="9359"/>
                    <a:pt x="1392" y="9484"/>
                    <a:pt x="1392" y="9636"/>
                  </a:cubicBezTo>
                  <a:lnTo>
                    <a:pt x="1392" y="16023"/>
                  </a:lnTo>
                  <a:lnTo>
                    <a:pt x="562" y="16023"/>
                  </a:lnTo>
                  <a:lnTo>
                    <a:pt x="562" y="13382"/>
                  </a:lnTo>
                  <a:cubicBezTo>
                    <a:pt x="562" y="13231"/>
                    <a:pt x="437" y="13106"/>
                    <a:pt x="277" y="13106"/>
                  </a:cubicBezTo>
                  <a:cubicBezTo>
                    <a:pt x="125" y="13106"/>
                    <a:pt x="0" y="13231"/>
                    <a:pt x="0" y="13382"/>
                  </a:cubicBezTo>
                  <a:lnTo>
                    <a:pt x="0" y="17763"/>
                  </a:lnTo>
                  <a:cubicBezTo>
                    <a:pt x="0" y="18476"/>
                    <a:pt x="580" y="19056"/>
                    <a:pt x="1294" y="19056"/>
                  </a:cubicBezTo>
                  <a:lnTo>
                    <a:pt x="2034" y="19056"/>
                  </a:lnTo>
                  <a:cubicBezTo>
                    <a:pt x="2186" y="19056"/>
                    <a:pt x="2311" y="18931"/>
                    <a:pt x="2311" y="18771"/>
                  </a:cubicBezTo>
                  <a:cubicBezTo>
                    <a:pt x="2311" y="18619"/>
                    <a:pt x="2186" y="18494"/>
                    <a:pt x="2034" y="18494"/>
                  </a:cubicBezTo>
                  <a:lnTo>
                    <a:pt x="1294" y="18494"/>
                  </a:lnTo>
                  <a:cubicBezTo>
                    <a:pt x="892" y="18494"/>
                    <a:pt x="562" y="18164"/>
                    <a:pt x="562" y="17763"/>
                  </a:cubicBezTo>
                  <a:lnTo>
                    <a:pt x="562" y="16585"/>
                  </a:lnTo>
                  <a:lnTo>
                    <a:pt x="10866" y="16585"/>
                  </a:lnTo>
                  <a:lnTo>
                    <a:pt x="10866" y="17763"/>
                  </a:lnTo>
                  <a:cubicBezTo>
                    <a:pt x="10866" y="18164"/>
                    <a:pt x="10536" y="18494"/>
                    <a:pt x="10134" y="18494"/>
                  </a:cubicBezTo>
                  <a:lnTo>
                    <a:pt x="3167" y="18494"/>
                  </a:lnTo>
                  <a:cubicBezTo>
                    <a:pt x="3015" y="18494"/>
                    <a:pt x="2891" y="18619"/>
                    <a:pt x="2891" y="18771"/>
                  </a:cubicBezTo>
                  <a:cubicBezTo>
                    <a:pt x="2891" y="18931"/>
                    <a:pt x="3015" y="19056"/>
                    <a:pt x="3167" y="19056"/>
                  </a:cubicBezTo>
                  <a:lnTo>
                    <a:pt x="10134" y="19056"/>
                  </a:lnTo>
                  <a:cubicBezTo>
                    <a:pt x="10848" y="19056"/>
                    <a:pt x="11428" y="18476"/>
                    <a:pt x="11428" y="17763"/>
                  </a:cubicBezTo>
                  <a:lnTo>
                    <a:pt x="11428" y="1294"/>
                  </a:lnTo>
                  <a:cubicBezTo>
                    <a:pt x="11428" y="581"/>
                    <a:pt x="10848" y="1"/>
                    <a:pt x="1013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6201675" y="1425225"/>
              <a:ext cx="84775" cy="14075"/>
            </a:xfrm>
            <a:custGeom>
              <a:avLst/>
              <a:gdLst/>
              <a:ahLst/>
              <a:cxnLst/>
              <a:rect l="l" t="t" r="r" b="b"/>
              <a:pathLst>
                <a:path w="3391" h="563" extrusionOk="0">
                  <a:moveTo>
                    <a:pt x="286" y="0"/>
                  </a:moveTo>
                  <a:cubicBezTo>
                    <a:pt x="125" y="0"/>
                    <a:pt x="1" y="125"/>
                    <a:pt x="1" y="277"/>
                  </a:cubicBezTo>
                  <a:cubicBezTo>
                    <a:pt x="1" y="437"/>
                    <a:pt x="125" y="562"/>
                    <a:pt x="286" y="562"/>
                  </a:cubicBezTo>
                  <a:lnTo>
                    <a:pt x="3105" y="562"/>
                  </a:lnTo>
                  <a:cubicBezTo>
                    <a:pt x="3266" y="562"/>
                    <a:pt x="3390" y="437"/>
                    <a:pt x="3390" y="277"/>
                  </a:cubicBezTo>
                  <a:cubicBezTo>
                    <a:pt x="3390" y="125"/>
                    <a:pt x="3266" y="0"/>
                    <a:pt x="31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6323000" y="1424550"/>
              <a:ext cx="13850" cy="15400"/>
            </a:xfrm>
            <a:custGeom>
              <a:avLst/>
              <a:gdLst/>
              <a:ahLst/>
              <a:cxnLst/>
              <a:rect l="l" t="t" r="r" b="b"/>
              <a:pathLst>
                <a:path w="554" h="616" extrusionOk="0">
                  <a:moveTo>
                    <a:pt x="277" y="0"/>
                  </a:moveTo>
                  <a:cubicBezTo>
                    <a:pt x="125" y="0"/>
                    <a:pt x="1" y="125"/>
                    <a:pt x="1" y="277"/>
                  </a:cubicBezTo>
                  <a:lnTo>
                    <a:pt x="1" y="330"/>
                  </a:lnTo>
                  <a:cubicBezTo>
                    <a:pt x="1" y="491"/>
                    <a:pt x="125" y="616"/>
                    <a:pt x="277" y="616"/>
                  </a:cubicBezTo>
                  <a:cubicBezTo>
                    <a:pt x="429" y="616"/>
                    <a:pt x="554" y="491"/>
                    <a:pt x="554" y="330"/>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6303600" y="1424550"/>
              <a:ext cx="13850" cy="15400"/>
            </a:xfrm>
            <a:custGeom>
              <a:avLst/>
              <a:gdLst/>
              <a:ahLst/>
              <a:cxnLst/>
              <a:rect l="l" t="t" r="r" b="b"/>
              <a:pathLst>
                <a:path w="554" h="616" extrusionOk="0">
                  <a:moveTo>
                    <a:pt x="277" y="0"/>
                  </a:moveTo>
                  <a:cubicBezTo>
                    <a:pt x="125" y="0"/>
                    <a:pt x="0" y="125"/>
                    <a:pt x="0" y="277"/>
                  </a:cubicBezTo>
                  <a:lnTo>
                    <a:pt x="0" y="330"/>
                  </a:lnTo>
                  <a:cubicBezTo>
                    <a:pt x="0" y="491"/>
                    <a:pt x="125" y="616"/>
                    <a:pt x="277" y="616"/>
                  </a:cubicBezTo>
                  <a:cubicBezTo>
                    <a:pt x="429" y="616"/>
                    <a:pt x="554" y="491"/>
                    <a:pt x="554" y="330"/>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6242275" y="1826225"/>
              <a:ext cx="54000" cy="13850"/>
            </a:xfrm>
            <a:custGeom>
              <a:avLst/>
              <a:gdLst/>
              <a:ahLst/>
              <a:cxnLst/>
              <a:rect l="l" t="t" r="r" b="b"/>
              <a:pathLst>
                <a:path w="2160" h="554" extrusionOk="0">
                  <a:moveTo>
                    <a:pt x="286" y="0"/>
                  </a:moveTo>
                  <a:cubicBezTo>
                    <a:pt x="125" y="0"/>
                    <a:pt x="0" y="125"/>
                    <a:pt x="0" y="277"/>
                  </a:cubicBezTo>
                  <a:cubicBezTo>
                    <a:pt x="0" y="428"/>
                    <a:pt x="125" y="553"/>
                    <a:pt x="286" y="553"/>
                  </a:cubicBezTo>
                  <a:lnTo>
                    <a:pt x="1882" y="553"/>
                  </a:lnTo>
                  <a:cubicBezTo>
                    <a:pt x="2034" y="553"/>
                    <a:pt x="2159" y="428"/>
                    <a:pt x="2159" y="277"/>
                  </a:cubicBezTo>
                  <a:cubicBezTo>
                    <a:pt x="2159" y="125"/>
                    <a:pt x="2034" y="0"/>
                    <a:pt x="188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6281750" y="1514200"/>
              <a:ext cx="97475" cy="97500"/>
            </a:xfrm>
            <a:custGeom>
              <a:avLst/>
              <a:gdLst/>
              <a:ahLst/>
              <a:cxnLst/>
              <a:rect l="l" t="t" r="r" b="b"/>
              <a:pathLst>
                <a:path w="3899" h="3900" extrusionOk="0">
                  <a:moveTo>
                    <a:pt x="3319" y="563"/>
                  </a:moveTo>
                  <a:cubicBezTo>
                    <a:pt x="3328" y="563"/>
                    <a:pt x="3346" y="571"/>
                    <a:pt x="3346" y="589"/>
                  </a:cubicBezTo>
                  <a:lnTo>
                    <a:pt x="3346" y="3319"/>
                  </a:lnTo>
                  <a:cubicBezTo>
                    <a:pt x="3346" y="3328"/>
                    <a:pt x="3328" y="3346"/>
                    <a:pt x="3319" y="3346"/>
                  </a:cubicBezTo>
                  <a:lnTo>
                    <a:pt x="589" y="3346"/>
                  </a:lnTo>
                  <a:cubicBezTo>
                    <a:pt x="571" y="3346"/>
                    <a:pt x="562" y="3328"/>
                    <a:pt x="562" y="3319"/>
                  </a:cubicBezTo>
                  <a:lnTo>
                    <a:pt x="562" y="589"/>
                  </a:lnTo>
                  <a:cubicBezTo>
                    <a:pt x="562" y="571"/>
                    <a:pt x="571" y="563"/>
                    <a:pt x="589" y="563"/>
                  </a:cubicBezTo>
                  <a:close/>
                  <a:moveTo>
                    <a:pt x="589" y="1"/>
                  </a:moveTo>
                  <a:cubicBezTo>
                    <a:pt x="268" y="1"/>
                    <a:pt x="0" y="268"/>
                    <a:pt x="0" y="589"/>
                  </a:cubicBezTo>
                  <a:lnTo>
                    <a:pt x="0" y="3319"/>
                  </a:lnTo>
                  <a:cubicBezTo>
                    <a:pt x="0" y="3640"/>
                    <a:pt x="268" y="3899"/>
                    <a:pt x="589" y="3899"/>
                  </a:cubicBezTo>
                  <a:lnTo>
                    <a:pt x="3319" y="3899"/>
                  </a:lnTo>
                  <a:cubicBezTo>
                    <a:pt x="3640" y="3899"/>
                    <a:pt x="3899" y="3640"/>
                    <a:pt x="3899" y="3319"/>
                  </a:cubicBezTo>
                  <a:lnTo>
                    <a:pt x="3899" y="589"/>
                  </a:lnTo>
                  <a:cubicBezTo>
                    <a:pt x="3899" y="268"/>
                    <a:pt x="3640" y="1"/>
                    <a:pt x="33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6281750" y="1626375"/>
              <a:ext cx="97475" cy="47100"/>
            </a:xfrm>
            <a:custGeom>
              <a:avLst/>
              <a:gdLst/>
              <a:ahLst/>
              <a:cxnLst/>
              <a:rect l="l" t="t" r="r" b="b"/>
              <a:pathLst>
                <a:path w="3899" h="1884" extrusionOk="0">
                  <a:moveTo>
                    <a:pt x="3319" y="554"/>
                  </a:moveTo>
                  <a:cubicBezTo>
                    <a:pt x="3328" y="554"/>
                    <a:pt x="3346" y="563"/>
                    <a:pt x="3346" y="581"/>
                  </a:cubicBezTo>
                  <a:lnTo>
                    <a:pt x="3346" y="1303"/>
                  </a:lnTo>
                  <a:cubicBezTo>
                    <a:pt x="3346" y="1321"/>
                    <a:pt x="3328" y="1330"/>
                    <a:pt x="3319" y="1330"/>
                  </a:cubicBezTo>
                  <a:lnTo>
                    <a:pt x="580" y="1330"/>
                  </a:lnTo>
                  <a:cubicBezTo>
                    <a:pt x="571" y="1330"/>
                    <a:pt x="562" y="1321"/>
                    <a:pt x="562" y="1303"/>
                  </a:cubicBezTo>
                  <a:lnTo>
                    <a:pt x="562" y="581"/>
                  </a:lnTo>
                  <a:cubicBezTo>
                    <a:pt x="562" y="563"/>
                    <a:pt x="571" y="554"/>
                    <a:pt x="580" y="554"/>
                  </a:cubicBezTo>
                  <a:close/>
                  <a:moveTo>
                    <a:pt x="580" y="1"/>
                  </a:moveTo>
                  <a:cubicBezTo>
                    <a:pt x="259" y="1"/>
                    <a:pt x="0" y="260"/>
                    <a:pt x="0" y="581"/>
                  </a:cubicBezTo>
                  <a:lnTo>
                    <a:pt x="0" y="1303"/>
                  </a:lnTo>
                  <a:cubicBezTo>
                    <a:pt x="0" y="1624"/>
                    <a:pt x="259" y="1883"/>
                    <a:pt x="580" y="1883"/>
                  </a:cubicBezTo>
                  <a:lnTo>
                    <a:pt x="3319" y="1883"/>
                  </a:lnTo>
                  <a:cubicBezTo>
                    <a:pt x="3640" y="1883"/>
                    <a:pt x="3899" y="1624"/>
                    <a:pt x="3899" y="1303"/>
                  </a:cubicBezTo>
                  <a:lnTo>
                    <a:pt x="3899" y="581"/>
                  </a:lnTo>
                  <a:cubicBezTo>
                    <a:pt x="3899" y="260"/>
                    <a:pt x="3640" y="1"/>
                    <a:pt x="331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6281750" y="1689275"/>
              <a:ext cx="97475" cy="13850"/>
            </a:xfrm>
            <a:custGeom>
              <a:avLst/>
              <a:gdLst/>
              <a:ahLst/>
              <a:cxnLst/>
              <a:rect l="l" t="t" r="r" b="b"/>
              <a:pathLst>
                <a:path w="3899" h="554" extrusionOk="0">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6281750" y="1714700"/>
              <a:ext cx="97475" cy="13850"/>
            </a:xfrm>
            <a:custGeom>
              <a:avLst/>
              <a:gdLst/>
              <a:ahLst/>
              <a:cxnLst/>
              <a:rect l="l" t="t" r="r" b="b"/>
              <a:pathLst>
                <a:path w="3899" h="554" extrusionOk="0">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6281750" y="1740125"/>
              <a:ext cx="97475" cy="13850"/>
            </a:xfrm>
            <a:custGeom>
              <a:avLst/>
              <a:gdLst/>
              <a:ahLst/>
              <a:cxnLst/>
              <a:rect l="l" t="t" r="r" b="b"/>
              <a:pathLst>
                <a:path w="3899" h="554" extrusionOk="0">
                  <a:moveTo>
                    <a:pt x="286" y="1"/>
                  </a:moveTo>
                  <a:cubicBezTo>
                    <a:pt x="125" y="1"/>
                    <a:pt x="0" y="125"/>
                    <a:pt x="0" y="277"/>
                  </a:cubicBezTo>
                  <a:cubicBezTo>
                    <a:pt x="0" y="429"/>
                    <a:pt x="125" y="554"/>
                    <a:pt x="286" y="554"/>
                  </a:cubicBezTo>
                  <a:lnTo>
                    <a:pt x="3622" y="554"/>
                  </a:lnTo>
                  <a:cubicBezTo>
                    <a:pt x="3774" y="554"/>
                    <a:pt x="3899" y="429"/>
                    <a:pt x="3899" y="277"/>
                  </a:cubicBezTo>
                  <a:cubicBezTo>
                    <a:pt x="3899" y="125"/>
                    <a:pt x="3774" y="1"/>
                    <a:pt x="36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6281750" y="1765550"/>
              <a:ext cx="97475" cy="13850"/>
            </a:xfrm>
            <a:custGeom>
              <a:avLst/>
              <a:gdLst/>
              <a:ahLst/>
              <a:cxnLst/>
              <a:rect l="l" t="t" r="r" b="b"/>
              <a:pathLst>
                <a:path w="3899" h="554" extrusionOk="0">
                  <a:moveTo>
                    <a:pt x="286" y="0"/>
                  </a:moveTo>
                  <a:cubicBezTo>
                    <a:pt x="125" y="0"/>
                    <a:pt x="0" y="125"/>
                    <a:pt x="0" y="277"/>
                  </a:cubicBezTo>
                  <a:cubicBezTo>
                    <a:pt x="0" y="429"/>
                    <a:pt x="125" y="554"/>
                    <a:pt x="286" y="554"/>
                  </a:cubicBezTo>
                  <a:lnTo>
                    <a:pt x="3622" y="554"/>
                  </a:lnTo>
                  <a:cubicBezTo>
                    <a:pt x="3774" y="554"/>
                    <a:pt x="3899" y="429"/>
                    <a:pt x="3899" y="277"/>
                  </a:cubicBezTo>
                  <a:cubicBezTo>
                    <a:pt x="3899" y="125"/>
                    <a:pt x="3774" y="0"/>
                    <a:pt x="36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6305375" y="1538500"/>
              <a:ext cx="49100" cy="48950"/>
            </a:xfrm>
            <a:custGeom>
              <a:avLst/>
              <a:gdLst/>
              <a:ahLst/>
              <a:cxnLst/>
              <a:rect l="l" t="t" r="r" b="b"/>
              <a:pathLst>
                <a:path w="1964" h="1958" extrusionOk="0">
                  <a:moveTo>
                    <a:pt x="982" y="929"/>
                  </a:moveTo>
                  <a:lnTo>
                    <a:pt x="1071" y="1116"/>
                  </a:lnTo>
                  <a:lnTo>
                    <a:pt x="893" y="1116"/>
                  </a:lnTo>
                  <a:lnTo>
                    <a:pt x="982" y="929"/>
                  </a:lnTo>
                  <a:close/>
                  <a:moveTo>
                    <a:pt x="982" y="1"/>
                  </a:moveTo>
                  <a:cubicBezTo>
                    <a:pt x="875" y="1"/>
                    <a:pt x="777" y="63"/>
                    <a:pt x="732" y="162"/>
                  </a:cubicBezTo>
                  <a:lnTo>
                    <a:pt x="63" y="1562"/>
                  </a:lnTo>
                  <a:cubicBezTo>
                    <a:pt x="1" y="1696"/>
                    <a:pt x="54" y="1865"/>
                    <a:pt x="197" y="1928"/>
                  </a:cubicBezTo>
                  <a:cubicBezTo>
                    <a:pt x="233" y="1946"/>
                    <a:pt x="277" y="1955"/>
                    <a:pt x="313" y="1955"/>
                  </a:cubicBezTo>
                  <a:cubicBezTo>
                    <a:pt x="420" y="1955"/>
                    <a:pt x="518" y="1901"/>
                    <a:pt x="572" y="1803"/>
                  </a:cubicBezTo>
                  <a:lnTo>
                    <a:pt x="625" y="1678"/>
                  </a:lnTo>
                  <a:lnTo>
                    <a:pt x="1339" y="1678"/>
                  </a:lnTo>
                  <a:lnTo>
                    <a:pt x="1392" y="1803"/>
                  </a:lnTo>
                  <a:cubicBezTo>
                    <a:pt x="1443" y="1899"/>
                    <a:pt x="1540" y="1958"/>
                    <a:pt x="1643" y="1958"/>
                  </a:cubicBezTo>
                  <a:cubicBezTo>
                    <a:pt x="1684" y="1958"/>
                    <a:pt x="1726" y="1948"/>
                    <a:pt x="1767" y="1928"/>
                  </a:cubicBezTo>
                  <a:cubicBezTo>
                    <a:pt x="1910" y="1865"/>
                    <a:pt x="1963" y="1696"/>
                    <a:pt x="1901" y="1562"/>
                  </a:cubicBezTo>
                  <a:lnTo>
                    <a:pt x="1232" y="162"/>
                  </a:lnTo>
                  <a:cubicBezTo>
                    <a:pt x="1187" y="63"/>
                    <a:pt x="1089" y="1"/>
                    <a:pt x="98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 name="Google Shape;2132;p73"/>
          <p:cNvGrpSpPr/>
          <p:nvPr/>
        </p:nvGrpSpPr>
        <p:grpSpPr>
          <a:xfrm>
            <a:off x="6065988" y="1410750"/>
            <a:ext cx="385875" cy="476425"/>
            <a:chOff x="5531700" y="1394650"/>
            <a:chExt cx="385875" cy="476425"/>
          </a:xfrm>
        </p:grpSpPr>
        <p:sp>
          <p:nvSpPr>
            <p:cNvPr id="2133" name="Google Shape;2133;p73"/>
            <p:cNvSpPr/>
            <p:nvPr/>
          </p:nvSpPr>
          <p:spPr>
            <a:xfrm>
              <a:off x="5531700" y="1711125"/>
              <a:ext cx="233100" cy="159950"/>
            </a:xfrm>
            <a:custGeom>
              <a:avLst/>
              <a:gdLst/>
              <a:ahLst/>
              <a:cxnLst/>
              <a:rect l="l" t="t" r="r" b="b"/>
              <a:pathLst>
                <a:path w="9324" h="6398" extrusionOk="0">
                  <a:moveTo>
                    <a:pt x="1722" y="3614"/>
                  </a:moveTo>
                  <a:cubicBezTo>
                    <a:pt x="1758" y="3614"/>
                    <a:pt x="1785" y="3641"/>
                    <a:pt x="1785" y="3667"/>
                  </a:cubicBezTo>
                  <a:lnTo>
                    <a:pt x="1785" y="4782"/>
                  </a:lnTo>
                  <a:cubicBezTo>
                    <a:pt x="1785" y="4809"/>
                    <a:pt x="1758" y="4836"/>
                    <a:pt x="1722" y="4836"/>
                  </a:cubicBezTo>
                  <a:lnTo>
                    <a:pt x="616" y="4836"/>
                  </a:lnTo>
                  <a:cubicBezTo>
                    <a:pt x="581" y="4836"/>
                    <a:pt x="554" y="4809"/>
                    <a:pt x="554" y="4782"/>
                  </a:cubicBezTo>
                  <a:lnTo>
                    <a:pt x="554" y="3667"/>
                  </a:lnTo>
                  <a:cubicBezTo>
                    <a:pt x="554" y="3641"/>
                    <a:pt x="581" y="3614"/>
                    <a:pt x="616" y="3614"/>
                  </a:cubicBezTo>
                  <a:close/>
                  <a:moveTo>
                    <a:pt x="8270" y="4613"/>
                  </a:moveTo>
                  <a:cubicBezTo>
                    <a:pt x="8306" y="4613"/>
                    <a:pt x="8324" y="4640"/>
                    <a:pt x="8324" y="4666"/>
                  </a:cubicBezTo>
                  <a:lnTo>
                    <a:pt x="8324" y="5782"/>
                  </a:lnTo>
                  <a:cubicBezTo>
                    <a:pt x="8324" y="5808"/>
                    <a:pt x="8306" y="5835"/>
                    <a:pt x="8270" y="5835"/>
                  </a:cubicBezTo>
                  <a:lnTo>
                    <a:pt x="7164" y="5835"/>
                  </a:lnTo>
                  <a:cubicBezTo>
                    <a:pt x="7129" y="5835"/>
                    <a:pt x="7102" y="5808"/>
                    <a:pt x="7102" y="5782"/>
                  </a:cubicBezTo>
                  <a:lnTo>
                    <a:pt x="7102" y="4666"/>
                  </a:lnTo>
                  <a:cubicBezTo>
                    <a:pt x="7102" y="4640"/>
                    <a:pt x="7129" y="4613"/>
                    <a:pt x="7164" y="4613"/>
                  </a:cubicBezTo>
                  <a:close/>
                  <a:moveTo>
                    <a:pt x="1901" y="1"/>
                  </a:moveTo>
                  <a:cubicBezTo>
                    <a:pt x="1749" y="1"/>
                    <a:pt x="1624" y="126"/>
                    <a:pt x="1624" y="277"/>
                  </a:cubicBezTo>
                  <a:lnTo>
                    <a:pt x="1624" y="1651"/>
                  </a:lnTo>
                  <a:cubicBezTo>
                    <a:pt x="1624" y="1928"/>
                    <a:pt x="1838" y="2142"/>
                    <a:pt x="2115" y="2142"/>
                  </a:cubicBezTo>
                  <a:lnTo>
                    <a:pt x="3774" y="2142"/>
                  </a:lnTo>
                  <a:lnTo>
                    <a:pt x="3774" y="3899"/>
                  </a:lnTo>
                  <a:cubicBezTo>
                    <a:pt x="3774" y="3926"/>
                    <a:pt x="3756" y="3944"/>
                    <a:pt x="3730" y="3944"/>
                  </a:cubicBezTo>
                  <a:lnTo>
                    <a:pt x="2338" y="3944"/>
                  </a:lnTo>
                  <a:lnTo>
                    <a:pt x="2338" y="3667"/>
                  </a:lnTo>
                  <a:cubicBezTo>
                    <a:pt x="2338" y="3328"/>
                    <a:pt x="2061" y="3052"/>
                    <a:pt x="1722" y="3052"/>
                  </a:cubicBezTo>
                  <a:lnTo>
                    <a:pt x="616" y="3052"/>
                  </a:lnTo>
                  <a:cubicBezTo>
                    <a:pt x="277" y="3052"/>
                    <a:pt x="1" y="3328"/>
                    <a:pt x="1" y="3667"/>
                  </a:cubicBezTo>
                  <a:lnTo>
                    <a:pt x="1" y="4782"/>
                  </a:lnTo>
                  <a:cubicBezTo>
                    <a:pt x="1" y="5121"/>
                    <a:pt x="277" y="5398"/>
                    <a:pt x="616" y="5398"/>
                  </a:cubicBezTo>
                  <a:lnTo>
                    <a:pt x="1722" y="5398"/>
                  </a:lnTo>
                  <a:cubicBezTo>
                    <a:pt x="2061" y="5398"/>
                    <a:pt x="2338" y="5121"/>
                    <a:pt x="2338" y="4782"/>
                  </a:cubicBezTo>
                  <a:lnTo>
                    <a:pt x="2338" y="4506"/>
                  </a:lnTo>
                  <a:lnTo>
                    <a:pt x="3730" y="4506"/>
                  </a:lnTo>
                  <a:cubicBezTo>
                    <a:pt x="4069" y="4506"/>
                    <a:pt x="4336" y="4229"/>
                    <a:pt x="4336" y="3899"/>
                  </a:cubicBezTo>
                  <a:lnTo>
                    <a:pt x="4336" y="2142"/>
                  </a:lnTo>
                  <a:lnTo>
                    <a:pt x="7441" y="2142"/>
                  </a:lnTo>
                  <a:lnTo>
                    <a:pt x="7441" y="4051"/>
                  </a:lnTo>
                  <a:lnTo>
                    <a:pt x="7164" y="4051"/>
                  </a:lnTo>
                  <a:cubicBezTo>
                    <a:pt x="6825" y="4051"/>
                    <a:pt x="6549" y="4327"/>
                    <a:pt x="6549" y="4666"/>
                  </a:cubicBezTo>
                  <a:lnTo>
                    <a:pt x="6549" y="5782"/>
                  </a:lnTo>
                  <a:cubicBezTo>
                    <a:pt x="6549" y="6121"/>
                    <a:pt x="6825" y="6397"/>
                    <a:pt x="7164" y="6397"/>
                  </a:cubicBezTo>
                  <a:lnTo>
                    <a:pt x="8270" y="6397"/>
                  </a:lnTo>
                  <a:cubicBezTo>
                    <a:pt x="8609" y="6397"/>
                    <a:pt x="8886" y="6121"/>
                    <a:pt x="8886" y="5782"/>
                  </a:cubicBezTo>
                  <a:lnTo>
                    <a:pt x="8886" y="4666"/>
                  </a:lnTo>
                  <a:cubicBezTo>
                    <a:pt x="8886" y="4327"/>
                    <a:pt x="8609" y="4051"/>
                    <a:pt x="8270" y="4051"/>
                  </a:cubicBezTo>
                  <a:lnTo>
                    <a:pt x="7994" y="4051"/>
                  </a:lnTo>
                  <a:lnTo>
                    <a:pt x="7994" y="2142"/>
                  </a:lnTo>
                  <a:lnTo>
                    <a:pt x="9047" y="2142"/>
                  </a:lnTo>
                  <a:cubicBezTo>
                    <a:pt x="9198" y="2142"/>
                    <a:pt x="9323" y="2017"/>
                    <a:pt x="9323" y="1865"/>
                  </a:cubicBezTo>
                  <a:cubicBezTo>
                    <a:pt x="9323" y="1714"/>
                    <a:pt x="9198" y="1589"/>
                    <a:pt x="9047" y="1589"/>
                  </a:cubicBezTo>
                  <a:lnTo>
                    <a:pt x="2177" y="1589"/>
                  </a:lnTo>
                  <a:lnTo>
                    <a:pt x="2177" y="277"/>
                  </a:lnTo>
                  <a:cubicBezTo>
                    <a:pt x="2177" y="126"/>
                    <a:pt x="2053" y="1"/>
                    <a:pt x="19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3"/>
            <p:cNvSpPr/>
            <p:nvPr/>
          </p:nvSpPr>
          <p:spPr>
            <a:xfrm>
              <a:off x="5611325" y="1523575"/>
              <a:ext cx="154350" cy="14075"/>
            </a:xfrm>
            <a:custGeom>
              <a:avLst/>
              <a:gdLst/>
              <a:ahLst/>
              <a:cxnLst/>
              <a:rect l="l" t="t" r="r" b="b"/>
              <a:pathLst>
                <a:path w="6174" h="563" extrusionOk="0">
                  <a:moveTo>
                    <a:pt x="277" y="0"/>
                  </a:moveTo>
                  <a:cubicBezTo>
                    <a:pt x="125" y="0"/>
                    <a:pt x="0" y="125"/>
                    <a:pt x="0" y="286"/>
                  </a:cubicBezTo>
                  <a:cubicBezTo>
                    <a:pt x="0" y="437"/>
                    <a:pt x="125" y="562"/>
                    <a:pt x="277" y="562"/>
                  </a:cubicBezTo>
                  <a:lnTo>
                    <a:pt x="5897" y="562"/>
                  </a:lnTo>
                  <a:cubicBezTo>
                    <a:pt x="6049" y="562"/>
                    <a:pt x="6174" y="437"/>
                    <a:pt x="6174" y="286"/>
                  </a:cubicBezTo>
                  <a:cubicBezTo>
                    <a:pt x="6174" y="125"/>
                    <a:pt x="6049" y="0"/>
                    <a:pt x="5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5781275" y="1522450"/>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9" y="589"/>
                    <a:pt x="553" y="465"/>
                    <a:pt x="553" y="313"/>
                  </a:cubicBezTo>
                  <a:lnTo>
                    <a:pt x="553" y="277"/>
                  </a:lnTo>
                  <a:cubicBezTo>
                    <a:pt x="553"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5802675" y="1522450"/>
              <a:ext cx="13850" cy="14750"/>
            </a:xfrm>
            <a:custGeom>
              <a:avLst/>
              <a:gdLst/>
              <a:ahLst/>
              <a:cxnLst/>
              <a:rect l="l" t="t" r="r" b="b"/>
              <a:pathLst>
                <a:path w="554" h="590" extrusionOk="0">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5824100" y="1522450"/>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8" y="589"/>
                    <a:pt x="553" y="465"/>
                    <a:pt x="553" y="313"/>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5531700" y="1394650"/>
              <a:ext cx="385875" cy="302000"/>
            </a:xfrm>
            <a:custGeom>
              <a:avLst/>
              <a:gdLst/>
              <a:ahLst/>
              <a:cxnLst/>
              <a:rect l="l" t="t" r="r" b="b"/>
              <a:pathLst>
                <a:path w="15435" h="12080" extrusionOk="0">
                  <a:moveTo>
                    <a:pt x="8270" y="563"/>
                  </a:moveTo>
                  <a:cubicBezTo>
                    <a:pt x="8306" y="563"/>
                    <a:pt x="8324" y="590"/>
                    <a:pt x="8324" y="616"/>
                  </a:cubicBezTo>
                  <a:lnTo>
                    <a:pt x="8324" y="1732"/>
                  </a:lnTo>
                  <a:cubicBezTo>
                    <a:pt x="8324" y="1758"/>
                    <a:pt x="8306" y="1785"/>
                    <a:pt x="8270" y="1785"/>
                  </a:cubicBezTo>
                  <a:lnTo>
                    <a:pt x="7164" y="1785"/>
                  </a:lnTo>
                  <a:cubicBezTo>
                    <a:pt x="7129" y="1785"/>
                    <a:pt x="7102" y="1758"/>
                    <a:pt x="7102" y="1732"/>
                  </a:cubicBezTo>
                  <a:lnTo>
                    <a:pt x="7102" y="616"/>
                  </a:lnTo>
                  <a:cubicBezTo>
                    <a:pt x="7102" y="590"/>
                    <a:pt x="7129" y="563"/>
                    <a:pt x="7164" y="563"/>
                  </a:cubicBezTo>
                  <a:close/>
                  <a:moveTo>
                    <a:pt x="1722" y="1562"/>
                  </a:moveTo>
                  <a:cubicBezTo>
                    <a:pt x="1758" y="1562"/>
                    <a:pt x="1785" y="1589"/>
                    <a:pt x="1785" y="1616"/>
                  </a:cubicBezTo>
                  <a:lnTo>
                    <a:pt x="1785" y="2731"/>
                  </a:lnTo>
                  <a:cubicBezTo>
                    <a:pt x="1785" y="2757"/>
                    <a:pt x="1758" y="2784"/>
                    <a:pt x="1722" y="2784"/>
                  </a:cubicBezTo>
                  <a:lnTo>
                    <a:pt x="616" y="2784"/>
                  </a:lnTo>
                  <a:cubicBezTo>
                    <a:pt x="581" y="2784"/>
                    <a:pt x="554" y="2757"/>
                    <a:pt x="554" y="2731"/>
                  </a:cubicBezTo>
                  <a:lnTo>
                    <a:pt x="554" y="1616"/>
                  </a:lnTo>
                  <a:cubicBezTo>
                    <a:pt x="554" y="1589"/>
                    <a:pt x="581" y="1562"/>
                    <a:pt x="616" y="1562"/>
                  </a:cubicBezTo>
                  <a:close/>
                  <a:moveTo>
                    <a:pt x="14819" y="1562"/>
                  </a:moveTo>
                  <a:cubicBezTo>
                    <a:pt x="14845" y="1562"/>
                    <a:pt x="14872" y="1589"/>
                    <a:pt x="14872" y="1616"/>
                  </a:cubicBezTo>
                  <a:lnTo>
                    <a:pt x="14872" y="2731"/>
                  </a:lnTo>
                  <a:cubicBezTo>
                    <a:pt x="14872" y="2757"/>
                    <a:pt x="14845" y="2784"/>
                    <a:pt x="14819" y="2784"/>
                  </a:cubicBezTo>
                  <a:lnTo>
                    <a:pt x="13703" y="2784"/>
                  </a:lnTo>
                  <a:cubicBezTo>
                    <a:pt x="13677" y="2784"/>
                    <a:pt x="13650" y="2757"/>
                    <a:pt x="13650" y="2731"/>
                  </a:cubicBezTo>
                  <a:lnTo>
                    <a:pt x="13650" y="1616"/>
                  </a:lnTo>
                  <a:cubicBezTo>
                    <a:pt x="13650" y="1589"/>
                    <a:pt x="13677" y="1562"/>
                    <a:pt x="13703" y="1562"/>
                  </a:cubicBezTo>
                  <a:close/>
                  <a:moveTo>
                    <a:pt x="13070" y="4809"/>
                  </a:moveTo>
                  <a:cubicBezTo>
                    <a:pt x="13168" y="4809"/>
                    <a:pt x="13248" y="4890"/>
                    <a:pt x="13248" y="4997"/>
                  </a:cubicBezTo>
                  <a:lnTo>
                    <a:pt x="13248" y="6005"/>
                  </a:lnTo>
                  <a:lnTo>
                    <a:pt x="2177" y="6005"/>
                  </a:lnTo>
                  <a:lnTo>
                    <a:pt x="2177" y="4997"/>
                  </a:lnTo>
                  <a:cubicBezTo>
                    <a:pt x="2177" y="4890"/>
                    <a:pt x="2267" y="4809"/>
                    <a:pt x="2365" y="4809"/>
                  </a:cubicBezTo>
                  <a:close/>
                  <a:moveTo>
                    <a:pt x="7164" y="1"/>
                  </a:moveTo>
                  <a:cubicBezTo>
                    <a:pt x="6825" y="1"/>
                    <a:pt x="6549" y="277"/>
                    <a:pt x="6549" y="616"/>
                  </a:cubicBezTo>
                  <a:lnTo>
                    <a:pt x="6549" y="1732"/>
                  </a:lnTo>
                  <a:cubicBezTo>
                    <a:pt x="6549" y="2071"/>
                    <a:pt x="6825" y="2347"/>
                    <a:pt x="7164" y="2347"/>
                  </a:cubicBezTo>
                  <a:lnTo>
                    <a:pt x="7441" y="2347"/>
                  </a:lnTo>
                  <a:lnTo>
                    <a:pt x="7441" y="4256"/>
                  </a:lnTo>
                  <a:lnTo>
                    <a:pt x="4336" y="4256"/>
                  </a:lnTo>
                  <a:lnTo>
                    <a:pt x="4336" y="2499"/>
                  </a:lnTo>
                  <a:cubicBezTo>
                    <a:pt x="4336" y="2169"/>
                    <a:pt x="4069" y="1892"/>
                    <a:pt x="3730" y="1892"/>
                  </a:cubicBezTo>
                  <a:lnTo>
                    <a:pt x="2338" y="1892"/>
                  </a:lnTo>
                  <a:lnTo>
                    <a:pt x="2338" y="1616"/>
                  </a:lnTo>
                  <a:cubicBezTo>
                    <a:pt x="2338" y="1277"/>
                    <a:pt x="2061" y="1000"/>
                    <a:pt x="1722" y="1000"/>
                  </a:cubicBezTo>
                  <a:lnTo>
                    <a:pt x="616" y="1000"/>
                  </a:lnTo>
                  <a:cubicBezTo>
                    <a:pt x="277" y="1000"/>
                    <a:pt x="1" y="1277"/>
                    <a:pt x="1" y="1616"/>
                  </a:cubicBezTo>
                  <a:lnTo>
                    <a:pt x="1" y="2731"/>
                  </a:lnTo>
                  <a:cubicBezTo>
                    <a:pt x="1" y="3070"/>
                    <a:pt x="277" y="3346"/>
                    <a:pt x="616" y="3346"/>
                  </a:cubicBezTo>
                  <a:lnTo>
                    <a:pt x="1722" y="3346"/>
                  </a:lnTo>
                  <a:cubicBezTo>
                    <a:pt x="2061" y="3346"/>
                    <a:pt x="2338" y="3070"/>
                    <a:pt x="2338" y="2731"/>
                  </a:cubicBezTo>
                  <a:lnTo>
                    <a:pt x="2338" y="2454"/>
                  </a:lnTo>
                  <a:lnTo>
                    <a:pt x="3730" y="2454"/>
                  </a:lnTo>
                  <a:cubicBezTo>
                    <a:pt x="3756" y="2454"/>
                    <a:pt x="3774" y="2472"/>
                    <a:pt x="3774" y="2499"/>
                  </a:cubicBezTo>
                  <a:lnTo>
                    <a:pt x="3774" y="4256"/>
                  </a:lnTo>
                  <a:lnTo>
                    <a:pt x="2365" y="4256"/>
                  </a:lnTo>
                  <a:cubicBezTo>
                    <a:pt x="1954" y="4256"/>
                    <a:pt x="1624" y="4586"/>
                    <a:pt x="1624" y="4997"/>
                  </a:cubicBezTo>
                  <a:lnTo>
                    <a:pt x="1624" y="11803"/>
                  </a:lnTo>
                  <a:cubicBezTo>
                    <a:pt x="1624" y="11955"/>
                    <a:pt x="1749" y="12080"/>
                    <a:pt x="1901" y="12080"/>
                  </a:cubicBezTo>
                  <a:cubicBezTo>
                    <a:pt x="2053" y="12080"/>
                    <a:pt x="2177" y="11955"/>
                    <a:pt x="2177" y="11803"/>
                  </a:cubicBezTo>
                  <a:lnTo>
                    <a:pt x="2177" y="6567"/>
                  </a:lnTo>
                  <a:lnTo>
                    <a:pt x="13248" y="6567"/>
                  </a:lnTo>
                  <a:lnTo>
                    <a:pt x="13248" y="7682"/>
                  </a:lnTo>
                  <a:cubicBezTo>
                    <a:pt x="13248" y="7834"/>
                    <a:pt x="13373" y="7958"/>
                    <a:pt x="13534" y="7958"/>
                  </a:cubicBezTo>
                  <a:cubicBezTo>
                    <a:pt x="13686" y="7958"/>
                    <a:pt x="13810" y="7834"/>
                    <a:pt x="13810" y="7682"/>
                  </a:cubicBezTo>
                  <a:lnTo>
                    <a:pt x="13810" y="4997"/>
                  </a:lnTo>
                  <a:cubicBezTo>
                    <a:pt x="13810" y="4586"/>
                    <a:pt x="13480" y="4256"/>
                    <a:pt x="13070" y="4256"/>
                  </a:cubicBezTo>
                  <a:lnTo>
                    <a:pt x="11652" y="4256"/>
                  </a:lnTo>
                  <a:lnTo>
                    <a:pt x="11652" y="2499"/>
                  </a:lnTo>
                  <a:cubicBezTo>
                    <a:pt x="11652" y="2472"/>
                    <a:pt x="11678" y="2454"/>
                    <a:pt x="11696" y="2454"/>
                  </a:cubicBezTo>
                  <a:lnTo>
                    <a:pt x="13088" y="2454"/>
                  </a:lnTo>
                  <a:lnTo>
                    <a:pt x="13088" y="2731"/>
                  </a:lnTo>
                  <a:cubicBezTo>
                    <a:pt x="13088" y="3070"/>
                    <a:pt x="13364" y="3346"/>
                    <a:pt x="13703" y="3346"/>
                  </a:cubicBezTo>
                  <a:lnTo>
                    <a:pt x="14819" y="3346"/>
                  </a:lnTo>
                  <a:cubicBezTo>
                    <a:pt x="15158" y="3346"/>
                    <a:pt x="15434" y="3070"/>
                    <a:pt x="15434" y="2731"/>
                  </a:cubicBezTo>
                  <a:lnTo>
                    <a:pt x="15434" y="1616"/>
                  </a:lnTo>
                  <a:cubicBezTo>
                    <a:pt x="15434" y="1277"/>
                    <a:pt x="15158" y="1000"/>
                    <a:pt x="14819" y="1000"/>
                  </a:cubicBezTo>
                  <a:lnTo>
                    <a:pt x="13703" y="1000"/>
                  </a:lnTo>
                  <a:cubicBezTo>
                    <a:pt x="13364" y="1000"/>
                    <a:pt x="13088" y="1277"/>
                    <a:pt x="13088" y="1616"/>
                  </a:cubicBezTo>
                  <a:lnTo>
                    <a:pt x="13088" y="1892"/>
                  </a:lnTo>
                  <a:lnTo>
                    <a:pt x="11696" y="1892"/>
                  </a:lnTo>
                  <a:cubicBezTo>
                    <a:pt x="11366" y="1892"/>
                    <a:pt x="11098" y="2169"/>
                    <a:pt x="11098" y="2499"/>
                  </a:cubicBezTo>
                  <a:lnTo>
                    <a:pt x="11098" y="4256"/>
                  </a:lnTo>
                  <a:lnTo>
                    <a:pt x="7994" y="4256"/>
                  </a:lnTo>
                  <a:lnTo>
                    <a:pt x="7994" y="2347"/>
                  </a:lnTo>
                  <a:lnTo>
                    <a:pt x="8270" y="2347"/>
                  </a:lnTo>
                  <a:cubicBezTo>
                    <a:pt x="8609" y="2347"/>
                    <a:pt x="8886" y="2071"/>
                    <a:pt x="8886" y="1732"/>
                  </a:cubicBezTo>
                  <a:lnTo>
                    <a:pt x="8886" y="616"/>
                  </a:lnTo>
                  <a:cubicBezTo>
                    <a:pt x="8886" y="277"/>
                    <a:pt x="8609" y="1"/>
                    <a:pt x="8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5779275" y="1608100"/>
              <a:ext cx="138300" cy="237975"/>
            </a:xfrm>
            <a:custGeom>
              <a:avLst/>
              <a:gdLst/>
              <a:ahLst/>
              <a:cxnLst/>
              <a:rect l="l" t="t" r="r" b="b"/>
              <a:pathLst>
                <a:path w="5532" h="9519" extrusionOk="0">
                  <a:moveTo>
                    <a:pt x="4916" y="7735"/>
                  </a:moveTo>
                  <a:cubicBezTo>
                    <a:pt x="4942" y="7735"/>
                    <a:pt x="4969" y="7762"/>
                    <a:pt x="4969" y="7788"/>
                  </a:cubicBezTo>
                  <a:lnTo>
                    <a:pt x="4969" y="8903"/>
                  </a:lnTo>
                  <a:cubicBezTo>
                    <a:pt x="4969" y="8930"/>
                    <a:pt x="4942" y="8957"/>
                    <a:pt x="4916" y="8957"/>
                  </a:cubicBezTo>
                  <a:lnTo>
                    <a:pt x="3800" y="8957"/>
                  </a:lnTo>
                  <a:cubicBezTo>
                    <a:pt x="3774" y="8957"/>
                    <a:pt x="3747" y="8930"/>
                    <a:pt x="3747" y="8903"/>
                  </a:cubicBezTo>
                  <a:lnTo>
                    <a:pt x="3747" y="7788"/>
                  </a:lnTo>
                  <a:cubicBezTo>
                    <a:pt x="3747" y="7762"/>
                    <a:pt x="3774" y="7735"/>
                    <a:pt x="3800" y="7735"/>
                  </a:cubicBezTo>
                  <a:close/>
                  <a:moveTo>
                    <a:pt x="3631" y="0"/>
                  </a:moveTo>
                  <a:cubicBezTo>
                    <a:pt x="3470" y="0"/>
                    <a:pt x="3345" y="125"/>
                    <a:pt x="3345" y="286"/>
                  </a:cubicBezTo>
                  <a:lnTo>
                    <a:pt x="3345" y="5710"/>
                  </a:lnTo>
                  <a:lnTo>
                    <a:pt x="277" y="5710"/>
                  </a:lnTo>
                  <a:cubicBezTo>
                    <a:pt x="125" y="5710"/>
                    <a:pt x="0" y="5835"/>
                    <a:pt x="0" y="5986"/>
                  </a:cubicBezTo>
                  <a:cubicBezTo>
                    <a:pt x="0" y="6138"/>
                    <a:pt x="125" y="6263"/>
                    <a:pt x="277" y="6263"/>
                  </a:cubicBezTo>
                  <a:lnTo>
                    <a:pt x="1195" y="6263"/>
                  </a:lnTo>
                  <a:lnTo>
                    <a:pt x="1195" y="8020"/>
                  </a:lnTo>
                  <a:cubicBezTo>
                    <a:pt x="1195" y="8350"/>
                    <a:pt x="1463" y="8627"/>
                    <a:pt x="1793" y="8627"/>
                  </a:cubicBezTo>
                  <a:lnTo>
                    <a:pt x="3185" y="8627"/>
                  </a:lnTo>
                  <a:lnTo>
                    <a:pt x="3185" y="8903"/>
                  </a:lnTo>
                  <a:cubicBezTo>
                    <a:pt x="3185" y="9242"/>
                    <a:pt x="3461" y="9519"/>
                    <a:pt x="3800" y="9519"/>
                  </a:cubicBezTo>
                  <a:lnTo>
                    <a:pt x="4916" y="9519"/>
                  </a:lnTo>
                  <a:cubicBezTo>
                    <a:pt x="5255" y="9519"/>
                    <a:pt x="5531" y="9242"/>
                    <a:pt x="5531" y="8903"/>
                  </a:cubicBezTo>
                  <a:lnTo>
                    <a:pt x="5531" y="7788"/>
                  </a:lnTo>
                  <a:cubicBezTo>
                    <a:pt x="5531" y="7449"/>
                    <a:pt x="5255" y="7173"/>
                    <a:pt x="4916" y="7173"/>
                  </a:cubicBezTo>
                  <a:lnTo>
                    <a:pt x="3800" y="7173"/>
                  </a:lnTo>
                  <a:cubicBezTo>
                    <a:pt x="3461" y="7173"/>
                    <a:pt x="3185" y="7449"/>
                    <a:pt x="3185" y="7788"/>
                  </a:cubicBezTo>
                  <a:lnTo>
                    <a:pt x="3185" y="8065"/>
                  </a:lnTo>
                  <a:lnTo>
                    <a:pt x="1793" y="8065"/>
                  </a:lnTo>
                  <a:cubicBezTo>
                    <a:pt x="1775" y="8065"/>
                    <a:pt x="1749" y="8047"/>
                    <a:pt x="1749" y="8020"/>
                  </a:cubicBezTo>
                  <a:lnTo>
                    <a:pt x="1749" y="6263"/>
                  </a:lnTo>
                  <a:lnTo>
                    <a:pt x="3417" y="6263"/>
                  </a:lnTo>
                  <a:cubicBezTo>
                    <a:pt x="3684" y="6263"/>
                    <a:pt x="3907" y="6049"/>
                    <a:pt x="3907" y="5772"/>
                  </a:cubicBezTo>
                  <a:lnTo>
                    <a:pt x="3907" y="286"/>
                  </a:lnTo>
                  <a:cubicBezTo>
                    <a:pt x="3907" y="125"/>
                    <a:pt x="3783" y="0"/>
                    <a:pt x="36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5618900" y="1614350"/>
              <a:ext cx="46425" cy="76075"/>
            </a:xfrm>
            <a:custGeom>
              <a:avLst/>
              <a:gdLst/>
              <a:ahLst/>
              <a:cxnLst/>
              <a:rect l="l" t="t" r="r" b="b"/>
              <a:pathLst>
                <a:path w="1857" h="3043" extrusionOk="0">
                  <a:moveTo>
                    <a:pt x="1544" y="0"/>
                  </a:moveTo>
                  <a:cubicBezTo>
                    <a:pt x="1473" y="0"/>
                    <a:pt x="1401" y="27"/>
                    <a:pt x="1348" y="80"/>
                  </a:cubicBezTo>
                  <a:lnTo>
                    <a:pt x="108" y="1329"/>
                  </a:lnTo>
                  <a:cubicBezTo>
                    <a:pt x="1" y="1436"/>
                    <a:pt x="1" y="1615"/>
                    <a:pt x="108" y="1722"/>
                  </a:cubicBezTo>
                  <a:lnTo>
                    <a:pt x="1348" y="2962"/>
                  </a:lnTo>
                  <a:cubicBezTo>
                    <a:pt x="1401" y="3015"/>
                    <a:pt x="1473" y="3042"/>
                    <a:pt x="1544" y="3042"/>
                  </a:cubicBezTo>
                  <a:cubicBezTo>
                    <a:pt x="1616" y="3042"/>
                    <a:pt x="1687" y="3015"/>
                    <a:pt x="1740" y="2962"/>
                  </a:cubicBezTo>
                  <a:cubicBezTo>
                    <a:pt x="1856" y="2855"/>
                    <a:pt x="1856" y="2676"/>
                    <a:pt x="1740" y="2569"/>
                  </a:cubicBezTo>
                  <a:lnTo>
                    <a:pt x="697" y="1526"/>
                  </a:lnTo>
                  <a:lnTo>
                    <a:pt x="1740" y="482"/>
                  </a:lnTo>
                  <a:cubicBezTo>
                    <a:pt x="1856" y="366"/>
                    <a:pt x="1856" y="196"/>
                    <a:pt x="1740" y="80"/>
                  </a:cubicBezTo>
                  <a:cubicBezTo>
                    <a:pt x="1687" y="27"/>
                    <a:pt x="1616" y="0"/>
                    <a:pt x="15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5783950" y="1614350"/>
              <a:ext cx="46400" cy="76075"/>
            </a:xfrm>
            <a:custGeom>
              <a:avLst/>
              <a:gdLst/>
              <a:ahLst/>
              <a:cxnLst/>
              <a:rect l="l" t="t" r="r" b="b"/>
              <a:pathLst>
                <a:path w="1856" h="3043" extrusionOk="0">
                  <a:moveTo>
                    <a:pt x="304" y="0"/>
                  </a:moveTo>
                  <a:cubicBezTo>
                    <a:pt x="232" y="0"/>
                    <a:pt x="161" y="27"/>
                    <a:pt x="107" y="80"/>
                  </a:cubicBezTo>
                  <a:cubicBezTo>
                    <a:pt x="0" y="196"/>
                    <a:pt x="0" y="366"/>
                    <a:pt x="107" y="482"/>
                  </a:cubicBezTo>
                  <a:lnTo>
                    <a:pt x="1151" y="1526"/>
                  </a:lnTo>
                  <a:lnTo>
                    <a:pt x="107" y="2569"/>
                  </a:lnTo>
                  <a:cubicBezTo>
                    <a:pt x="0" y="2676"/>
                    <a:pt x="0" y="2855"/>
                    <a:pt x="107" y="2962"/>
                  </a:cubicBezTo>
                  <a:cubicBezTo>
                    <a:pt x="161" y="3015"/>
                    <a:pt x="232" y="3042"/>
                    <a:pt x="304" y="3042"/>
                  </a:cubicBezTo>
                  <a:cubicBezTo>
                    <a:pt x="375" y="3042"/>
                    <a:pt x="446" y="3015"/>
                    <a:pt x="500" y="2962"/>
                  </a:cubicBezTo>
                  <a:lnTo>
                    <a:pt x="1749" y="1722"/>
                  </a:lnTo>
                  <a:cubicBezTo>
                    <a:pt x="1856" y="1615"/>
                    <a:pt x="1856" y="1436"/>
                    <a:pt x="1749" y="1329"/>
                  </a:cubicBezTo>
                  <a:lnTo>
                    <a:pt x="500" y="80"/>
                  </a:lnTo>
                  <a:cubicBezTo>
                    <a:pt x="446" y="27"/>
                    <a:pt x="375" y="0"/>
                    <a:pt x="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5676000" y="1618450"/>
              <a:ext cx="46875" cy="71975"/>
            </a:xfrm>
            <a:custGeom>
              <a:avLst/>
              <a:gdLst/>
              <a:ahLst/>
              <a:cxnLst/>
              <a:rect l="l" t="t" r="r" b="b"/>
              <a:pathLst>
                <a:path w="1875" h="2879" extrusionOk="0">
                  <a:moveTo>
                    <a:pt x="1555" y="1"/>
                  </a:moveTo>
                  <a:cubicBezTo>
                    <a:pt x="1454" y="1"/>
                    <a:pt x="1359" y="55"/>
                    <a:pt x="1303" y="148"/>
                  </a:cubicBezTo>
                  <a:lnTo>
                    <a:pt x="72" y="2468"/>
                  </a:lnTo>
                  <a:cubicBezTo>
                    <a:pt x="1" y="2602"/>
                    <a:pt x="45" y="2771"/>
                    <a:pt x="188" y="2842"/>
                  </a:cubicBezTo>
                  <a:cubicBezTo>
                    <a:pt x="224" y="2869"/>
                    <a:pt x="268" y="2878"/>
                    <a:pt x="313" y="2878"/>
                  </a:cubicBezTo>
                  <a:cubicBezTo>
                    <a:pt x="411" y="2878"/>
                    <a:pt x="509" y="2825"/>
                    <a:pt x="563" y="2726"/>
                  </a:cubicBezTo>
                  <a:lnTo>
                    <a:pt x="1803" y="416"/>
                  </a:lnTo>
                  <a:cubicBezTo>
                    <a:pt x="1874" y="282"/>
                    <a:pt x="1820" y="113"/>
                    <a:pt x="1687" y="32"/>
                  </a:cubicBezTo>
                  <a:cubicBezTo>
                    <a:pt x="1644" y="11"/>
                    <a:pt x="1599" y="1"/>
                    <a:pt x="15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5715700" y="1675000"/>
              <a:ext cx="13850" cy="14750"/>
            </a:xfrm>
            <a:custGeom>
              <a:avLst/>
              <a:gdLst/>
              <a:ahLst/>
              <a:cxnLst/>
              <a:rect l="l" t="t" r="r" b="b"/>
              <a:pathLst>
                <a:path w="554" h="590" extrusionOk="0">
                  <a:moveTo>
                    <a:pt x="277" y="1"/>
                  </a:moveTo>
                  <a:cubicBezTo>
                    <a:pt x="125" y="1"/>
                    <a:pt x="1" y="125"/>
                    <a:pt x="1" y="277"/>
                  </a:cubicBezTo>
                  <a:lnTo>
                    <a:pt x="1" y="304"/>
                  </a:lnTo>
                  <a:cubicBezTo>
                    <a:pt x="1"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5738450" y="1675000"/>
              <a:ext cx="13850" cy="14750"/>
            </a:xfrm>
            <a:custGeom>
              <a:avLst/>
              <a:gdLst/>
              <a:ahLst/>
              <a:cxnLst/>
              <a:rect l="l" t="t" r="r" b="b"/>
              <a:pathLst>
                <a:path w="554" h="590" extrusionOk="0">
                  <a:moveTo>
                    <a:pt x="277" y="1"/>
                  </a:moveTo>
                  <a:cubicBezTo>
                    <a:pt x="125" y="1"/>
                    <a:pt x="0" y="125"/>
                    <a:pt x="0" y="277"/>
                  </a:cubicBezTo>
                  <a:lnTo>
                    <a:pt x="0" y="304"/>
                  </a:lnTo>
                  <a:cubicBezTo>
                    <a:pt x="0"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5760975" y="1675000"/>
              <a:ext cx="14075" cy="14750"/>
            </a:xfrm>
            <a:custGeom>
              <a:avLst/>
              <a:gdLst/>
              <a:ahLst/>
              <a:cxnLst/>
              <a:rect l="l" t="t" r="r" b="b"/>
              <a:pathLst>
                <a:path w="563" h="590" extrusionOk="0">
                  <a:moveTo>
                    <a:pt x="286" y="1"/>
                  </a:moveTo>
                  <a:cubicBezTo>
                    <a:pt x="125" y="1"/>
                    <a:pt x="1" y="125"/>
                    <a:pt x="1" y="277"/>
                  </a:cubicBezTo>
                  <a:lnTo>
                    <a:pt x="1" y="304"/>
                  </a:lnTo>
                  <a:cubicBezTo>
                    <a:pt x="1" y="464"/>
                    <a:pt x="125" y="589"/>
                    <a:pt x="286" y="589"/>
                  </a:cubicBezTo>
                  <a:cubicBezTo>
                    <a:pt x="438" y="589"/>
                    <a:pt x="563" y="464"/>
                    <a:pt x="563" y="304"/>
                  </a:cubicBezTo>
                  <a:lnTo>
                    <a:pt x="563" y="277"/>
                  </a:lnTo>
                  <a:cubicBezTo>
                    <a:pt x="563" y="125"/>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 name="Google Shape;2146;p73"/>
          <p:cNvGrpSpPr/>
          <p:nvPr/>
        </p:nvGrpSpPr>
        <p:grpSpPr>
          <a:xfrm>
            <a:off x="5364363" y="1450350"/>
            <a:ext cx="476175" cy="397225"/>
            <a:chOff x="4891400" y="1433025"/>
            <a:chExt cx="476175" cy="397225"/>
          </a:xfrm>
        </p:grpSpPr>
        <p:sp>
          <p:nvSpPr>
            <p:cNvPr id="2147" name="Google Shape;2147;p73"/>
            <p:cNvSpPr/>
            <p:nvPr/>
          </p:nvSpPr>
          <p:spPr>
            <a:xfrm>
              <a:off x="5037700" y="1553900"/>
              <a:ext cx="228400" cy="53100"/>
            </a:xfrm>
            <a:custGeom>
              <a:avLst/>
              <a:gdLst/>
              <a:ahLst/>
              <a:cxnLst/>
              <a:rect l="l" t="t" r="r" b="b"/>
              <a:pathLst>
                <a:path w="9136" h="2124" extrusionOk="0">
                  <a:moveTo>
                    <a:pt x="3667" y="0"/>
                  </a:moveTo>
                  <a:cubicBezTo>
                    <a:pt x="2481" y="0"/>
                    <a:pt x="1312" y="223"/>
                    <a:pt x="215" y="652"/>
                  </a:cubicBezTo>
                  <a:cubicBezTo>
                    <a:pt x="72" y="705"/>
                    <a:pt x="1" y="866"/>
                    <a:pt x="54" y="1009"/>
                  </a:cubicBezTo>
                  <a:cubicBezTo>
                    <a:pt x="96" y="1119"/>
                    <a:pt x="201" y="1187"/>
                    <a:pt x="313" y="1187"/>
                  </a:cubicBezTo>
                  <a:cubicBezTo>
                    <a:pt x="346" y="1187"/>
                    <a:pt x="379" y="1181"/>
                    <a:pt x="411" y="1169"/>
                  </a:cubicBezTo>
                  <a:cubicBezTo>
                    <a:pt x="1365" y="794"/>
                    <a:pt x="2374" y="598"/>
                    <a:pt x="3399" y="562"/>
                  </a:cubicBezTo>
                  <a:lnTo>
                    <a:pt x="3399" y="1107"/>
                  </a:lnTo>
                  <a:cubicBezTo>
                    <a:pt x="3399" y="1258"/>
                    <a:pt x="3524" y="1383"/>
                    <a:pt x="3676" y="1383"/>
                  </a:cubicBezTo>
                  <a:cubicBezTo>
                    <a:pt x="3828" y="1383"/>
                    <a:pt x="3953" y="1258"/>
                    <a:pt x="3953" y="1107"/>
                  </a:cubicBezTo>
                  <a:lnTo>
                    <a:pt x="3953" y="562"/>
                  </a:lnTo>
                  <a:cubicBezTo>
                    <a:pt x="5639" y="616"/>
                    <a:pt x="7262" y="1142"/>
                    <a:pt x="8663" y="2079"/>
                  </a:cubicBezTo>
                  <a:cubicBezTo>
                    <a:pt x="8708" y="2106"/>
                    <a:pt x="8761" y="2124"/>
                    <a:pt x="8815" y="2124"/>
                  </a:cubicBezTo>
                  <a:cubicBezTo>
                    <a:pt x="8904" y="2124"/>
                    <a:pt x="8993" y="2079"/>
                    <a:pt x="9047" y="1999"/>
                  </a:cubicBezTo>
                  <a:cubicBezTo>
                    <a:pt x="9136" y="1874"/>
                    <a:pt x="9100" y="1704"/>
                    <a:pt x="8975" y="1615"/>
                  </a:cubicBezTo>
                  <a:cubicBezTo>
                    <a:pt x="7405" y="562"/>
                    <a:pt x="5567" y="0"/>
                    <a:pt x="36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5273225" y="1610550"/>
              <a:ext cx="94350" cy="188475"/>
            </a:xfrm>
            <a:custGeom>
              <a:avLst/>
              <a:gdLst/>
              <a:ahLst/>
              <a:cxnLst/>
              <a:rect l="l" t="t" r="r" b="b"/>
              <a:pathLst>
                <a:path w="3774" h="7539" extrusionOk="0">
                  <a:moveTo>
                    <a:pt x="309" y="1"/>
                  </a:moveTo>
                  <a:cubicBezTo>
                    <a:pt x="230" y="1"/>
                    <a:pt x="152" y="35"/>
                    <a:pt x="98" y="99"/>
                  </a:cubicBezTo>
                  <a:cubicBezTo>
                    <a:pt x="0" y="215"/>
                    <a:pt x="9" y="384"/>
                    <a:pt x="125" y="491"/>
                  </a:cubicBezTo>
                  <a:cubicBezTo>
                    <a:pt x="375" y="705"/>
                    <a:pt x="616" y="937"/>
                    <a:pt x="839" y="1178"/>
                  </a:cubicBezTo>
                  <a:lnTo>
                    <a:pt x="402" y="1615"/>
                  </a:lnTo>
                  <a:cubicBezTo>
                    <a:pt x="295" y="1722"/>
                    <a:pt x="295" y="1901"/>
                    <a:pt x="402" y="2008"/>
                  </a:cubicBezTo>
                  <a:cubicBezTo>
                    <a:pt x="455" y="2061"/>
                    <a:pt x="527" y="2088"/>
                    <a:pt x="598" y="2088"/>
                  </a:cubicBezTo>
                  <a:cubicBezTo>
                    <a:pt x="669" y="2088"/>
                    <a:pt x="741" y="2061"/>
                    <a:pt x="794" y="2008"/>
                  </a:cubicBezTo>
                  <a:lnTo>
                    <a:pt x="1205" y="1597"/>
                  </a:lnTo>
                  <a:cubicBezTo>
                    <a:pt x="2436" y="3114"/>
                    <a:pt x="3149" y="5005"/>
                    <a:pt x="3212" y="6986"/>
                  </a:cubicBezTo>
                  <a:lnTo>
                    <a:pt x="1205" y="6986"/>
                  </a:lnTo>
                  <a:cubicBezTo>
                    <a:pt x="1053" y="6986"/>
                    <a:pt x="928" y="7110"/>
                    <a:pt x="928" y="7262"/>
                  </a:cubicBezTo>
                  <a:cubicBezTo>
                    <a:pt x="928" y="7414"/>
                    <a:pt x="1053" y="7539"/>
                    <a:pt x="1205" y="7539"/>
                  </a:cubicBezTo>
                  <a:lnTo>
                    <a:pt x="3497" y="7539"/>
                  </a:lnTo>
                  <a:cubicBezTo>
                    <a:pt x="3649" y="7539"/>
                    <a:pt x="3774" y="7414"/>
                    <a:pt x="3774" y="7262"/>
                  </a:cubicBezTo>
                  <a:cubicBezTo>
                    <a:pt x="3774" y="4497"/>
                    <a:pt x="2578" y="1883"/>
                    <a:pt x="491" y="72"/>
                  </a:cubicBezTo>
                  <a:cubicBezTo>
                    <a:pt x="439" y="24"/>
                    <a:pt x="374" y="1"/>
                    <a:pt x="3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4891400" y="1582500"/>
              <a:ext cx="390550" cy="247750"/>
            </a:xfrm>
            <a:custGeom>
              <a:avLst/>
              <a:gdLst/>
              <a:ahLst/>
              <a:cxnLst/>
              <a:rect l="l" t="t" r="r" b="b"/>
              <a:pathLst>
                <a:path w="15622" h="9910" extrusionOk="0">
                  <a:moveTo>
                    <a:pt x="9555" y="7465"/>
                  </a:moveTo>
                  <a:cubicBezTo>
                    <a:pt x="9796" y="7465"/>
                    <a:pt x="10037" y="7554"/>
                    <a:pt x="10215" y="7742"/>
                  </a:cubicBezTo>
                  <a:cubicBezTo>
                    <a:pt x="10590" y="8108"/>
                    <a:pt x="10590" y="8705"/>
                    <a:pt x="10215" y="9080"/>
                  </a:cubicBezTo>
                  <a:cubicBezTo>
                    <a:pt x="10032" y="9263"/>
                    <a:pt x="9791" y="9354"/>
                    <a:pt x="9550" y="9354"/>
                  </a:cubicBezTo>
                  <a:cubicBezTo>
                    <a:pt x="9309" y="9354"/>
                    <a:pt x="9069" y="9263"/>
                    <a:pt x="8886" y="9080"/>
                  </a:cubicBezTo>
                  <a:cubicBezTo>
                    <a:pt x="8511" y="8705"/>
                    <a:pt x="8511" y="8108"/>
                    <a:pt x="8886" y="7742"/>
                  </a:cubicBezTo>
                  <a:cubicBezTo>
                    <a:pt x="9064" y="7554"/>
                    <a:pt x="9305" y="7465"/>
                    <a:pt x="9555" y="7465"/>
                  </a:cubicBezTo>
                  <a:close/>
                  <a:moveTo>
                    <a:pt x="5069" y="0"/>
                  </a:moveTo>
                  <a:cubicBezTo>
                    <a:pt x="5023" y="0"/>
                    <a:pt x="4976" y="11"/>
                    <a:pt x="4934" y="34"/>
                  </a:cubicBezTo>
                  <a:cubicBezTo>
                    <a:pt x="1892" y="1711"/>
                    <a:pt x="0" y="4914"/>
                    <a:pt x="0" y="8384"/>
                  </a:cubicBezTo>
                  <a:cubicBezTo>
                    <a:pt x="0" y="8536"/>
                    <a:pt x="125" y="8661"/>
                    <a:pt x="277" y="8661"/>
                  </a:cubicBezTo>
                  <a:lnTo>
                    <a:pt x="8074" y="8661"/>
                  </a:lnTo>
                  <a:cubicBezTo>
                    <a:pt x="8119" y="8955"/>
                    <a:pt x="8261" y="9241"/>
                    <a:pt x="8484" y="9472"/>
                  </a:cubicBezTo>
                  <a:cubicBezTo>
                    <a:pt x="8779" y="9767"/>
                    <a:pt x="9162" y="9910"/>
                    <a:pt x="9555" y="9910"/>
                  </a:cubicBezTo>
                  <a:cubicBezTo>
                    <a:pt x="9938" y="9910"/>
                    <a:pt x="10322" y="9767"/>
                    <a:pt x="10616" y="9472"/>
                  </a:cubicBezTo>
                  <a:cubicBezTo>
                    <a:pt x="10839" y="9241"/>
                    <a:pt x="10982" y="8955"/>
                    <a:pt x="11036" y="8661"/>
                  </a:cubicBezTo>
                  <a:lnTo>
                    <a:pt x="15336" y="8661"/>
                  </a:lnTo>
                  <a:cubicBezTo>
                    <a:pt x="15496" y="8661"/>
                    <a:pt x="15621" y="8536"/>
                    <a:pt x="15621" y="8384"/>
                  </a:cubicBezTo>
                  <a:cubicBezTo>
                    <a:pt x="15621" y="8224"/>
                    <a:pt x="15496" y="8099"/>
                    <a:pt x="15336" y="8099"/>
                  </a:cubicBezTo>
                  <a:lnTo>
                    <a:pt x="11018" y="8099"/>
                  </a:lnTo>
                  <a:cubicBezTo>
                    <a:pt x="10982" y="7911"/>
                    <a:pt x="10902" y="7724"/>
                    <a:pt x="10795" y="7563"/>
                  </a:cubicBezTo>
                  <a:lnTo>
                    <a:pt x="12668" y="5690"/>
                  </a:lnTo>
                  <a:cubicBezTo>
                    <a:pt x="12775" y="5583"/>
                    <a:pt x="12775" y="5404"/>
                    <a:pt x="12668" y="5297"/>
                  </a:cubicBezTo>
                  <a:cubicBezTo>
                    <a:pt x="12610" y="5239"/>
                    <a:pt x="12539" y="5210"/>
                    <a:pt x="12468" y="5210"/>
                  </a:cubicBezTo>
                  <a:cubicBezTo>
                    <a:pt x="12396" y="5210"/>
                    <a:pt x="12325" y="5239"/>
                    <a:pt x="12267" y="5297"/>
                  </a:cubicBezTo>
                  <a:lnTo>
                    <a:pt x="10402" y="7171"/>
                  </a:lnTo>
                  <a:cubicBezTo>
                    <a:pt x="10145" y="6995"/>
                    <a:pt x="9846" y="6907"/>
                    <a:pt x="9548" y="6907"/>
                  </a:cubicBezTo>
                  <a:cubicBezTo>
                    <a:pt x="9164" y="6907"/>
                    <a:pt x="8780" y="7053"/>
                    <a:pt x="8484" y="7349"/>
                  </a:cubicBezTo>
                  <a:cubicBezTo>
                    <a:pt x="8270" y="7563"/>
                    <a:pt x="8136" y="7822"/>
                    <a:pt x="8083" y="8099"/>
                  </a:cubicBezTo>
                  <a:lnTo>
                    <a:pt x="562" y="8099"/>
                  </a:lnTo>
                  <a:cubicBezTo>
                    <a:pt x="625" y="6118"/>
                    <a:pt x="1339" y="4245"/>
                    <a:pt x="2552" y="2737"/>
                  </a:cubicBezTo>
                  <a:lnTo>
                    <a:pt x="2944" y="3130"/>
                  </a:lnTo>
                  <a:cubicBezTo>
                    <a:pt x="2998" y="3183"/>
                    <a:pt x="3069" y="3210"/>
                    <a:pt x="3141" y="3210"/>
                  </a:cubicBezTo>
                  <a:cubicBezTo>
                    <a:pt x="3212" y="3210"/>
                    <a:pt x="3283" y="3183"/>
                    <a:pt x="3337" y="3130"/>
                  </a:cubicBezTo>
                  <a:cubicBezTo>
                    <a:pt x="3444" y="3023"/>
                    <a:pt x="3444" y="2844"/>
                    <a:pt x="3337" y="2737"/>
                  </a:cubicBezTo>
                  <a:lnTo>
                    <a:pt x="2918" y="2318"/>
                  </a:lnTo>
                  <a:cubicBezTo>
                    <a:pt x="3569" y="1604"/>
                    <a:pt x="4336" y="998"/>
                    <a:pt x="5201" y="525"/>
                  </a:cubicBezTo>
                  <a:cubicBezTo>
                    <a:pt x="5335" y="444"/>
                    <a:pt x="5389" y="275"/>
                    <a:pt x="5308" y="141"/>
                  </a:cubicBezTo>
                  <a:cubicBezTo>
                    <a:pt x="5260" y="50"/>
                    <a:pt x="5166" y="0"/>
                    <a:pt x="50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4972350" y="1433025"/>
              <a:ext cx="313600" cy="43950"/>
            </a:xfrm>
            <a:custGeom>
              <a:avLst/>
              <a:gdLst/>
              <a:ahLst/>
              <a:cxnLst/>
              <a:rect l="l" t="t" r="r" b="b"/>
              <a:pathLst>
                <a:path w="12544" h="1758" extrusionOk="0">
                  <a:moveTo>
                    <a:pt x="1499" y="0"/>
                  </a:moveTo>
                  <a:cubicBezTo>
                    <a:pt x="1428" y="0"/>
                    <a:pt x="1357" y="27"/>
                    <a:pt x="1303" y="81"/>
                  </a:cubicBezTo>
                  <a:lnTo>
                    <a:pt x="99" y="1285"/>
                  </a:lnTo>
                  <a:cubicBezTo>
                    <a:pt x="19" y="1365"/>
                    <a:pt x="1" y="1481"/>
                    <a:pt x="45" y="1588"/>
                  </a:cubicBezTo>
                  <a:cubicBezTo>
                    <a:pt x="81" y="1686"/>
                    <a:pt x="188" y="1758"/>
                    <a:pt x="295" y="1758"/>
                  </a:cubicBezTo>
                  <a:lnTo>
                    <a:pt x="12267" y="1758"/>
                  </a:lnTo>
                  <a:cubicBezTo>
                    <a:pt x="12419" y="1758"/>
                    <a:pt x="12544" y="1633"/>
                    <a:pt x="12544" y="1481"/>
                  </a:cubicBezTo>
                  <a:cubicBezTo>
                    <a:pt x="12544" y="1321"/>
                    <a:pt x="12419" y="1196"/>
                    <a:pt x="12267" y="1196"/>
                  </a:cubicBezTo>
                  <a:lnTo>
                    <a:pt x="973" y="1196"/>
                  </a:lnTo>
                  <a:lnTo>
                    <a:pt x="1696" y="482"/>
                  </a:lnTo>
                  <a:cubicBezTo>
                    <a:pt x="1803" y="366"/>
                    <a:pt x="1803" y="188"/>
                    <a:pt x="1696" y="81"/>
                  </a:cubicBezTo>
                  <a:cubicBezTo>
                    <a:pt x="1642" y="27"/>
                    <a:pt x="1571" y="0"/>
                    <a:pt x="14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4972800" y="1491450"/>
              <a:ext cx="313825" cy="43975"/>
            </a:xfrm>
            <a:custGeom>
              <a:avLst/>
              <a:gdLst/>
              <a:ahLst/>
              <a:cxnLst/>
              <a:rect l="l" t="t" r="r" b="b"/>
              <a:pathLst>
                <a:path w="12553" h="1759" extrusionOk="0">
                  <a:moveTo>
                    <a:pt x="277" y="1"/>
                  </a:moveTo>
                  <a:cubicBezTo>
                    <a:pt x="125" y="1"/>
                    <a:pt x="1" y="125"/>
                    <a:pt x="1" y="286"/>
                  </a:cubicBezTo>
                  <a:cubicBezTo>
                    <a:pt x="1" y="438"/>
                    <a:pt x="125" y="563"/>
                    <a:pt x="277" y="563"/>
                  </a:cubicBezTo>
                  <a:lnTo>
                    <a:pt x="11580" y="563"/>
                  </a:lnTo>
                  <a:lnTo>
                    <a:pt x="10857" y="1285"/>
                  </a:lnTo>
                  <a:cubicBezTo>
                    <a:pt x="10741" y="1392"/>
                    <a:pt x="10741" y="1571"/>
                    <a:pt x="10857" y="1678"/>
                  </a:cubicBezTo>
                  <a:cubicBezTo>
                    <a:pt x="10911" y="1731"/>
                    <a:pt x="10982" y="1758"/>
                    <a:pt x="11054" y="1758"/>
                  </a:cubicBezTo>
                  <a:cubicBezTo>
                    <a:pt x="11125" y="1758"/>
                    <a:pt x="11196" y="1731"/>
                    <a:pt x="11250" y="1678"/>
                  </a:cubicBezTo>
                  <a:lnTo>
                    <a:pt x="12445" y="482"/>
                  </a:lnTo>
                  <a:cubicBezTo>
                    <a:pt x="12526" y="402"/>
                    <a:pt x="12552" y="277"/>
                    <a:pt x="12508" y="179"/>
                  </a:cubicBezTo>
                  <a:cubicBezTo>
                    <a:pt x="12463" y="72"/>
                    <a:pt x="12365" y="1"/>
                    <a:pt x="122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4965450" y="1743250"/>
              <a:ext cx="14075" cy="14750"/>
            </a:xfrm>
            <a:custGeom>
              <a:avLst/>
              <a:gdLst/>
              <a:ahLst/>
              <a:cxnLst/>
              <a:rect l="l" t="t" r="r" b="b"/>
              <a:pathLst>
                <a:path w="563" h="590" extrusionOk="0">
                  <a:moveTo>
                    <a:pt x="277" y="0"/>
                  </a:moveTo>
                  <a:cubicBezTo>
                    <a:pt x="125" y="0"/>
                    <a:pt x="0" y="125"/>
                    <a:pt x="0" y="277"/>
                  </a:cubicBezTo>
                  <a:lnTo>
                    <a:pt x="0" y="313"/>
                  </a:lnTo>
                  <a:cubicBezTo>
                    <a:pt x="0" y="464"/>
                    <a:pt x="125" y="589"/>
                    <a:pt x="277" y="589"/>
                  </a:cubicBezTo>
                  <a:cubicBezTo>
                    <a:pt x="437" y="589"/>
                    <a:pt x="562" y="464"/>
                    <a:pt x="562" y="313"/>
                  </a:cubicBezTo>
                  <a:lnTo>
                    <a:pt x="562" y="277"/>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4994425" y="1743250"/>
              <a:ext cx="14075" cy="14750"/>
            </a:xfrm>
            <a:custGeom>
              <a:avLst/>
              <a:gdLst/>
              <a:ahLst/>
              <a:cxnLst/>
              <a:rect l="l" t="t" r="r" b="b"/>
              <a:pathLst>
                <a:path w="563" h="590" extrusionOk="0">
                  <a:moveTo>
                    <a:pt x="277" y="0"/>
                  </a:moveTo>
                  <a:cubicBezTo>
                    <a:pt x="126" y="0"/>
                    <a:pt x="1" y="125"/>
                    <a:pt x="1" y="277"/>
                  </a:cubicBezTo>
                  <a:lnTo>
                    <a:pt x="1" y="313"/>
                  </a:lnTo>
                  <a:cubicBezTo>
                    <a:pt x="1" y="464"/>
                    <a:pt x="126" y="589"/>
                    <a:pt x="277" y="589"/>
                  </a:cubicBezTo>
                  <a:cubicBezTo>
                    <a:pt x="438" y="589"/>
                    <a:pt x="563" y="464"/>
                    <a:pt x="563" y="313"/>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5023425" y="1743250"/>
              <a:ext cx="14075" cy="14750"/>
            </a:xfrm>
            <a:custGeom>
              <a:avLst/>
              <a:gdLst/>
              <a:ahLst/>
              <a:cxnLst/>
              <a:rect l="l" t="t" r="r" b="b"/>
              <a:pathLst>
                <a:path w="563" h="590" extrusionOk="0">
                  <a:moveTo>
                    <a:pt x="286" y="0"/>
                  </a:moveTo>
                  <a:cubicBezTo>
                    <a:pt x="126" y="0"/>
                    <a:pt x="1" y="125"/>
                    <a:pt x="1" y="277"/>
                  </a:cubicBezTo>
                  <a:lnTo>
                    <a:pt x="1" y="313"/>
                  </a:lnTo>
                  <a:cubicBezTo>
                    <a:pt x="1" y="464"/>
                    <a:pt x="126"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5221250" y="1743250"/>
              <a:ext cx="14075" cy="14750"/>
            </a:xfrm>
            <a:custGeom>
              <a:avLst/>
              <a:gdLst/>
              <a:ahLst/>
              <a:cxnLst/>
              <a:rect l="l" t="t" r="r" b="b"/>
              <a:pathLst>
                <a:path w="563" h="590" extrusionOk="0">
                  <a:moveTo>
                    <a:pt x="286" y="0"/>
                  </a:moveTo>
                  <a:cubicBezTo>
                    <a:pt x="125" y="0"/>
                    <a:pt x="1" y="125"/>
                    <a:pt x="1" y="277"/>
                  </a:cubicBezTo>
                  <a:lnTo>
                    <a:pt x="1" y="313"/>
                  </a:lnTo>
                  <a:cubicBezTo>
                    <a:pt x="1" y="464"/>
                    <a:pt x="125"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5250475" y="1743250"/>
              <a:ext cx="13850" cy="14750"/>
            </a:xfrm>
            <a:custGeom>
              <a:avLst/>
              <a:gdLst/>
              <a:ahLst/>
              <a:cxnLst/>
              <a:rect l="l" t="t" r="r" b="b"/>
              <a:pathLst>
                <a:path w="554" h="590" extrusionOk="0">
                  <a:moveTo>
                    <a:pt x="277" y="0"/>
                  </a:moveTo>
                  <a:cubicBezTo>
                    <a:pt x="125" y="0"/>
                    <a:pt x="0" y="125"/>
                    <a:pt x="0" y="277"/>
                  </a:cubicBezTo>
                  <a:lnTo>
                    <a:pt x="0" y="313"/>
                  </a:lnTo>
                  <a:cubicBezTo>
                    <a:pt x="0" y="464"/>
                    <a:pt x="125" y="589"/>
                    <a:pt x="277" y="589"/>
                  </a:cubicBezTo>
                  <a:cubicBezTo>
                    <a:pt x="428" y="589"/>
                    <a:pt x="553" y="464"/>
                    <a:pt x="553" y="313"/>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5279450" y="1743250"/>
              <a:ext cx="14075" cy="14750"/>
            </a:xfrm>
            <a:custGeom>
              <a:avLst/>
              <a:gdLst/>
              <a:ahLst/>
              <a:cxnLst/>
              <a:rect l="l" t="t" r="r" b="b"/>
              <a:pathLst>
                <a:path w="563" h="590" extrusionOk="0">
                  <a:moveTo>
                    <a:pt x="278" y="0"/>
                  </a:moveTo>
                  <a:cubicBezTo>
                    <a:pt x="126" y="0"/>
                    <a:pt x="1" y="125"/>
                    <a:pt x="1" y="277"/>
                  </a:cubicBezTo>
                  <a:lnTo>
                    <a:pt x="1" y="313"/>
                  </a:lnTo>
                  <a:cubicBezTo>
                    <a:pt x="1" y="464"/>
                    <a:pt x="126" y="589"/>
                    <a:pt x="278" y="589"/>
                  </a:cubicBezTo>
                  <a:cubicBezTo>
                    <a:pt x="438" y="589"/>
                    <a:pt x="563" y="464"/>
                    <a:pt x="563" y="313"/>
                  </a:cubicBezTo>
                  <a:lnTo>
                    <a:pt x="563" y="277"/>
                  </a:lnTo>
                  <a:cubicBezTo>
                    <a:pt x="563" y="125"/>
                    <a:pt x="438"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73"/>
          <p:cNvGrpSpPr/>
          <p:nvPr/>
        </p:nvGrpSpPr>
        <p:grpSpPr>
          <a:xfrm>
            <a:off x="4762188" y="1411200"/>
            <a:ext cx="476175" cy="475525"/>
            <a:chOff x="4278075" y="1395100"/>
            <a:chExt cx="476175" cy="475525"/>
          </a:xfrm>
        </p:grpSpPr>
        <p:sp>
          <p:nvSpPr>
            <p:cNvPr id="2159" name="Google Shape;2159;p73"/>
            <p:cNvSpPr/>
            <p:nvPr/>
          </p:nvSpPr>
          <p:spPr>
            <a:xfrm>
              <a:off x="4392700" y="1589350"/>
              <a:ext cx="51775" cy="87025"/>
            </a:xfrm>
            <a:custGeom>
              <a:avLst/>
              <a:gdLst/>
              <a:ahLst/>
              <a:cxnLst/>
              <a:rect l="l" t="t" r="r" b="b"/>
              <a:pathLst>
                <a:path w="2071" h="3481" extrusionOk="0">
                  <a:moveTo>
                    <a:pt x="1763" y="1"/>
                  </a:moveTo>
                  <a:cubicBezTo>
                    <a:pt x="1691" y="1"/>
                    <a:pt x="1620" y="28"/>
                    <a:pt x="1562" y="81"/>
                  </a:cubicBezTo>
                  <a:lnTo>
                    <a:pt x="108" y="1544"/>
                  </a:lnTo>
                  <a:cubicBezTo>
                    <a:pt x="1" y="1651"/>
                    <a:pt x="1" y="1830"/>
                    <a:pt x="108" y="1937"/>
                  </a:cubicBezTo>
                  <a:lnTo>
                    <a:pt x="1562" y="3400"/>
                  </a:lnTo>
                  <a:cubicBezTo>
                    <a:pt x="1625" y="3453"/>
                    <a:pt x="1696" y="3480"/>
                    <a:pt x="1767" y="3480"/>
                  </a:cubicBezTo>
                  <a:cubicBezTo>
                    <a:pt x="1839" y="3480"/>
                    <a:pt x="1910" y="3453"/>
                    <a:pt x="1964" y="3400"/>
                  </a:cubicBezTo>
                  <a:cubicBezTo>
                    <a:pt x="2071" y="3293"/>
                    <a:pt x="2071" y="3114"/>
                    <a:pt x="1964" y="3007"/>
                  </a:cubicBezTo>
                  <a:lnTo>
                    <a:pt x="697" y="1741"/>
                  </a:lnTo>
                  <a:lnTo>
                    <a:pt x="1964" y="474"/>
                  </a:lnTo>
                  <a:cubicBezTo>
                    <a:pt x="2071" y="367"/>
                    <a:pt x="2071" y="188"/>
                    <a:pt x="1964" y="81"/>
                  </a:cubicBezTo>
                  <a:cubicBezTo>
                    <a:pt x="1906" y="28"/>
                    <a:pt x="1834" y="1"/>
                    <a:pt x="17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3"/>
            <p:cNvSpPr/>
            <p:nvPr/>
          </p:nvSpPr>
          <p:spPr>
            <a:xfrm>
              <a:off x="4586975" y="1589350"/>
              <a:ext cx="51750" cy="87025"/>
            </a:xfrm>
            <a:custGeom>
              <a:avLst/>
              <a:gdLst/>
              <a:ahLst/>
              <a:cxnLst/>
              <a:rect l="l" t="t" r="r" b="b"/>
              <a:pathLst>
                <a:path w="2070" h="3481" extrusionOk="0">
                  <a:moveTo>
                    <a:pt x="303" y="1"/>
                  </a:moveTo>
                  <a:cubicBezTo>
                    <a:pt x="232" y="1"/>
                    <a:pt x="161" y="28"/>
                    <a:pt x="107" y="81"/>
                  </a:cubicBezTo>
                  <a:cubicBezTo>
                    <a:pt x="0" y="188"/>
                    <a:pt x="0" y="367"/>
                    <a:pt x="107" y="474"/>
                  </a:cubicBezTo>
                  <a:lnTo>
                    <a:pt x="1365" y="1741"/>
                  </a:lnTo>
                  <a:lnTo>
                    <a:pt x="107" y="3007"/>
                  </a:lnTo>
                  <a:cubicBezTo>
                    <a:pt x="0" y="3114"/>
                    <a:pt x="0" y="3293"/>
                    <a:pt x="107" y="3400"/>
                  </a:cubicBezTo>
                  <a:cubicBezTo>
                    <a:pt x="161" y="3453"/>
                    <a:pt x="232" y="3480"/>
                    <a:pt x="303" y="3480"/>
                  </a:cubicBezTo>
                  <a:cubicBezTo>
                    <a:pt x="375" y="3480"/>
                    <a:pt x="446" y="3453"/>
                    <a:pt x="500" y="3400"/>
                  </a:cubicBezTo>
                  <a:lnTo>
                    <a:pt x="1963" y="1937"/>
                  </a:lnTo>
                  <a:cubicBezTo>
                    <a:pt x="2070" y="1830"/>
                    <a:pt x="2070" y="1651"/>
                    <a:pt x="1963" y="1544"/>
                  </a:cubicBezTo>
                  <a:lnTo>
                    <a:pt x="500" y="81"/>
                  </a:lnTo>
                  <a:cubicBezTo>
                    <a:pt x="446" y="28"/>
                    <a:pt x="375" y="1"/>
                    <a:pt x="3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4459850" y="1594225"/>
              <a:ext cx="52200" cy="82150"/>
            </a:xfrm>
            <a:custGeom>
              <a:avLst/>
              <a:gdLst/>
              <a:ahLst/>
              <a:cxnLst/>
              <a:rect l="l" t="t" r="r" b="b"/>
              <a:pathLst>
                <a:path w="2088" h="3286" extrusionOk="0">
                  <a:moveTo>
                    <a:pt x="1765" y="0"/>
                  </a:moveTo>
                  <a:cubicBezTo>
                    <a:pt x="1668" y="0"/>
                    <a:pt x="1574" y="54"/>
                    <a:pt x="1526" y="145"/>
                  </a:cubicBezTo>
                  <a:lnTo>
                    <a:pt x="72" y="2875"/>
                  </a:lnTo>
                  <a:cubicBezTo>
                    <a:pt x="0" y="3009"/>
                    <a:pt x="45" y="3178"/>
                    <a:pt x="187" y="3249"/>
                  </a:cubicBezTo>
                  <a:cubicBezTo>
                    <a:pt x="223" y="3276"/>
                    <a:pt x="268" y="3285"/>
                    <a:pt x="312" y="3285"/>
                  </a:cubicBezTo>
                  <a:cubicBezTo>
                    <a:pt x="411" y="3285"/>
                    <a:pt x="509" y="3232"/>
                    <a:pt x="562" y="3133"/>
                  </a:cubicBezTo>
                  <a:lnTo>
                    <a:pt x="2016" y="413"/>
                  </a:lnTo>
                  <a:cubicBezTo>
                    <a:pt x="2088" y="279"/>
                    <a:pt x="2034" y="109"/>
                    <a:pt x="1900" y="38"/>
                  </a:cubicBezTo>
                  <a:cubicBezTo>
                    <a:pt x="1857" y="12"/>
                    <a:pt x="1811" y="0"/>
                    <a:pt x="17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4506450" y="1660725"/>
              <a:ext cx="13850" cy="14750"/>
            </a:xfrm>
            <a:custGeom>
              <a:avLst/>
              <a:gdLst/>
              <a:ahLst/>
              <a:cxnLst/>
              <a:rect l="l" t="t" r="r" b="b"/>
              <a:pathLst>
                <a:path w="554" h="590" extrusionOk="0">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4533000" y="1660725"/>
              <a:ext cx="14075" cy="14750"/>
            </a:xfrm>
            <a:custGeom>
              <a:avLst/>
              <a:gdLst/>
              <a:ahLst/>
              <a:cxnLst/>
              <a:rect l="l" t="t" r="r" b="b"/>
              <a:pathLst>
                <a:path w="563" h="590" extrusionOk="0">
                  <a:moveTo>
                    <a:pt x="286" y="1"/>
                  </a:moveTo>
                  <a:cubicBezTo>
                    <a:pt x="125" y="1"/>
                    <a:pt x="0" y="126"/>
                    <a:pt x="0" y="277"/>
                  </a:cubicBezTo>
                  <a:lnTo>
                    <a:pt x="0" y="313"/>
                  </a:lnTo>
                  <a:cubicBezTo>
                    <a:pt x="0" y="465"/>
                    <a:pt x="125" y="589"/>
                    <a:pt x="286" y="589"/>
                  </a:cubicBezTo>
                  <a:cubicBezTo>
                    <a:pt x="437" y="589"/>
                    <a:pt x="562" y="465"/>
                    <a:pt x="562" y="313"/>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4559750" y="1660725"/>
              <a:ext cx="14075" cy="14750"/>
            </a:xfrm>
            <a:custGeom>
              <a:avLst/>
              <a:gdLst/>
              <a:ahLst/>
              <a:cxnLst/>
              <a:rect l="l" t="t" r="r" b="b"/>
              <a:pathLst>
                <a:path w="563" h="590" extrusionOk="0">
                  <a:moveTo>
                    <a:pt x="286" y="1"/>
                  </a:moveTo>
                  <a:cubicBezTo>
                    <a:pt x="126" y="1"/>
                    <a:pt x="1" y="126"/>
                    <a:pt x="1" y="277"/>
                  </a:cubicBezTo>
                  <a:lnTo>
                    <a:pt x="1" y="313"/>
                  </a:lnTo>
                  <a:cubicBezTo>
                    <a:pt x="1" y="465"/>
                    <a:pt x="126" y="589"/>
                    <a:pt x="286" y="589"/>
                  </a:cubicBezTo>
                  <a:cubicBezTo>
                    <a:pt x="438" y="589"/>
                    <a:pt x="563" y="465"/>
                    <a:pt x="563" y="313"/>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4278075" y="1395100"/>
              <a:ext cx="73850" cy="73850"/>
            </a:xfrm>
            <a:custGeom>
              <a:avLst/>
              <a:gdLst/>
              <a:ahLst/>
              <a:cxnLst/>
              <a:rect l="l" t="t" r="r" b="b"/>
              <a:pathLst>
                <a:path w="2954" h="2954" extrusionOk="0">
                  <a:moveTo>
                    <a:pt x="2168" y="554"/>
                  </a:moveTo>
                  <a:cubicBezTo>
                    <a:pt x="2293" y="554"/>
                    <a:pt x="2391" y="661"/>
                    <a:pt x="2391" y="786"/>
                  </a:cubicBezTo>
                  <a:lnTo>
                    <a:pt x="2391" y="2169"/>
                  </a:lnTo>
                  <a:cubicBezTo>
                    <a:pt x="2391" y="2293"/>
                    <a:pt x="2293" y="2400"/>
                    <a:pt x="2168" y="2400"/>
                  </a:cubicBezTo>
                  <a:lnTo>
                    <a:pt x="786" y="2400"/>
                  </a:lnTo>
                  <a:cubicBezTo>
                    <a:pt x="661" y="2400"/>
                    <a:pt x="554" y="2293"/>
                    <a:pt x="554" y="2169"/>
                  </a:cubicBezTo>
                  <a:lnTo>
                    <a:pt x="554" y="786"/>
                  </a:lnTo>
                  <a:cubicBezTo>
                    <a:pt x="554" y="661"/>
                    <a:pt x="661" y="554"/>
                    <a:pt x="786" y="554"/>
                  </a:cubicBezTo>
                  <a:close/>
                  <a:moveTo>
                    <a:pt x="786" y="1"/>
                  </a:moveTo>
                  <a:cubicBezTo>
                    <a:pt x="348" y="1"/>
                    <a:pt x="0" y="349"/>
                    <a:pt x="0" y="786"/>
                  </a:cubicBezTo>
                  <a:lnTo>
                    <a:pt x="0" y="2169"/>
                  </a:lnTo>
                  <a:cubicBezTo>
                    <a:pt x="0" y="2597"/>
                    <a:pt x="348" y="2954"/>
                    <a:pt x="786" y="2954"/>
                  </a:cubicBezTo>
                  <a:lnTo>
                    <a:pt x="2168" y="2954"/>
                  </a:lnTo>
                  <a:cubicBezTo>
                    <a:pt x="2597" y="2954"/>
                    <a:pt x="2953" y="2597"/>
                    <a:pt x="2953" y="2169"/>
                  </a:cubicBezTo>
                  <a:lnTo>
                    <a:pt x="2953" y="786"/>
                  </a:lnTo>
                  <a:cubicBezTo>
                    <a:pt x="2953" y="349"/>
                    <a:pt x="2597" y="1"/>
                    <a:pt x="2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4363725" y="1422550"/>
              <a:ext cx="27900" cy="14075"/>
            </a:xfrm>
            <a:custGeom>
              <a:avLst/>
              <a:gdLst/>
              <a:ahLst/>
              <a:cxnLst/>
              <a:rect l="l" t="t" r="r" b="b"/>
              <a:pathLst>
                <a:path w="1116" h="563" extrusionOk="0">
                  <a:moveTo>
                    <a:pt x="277" y="0"/>
                  </a:moveTo>
                  <a:cubicBezTo>
                    <a:pt x="125" y="0"/>
                    <a:pt x="0" y="125"/>
                    <a:pt x="0" y="277"/>
                  </a:cubicBezTo>
                  <a:cubicBezTo>
                    <a:pt x="0" y="437"/>
                    <a:pt x="125" y="562"/>
                    <a:pt x="277" y="562"/>
                  </a:cubicBezTo>
                  <a:lnTo>
                    <a:pt x="830" y="562"/>
                  </a:lnTo>
                  <a:cubicBezTo>
                    <a:pt x="990" y="562"/>
                    <a:pt x="1115" y="437"/>
                    <a:pt x="1115" y="277"/>
                  </a:cubicBezTo>
                  <a:cubicBezTo>
                    <a:pt x="1115" y="125"/>
                    <a:pt x="990" y="0"/>
                    <a:pt x="8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4400950" y="1422550"/>
              <a:ext cx="27925" cy="14075"/>
            </a:xfrm>
            <a:custGeom>
              <a:avLst/>
              <a:gdLst/>
              <a:ahLst/>
              <a:cxnLst/>
              <a:rect l="l" t="t" r="r" b="b"/>
              <a:pathLst>
                <a:path w="1117" h="563" extrusionOk="0">
                  <a:moveTo>
                    <a:pt x="278" y="0"/>
                  </a:moveTo>
                  <a:cubicBezTo>
                    <a:pt x="126" y="0"/>
                    <a:pt x="1" y="125"/>
                    <a:pt x="1" y="277"/>
                  </a:cubicBezTo>
                  <a:cubicBezTo>
                    <a:pt x="1" y="437"/>
                    <a:pt x="126" y="562"/>
                    <a:pt x="278" y="562"/>
                  </a:cubicBezTo>
                  <a:lnTo>
                    <a:pt x="840" y="562"/>
                  </a:lnTo>
                  <a:cubicBezTo>
                    <a:pt x="991" y="562"/>
                    <a:pt x="1116" y="437"/>
                    <a:pt x="1116" y="277"/>
                  </a:cubicBezTo>
                  <a:cubicBezTo>
                    <a:pt x="1116" y="125"/>
                    <a:pt x="991" y="0"/>
                    <a:pt x="8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4438425" y="1422550"/>
              <a:ext cx="27900" cy="14075"/>
            </a:xfrm>
            <a:custGeom>
              <a:avLst/>
              <a:gdLst/>
              <a:ahLst/>
              <a:cxnLst/>
              <a:rect l="l" t="t" r="r" b="b"/>
              <a:pathLst>
                <a:path w="1116" h="563" extrusionOk="0">
                  <a:moveTo>
                    <a:pt x="277" y="0"/>
                  </a:moveTo>
                  <a:cubicBezTo>
                    <a:pt x="126" y="0"/>
                    <a:pt x="1" y="125"/>
                    <a:pt x="1" y="277"/>
                  </a:cubicBezTo>
                  <a:cubicBezTo>
                    <a:pt x="1" y="437"/>
                    <a:pt x="126" y="562"/>
                    <a:pt x="277" y="562"/>
                  </a:cubicBezTo>
                  <a:lnTo>
                    <a:pt x="830" y="562"/>
                  </a:lnTo>
                  <a:cubicBezTo>
                    <a:pt x="991" y="562"/>
                    <a:pt x="1116" y="437"/>
                    <a:pt x="1116" y="277"/>
                  </a:cubicBezTo>
                  <a:cubicBezTo>
                    <a:pt x="1116" y="125"/>
                    <a:pt x="991" y="0"/>
                    <a:pt x="8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4476800" y="1395100"/>
              <a:ext cx="73825" cy="73850"/>
            </a:xfrm>
            <a:custGeom>
              <a:avLst/>
              <a:gdLst/>
              <a:ahLst/>
              <a:cxnLst/>
              <a:rect l="l" t="t" r="r" b="b"/>
              <a:pathLst>
                <a:path w="2953" h="2954" extrusionOk="0">
                  <a:moveTo>
                    <a:pt x="794" y="1"/>
                  </a:moveTo>
                  <a:cubicBezTo>
                    <a:pt x="357" y="1"/>
                    <a:pt x="0" y="349"/>
                    <a:pt x="0" y="786"/>
                  </a:cubicBezTo>
                  <a:lnTo>
                    <a:pt x="0" y="2169"/>
                  </a:lnTo>
                  <a:cubicBezTo>
                    <a:pt x="0" y="2508"/>
                    <a:pt x="214" y="2802"/>
                    <a:pt x="535" y="2909"/>
                  </a:cubicBezTo>
                  <a:cubicBezTo>
                    <a:pt x="566" y="2920"/>
                    <a:pt x="597" y="2926"/>
                    <a:pt x="627" y="2926"/>
                  </a:cubicBezTo>
                  <a:cubicBezTo>
                    <a:pt x="741" y="2926"/>
                    <a:pt x="850" y="2852"/>
                    <a:pt x="892" y="2739"/>
                  </a:cubicBezTo>
                  <a:cubicBezTo>
                    <a:pt x="937" y="2588"/>
                    <a:pt x="865" y="2436"/>
                    <a:pt x="714" y="2383"/>
                  </a:cubicBezTo>
                  <a:cubicBezTo>
                    <a:pt x="625" y="2356"/>
                    <a:pt x="562" y="2267"/>
                    <a:pt x="562" y="2169"/>
                  </a:cubicBezTo>
                  <a:lnTo>
                    <a:pt x="562" y="786"/>
                  </a:lnTo>
                  <a:cubicBezTo>
                    <a:pt x="562" y="661"/>
                    <a:pt x="660" y="554"/>
                    <a:pt x="794" y="554"/>
                  </a:cubicBezTo>
                  <a:lnTo>
                    <a:pt x="2168" y="554"/>
                  </a:lnTo>
                  <a:cubicBezTo>
                    <a:pt x="2293" y="554"/>
                    <a:pt x="2400" y="661"/>
                    <a:pt x="2400" y="786"/>
                  </a:cubicBezTo>
                  <a:lnTo>
                    <a:pt x="2400" y="2169"/>
                  </a:lnTo>
                  <a:cubicBezTo>
                    <a:pt x="2400" y="2293"/>
                    <a:pt x="2293" y="2400"/>
                    <a:pt x="2168" y="2400"/>
                  </a:cubicBezTo>
                  <a:lnTo>
                    <a:pt x="1767" y="2400"/>
                  </a:lnTo>
                  <a:cubicBezTo>
                    <a:pt x="1606" y="2400"/>
                    <a:pt x="1481" y="2525"/>
                    <a:pt x="1481" y="2677"/>
                  </a:cubicBezTo>
                  <a:cubicBezTo>
                    <a:pt x="1481" y="2829"/>
                    <a:pt x="1606" y="2954"/>
                    <a:pt x="1767" y="2954"/>
                  </a:cubicBezTo>
                  <a:lnTo>
                    <a:pt x="2168" y="2954"/>
                  </a:lnTo>
                  <a:cubicBezTo>
                    <a:pt x="2605" y="2954"/>
                    <a:pt x="2953" y="2597"/>
                    <a:pt x="2953" y="2169"/>
                  </a:cubicBezTo>
                  <a:lnTo>
                    <a:pt x="2953" y="786"/>
                  </a:lnTo>
                  <a:cubicBezTo>
                    <a:pt x="2953" y="349"/>
                    <a:pt x="2605" y="1"/>
                    <a:pt x="2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4563550" y="1422550"/>
              <a:ext cx="27675" cy="14075"/>
            </a:xfrm>
            <a:custGeom>
              <a:avLst/>
              <a:gdLst/>
              <a:ahLst/>
              <a:cxnLst/>
              <a:rect l="l" t="t" r="r" b="b"/>
              <a:pathLst>
                <a:path w="1107" h="563" extrusionOk="0">
                  <a:moveTo>
                    <a:pt x="277" y="0"/>
                  </a:moveTo>
                  <a:cubicBezTo>
                    <a:pt x="125" y="0"/>
                    <a:pt x="0" y="125"/>
                    <a:pt x="0" y="277"/>
                  </a:cubicBezTo>
                  <a:cubicBezTo>
                    <a:pt x="0" y="437"/>
                    <a:pt x="125" y="562"/>
                    <a:pt x="277" y="562"/>
                  </a:cubicBezTo>
                  <a:lnTo>
                    <a:pt x="830" y="562"/>
                  </a:lnTo>
                  <a:cubicBezTo>
                    <a:pt x="982" y="562"/>
                    <a:pt x="1107" y="437"/>
                    <a:pt x="1107" y="277"/>
                  </a:cubicBezTo>
                  <a:cubicBezTo>
                    <a:pt x="1107" y="125"/>
                    <a:pt x="982" y="0"/>
                    <a:pt x="8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4600800" y="1422550"/>
              <a:ext cx="27900" cy="14075"/>
            </a:xfrm>
            <a:custGeom>
              <a:avLst/>
              <a:gdLst/>
              <a:ahLst/>
              <a:cxnLst/>
              <a:rect l="l" t="t" r="r" b="b"/>
              <a:pathLst>
                <a:path w="1116" h="563" extrusionOk="0">
                  <a:moveTo>
                    <a:pt x="277" y="0"/>
                  </a:moveTo>
                  <a:cubicBezTo>
                    <a:pt x="125" y="0"/>
                    <a:pt x="0" y="125"/>
                    <a:pt x="0" y="277"/>
                  </a:cubicBezTo>
                  <a:cubicBezTo>
                    <a:pt x="0" y="437"/>
                    <a:pt x="125" y="562"/>
                    <a:pt x="277" y="562"/>
                  </a:cubicBezTo>
                  <a:lnTo>
                    <a:pt x="839" y="562"/>
                  </a:lnTo>
                  <a:cubicBezTo>
                    <a:pt x="990" y="562"/>
                    <a:pt x="1115" y="437"/>
                    <a:pt x="1115" y="277"/>
                  </a:cubicBezTo>
                  <a:cubicBezTo>
                    <a:pt x="1115" y="125"/>
                    <a:pt x="990" y="0"/>
                    <a:pt x="8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4638250" y="1422550"/>
              <a:ext cx="27925" cy="14075"/>
            </a:xfrm>
            <a:custGeom>
              <a:avLst/>
              <a:gdLst/>
              <a:ahLst/>
              <a:cxnLst/>
              <a:rect l="l" t="t" r="r" b="b"/>
              <a:pathLst>
                <a:path w="1117" h="563" extrusionOk="0">
                  <a:moveTo>
                    <a:pt x="278" y="0"/>
                  </a:moveTo>
                  <a:cubicBezTo>
                    <a:pt x="126" y="0"/>
                    <a:pt x="1" y="125"/>
                    <a:pt x="1" y="277"/>
                  </a:cubicBezTo>
                  <a:cubicBezTo>
                    <a:pt x="1" y="437"/>
                    <a:pt x="126" y="562"/>
                    <a:pt x="278" y="562"/>
                  </a:cubicBezTo>
                  <a:lnTo>
                    <a:pt x="831" y="562"/>
                  </a:lnTo>
                  <a:cubicBezTo>
                    <a:pt x="991" y="562"/>
                    <a:pt x="1116" y="437"/>
                    <a:pt x="1116" y="277"/>
                  </a:cubicBezTo>
                  <a:cubicBezTo>
                    <a:pt x="1116" y="125"/>
                    <a:pt x="991" y="0"/>
                    <a:pt x="8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4680425" y="1395100"/>
              <a:ext cx="73825" cy="73850"/>
            </a:xfrm>
            <a:custGeom>
              <a:avLst/>
              <a:gdLst/>
              <a:ahLst/>
              <a:cxnLst/>
              <a:rect l="l" t="t" r="r" b="b"/>
              <a:pathLst>
                <a:path w="2953" h="2954" extrusionOk="0">
                  <a:moveTo>
                    <a:pt x="2168" y="554"/>
                  </a:moveTo>
                  <a:cubicBezTo>
                    <a:pt x="2293" y="554"/>
                    <a:pt x="2391" y="661"/>
                    <a:pt x="2391" y="786"/>
                  </a:cubicBezTo>
                  <a:lnTo>
                    <a:pt x="2391" y="2169"/>
                  </a:lnTo>
                  <a:cubicBezTo>
                    <a:pt x="2391" y="2293"/>
                    <a:pt x="2293" y="2400"/>
                    <a:pt x="2168" y="2400"/>
                  </a:cubicBezTo>
                  <a:lnTo>
                    <a:pt x="785" y="2400"/>
                  </a:lnTo>
                  <a:cubicBezTo>
                    <a:pt x="660" y="2400"/>
                    <a:pt x="553" y="2293"/>
                    <a:pt x="553" y="2169"/>
                  </a:cubicBezTo>
                  <a:lnTo>
                    <a:pt x="553" y="786"/>
                  </a:lnTo>
                  <a:cubicBezTo>
                    <a:pt x="553" y="661"/>
                    <a:pt x="660" y="554"/>
                    <a:pt x="785" y="554"/>
                  </a:cubicBezTo>
                  <a:close/>
                  <a:moveTo>
                    <a:pt x="785" y="1"/>
                  </a:moveTo>
                  <a:cubicBezTo>
                    <a:pt x="348" y="1"/>
                    <a:pt x="0" y="349"/>
                    <a:pt x="0" y="786"/>
                  </a:cubicBezTo>
                  <a:lnTo>
                    <a:pt x="0" y="2169"/>
                  </a:lnTo>
                  <a:cubicBezTo>
                    <a:pt x="0" y="2597"/>
                    <a:pt x="348" y="2954"/>
                    <a:pt x="785" y="2954"/>
                  </a:cubicBezTo>
                  <a:lnTo>
                    <a:pt x="2168" y="2954"/>
                  </a:lnTo>
                  <a:cubicBezTo>
                    <a:pt x="2596" y="2954"/>
                    <a:pt x="2953" y="2597"/>
                    <a:pt x="2953" y="2169"/>
                  </a:cubicBezTo>
                  <a:lnTo>
                    <a:pt x="2953" y="786"/>
                  </a:lnTo>
                  <a:cubicBezTo>
                    <a:pt x="2953" y="349"/>
                    <a:pt x="2596" y="1"/>
                    <a:pt x="2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4712750" y="1481650"/>
              <a:ext cx="14075" cy="27900"/>
            </a:xfrm>
            <a:custGeom>
              <a:avLst/>
              <a:gdLst/>
              <a:ahLst/>
              <a:cxnLst/>
              <a:rect l="l" t="t" r="r" b="b"/>
              <a:pathLst>
                <a:path w="563" h="1116" extrusionOk="0">
                  <a:moveTo>
                    <a:pt x="277" y="0"/>
                  </a:moveTo>
                  <a:cubicBezTo>
                    <a:pt x="125" y="0"/>
                    <a:pt x="1" y="125"/>
                    <a:pt x="1" y="277"/>
                  </a:cubicBezTo>
                  <a:lnTo>
                    <a:pt x="1" y="839"/>
                  </a:lnTo>
                  <a:cubicBezTo>
                    <a:pt x="1" y="990"/>
                    <a:pt x="125" y="1115"/>
                    <a:pt x="277" y="1115"/>
                  </a:cubicBezTo>
                  <a:cubicBezTo>
                    <a:pt x="438" y="1115"/>
                    <a:pt x="563" y="990"/>
                    <a:pt x="563" y="839"/>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4712750" y="1519100"/>
              <a:ext cx="14075" cy="27675"/>
            </a:xfrm>
            <a:custGeom>
              <a:avLst/>
              <a:gdLst/>
              <a:ahLst/>
              <a:cxnLst/>
              <a:rect l="l" t="t" r="r" b="b"/>
              <a:pathLst>
                <a:path w="563" h="1107" extrusionOk="0">
                  <a:moveTo>
                    <a:pt x="277" y="1"/>
                  </a:moveTo>
                  <a:cubicBezTo>
                    <a:pt x="125" y="1"/>
                    <a:pt x="1" y="126"/>
                    <a:pt x="1" y="277"/>
                  </a:cubicBezTo>
                  <a:lnTo>
                    <a:pt x="1" y="830"/>
                  </a:lnTo>
                  <a:cubicBezTo>
                    <a:pt x="1" y="982"/>
                    <a:pt x="125" y="1107"/>
                    <a:pt x="277" y="1107"/>
                  </a:cubicBezTo>
                  <a:cubicBezTo>
                    <a:pt x="438" y="1107"/>
                    <a:pt x="563" y="991"/>
                    <a:pt x="563" y="830"/>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4712750" y="1556350"/>
              <a:ext cx="14075" cy="27900"/>
            </a:xfrm>
            <a:custGeom>
              <a:avLst/>
              <a:gdLst/>
              <a:ahLst/>
              <a:cxnLst/>
              <a:rect l="l" t="t" r="r" b="b"/>
              <a:pathLst>
                <a:path w="563" h="1116" extrusionOk="0">
                  <a:moveTo>
                    <a:pt x="277" y="1"/>
                  </a:moveTo>
                  <a:cubicBezTo>
                    <a:pt x="125" y="1"/>
                    <a:pt x="1" y="125"/>
                    <a:pt x="1" y="277"/>
                  </a:cubicBezTo>
                  <a:lnTo>
                    <a:pt x="1" y="839"/>
                  </a:lnTo>
                  <a:cubicBezTo>
                    <a:pt x="1" y="991"/>
                    <a:pt x="125" y="1116"/>
                    <a:pt x="277" y="1116"/>
                  </a:cubicBezTo>
                  <a:cubicBezTo>
                    <a:pt x="438" y="1116"/>
                    <a:pt x="563" y="991"/>
                    <a:pt x="563" y="839"/>
                  </a:cubicBezTo>
                  <a:lnTo>
                    <a:pt x="563" y="277"/>
                  </a:lnTo>
                  <a:cubicBezTo>
                    <a:pt x="563" y="125"/>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4680425" y="1594925"/>
              <a:ext cx="73825" cy="73850"/>
            </a:xfrm>
            <a:custGeom>
              <a:avLst/>
              <a:gdLst/>
              <a:ahLst/>
              <a:cxnLst/>
              <a:rect l="l" t="t" r="r" b="b"/>
              <a:pathLst>
                <a:path w="2953" h="2954" extrusionOk="0">
                  <a:moveTo>
                    <a:pt x="785" y="1"/>
                  </a:moveTo>
                  <a:cubicBezTo>
                    <a:pt x="348" y="1"/>
                    <a:pt x="0" y="349"/>
                    <a:pt x="0" y="786"/>
                  </a:cubicBezTo>
                  <a:lnTo>
                    <a:pt x="0" y="1232"/>
                  </a:lnTo>
                  <a:cubicBezTo>
                    <a:pt x="0" y="1384"/>
                    <a:pt x="125" y="1509"/>
                    <a:pt x="277" y="1509"/>
                  </a:cubicBezTo>
                  <a:cubicBezTo>
                    <a:pt x="428" y="1509"/>
                    <a:pt x="553" y="1384"/>
                    <a:pt x="553" y="1232"/>
                  </a:cubicBezTo>
                  <a:lnTo>
                    <a:pt x="553" y="786"/>
                  </a:lnTo>
                  <a:cubicBezTo>
                    <a:pt x="553" y="661"/>
                    <a:pt x="660" y="554"/>
                    <a:pt x="785" y="554"/>
                  </a:cubicBezTo>
                  <a:lnTo>
                    <a:pt x="2168" y="554"/>
                  </a:lnTo>
                  <a:cubicBezTo>
                    <a:pt x="2293" y="554"/>
                    <a:pt x="2391" y="661"/>
                    <a:pt x="2391" y="786"/>
                  </a:cubicBezTo>
                  <a:lnTo>
                    <a:pt x="2391" y="2169"/>
                  </a:lnTo>
                  <a:cubicBezTo>
                    <a:pt x="2391" y="2294"/>
                    <a:pt x="2293" y="2392"/>
                    <a:pt x="2168" y="2392"/>
                  </a:cubicBezTo>
                  <a:lnTo>
                    <a:pt x="785" y="2392"/>
                  </a:lnTo>
                  <a:cubicBezTo>
                    <a:pt x="696" y="2392"/>
                    <a:pt x="616" y="2338"/>
                    <a:pt x="571" y="2258"/>
                  </a:cubicBezTo>
                  <a:cubicBezTo>
                    <a:pt x="525" y="2153"/>
                    <a:pt x="425" y="2091"/>
                    <a:pt x="319" y="2091"/>
                  </a:cubicBezTo>
                  <a:cubicBezTo>
                    <a:pt x="281" y="2091"/>
                    <a:pt x="243" y="2099"/>
                    <a:pt x="205" y="2115"/>
                  </a:cubicBezTo>
                  <a:cubicBezTo>
                    <a:pt x="62" y="2178"/>
                    <a:pt x="0" y="2347"/>
                    <a:pt x="62" y="2481"/>
                  </a:cubicBezTo>
                  <a:cubicBezTo>
                    <a:pt x="187" y="2766"/>
                    <a:pt x="473" y="2954"/>
                    <a:pt x="785" y="2954"/>
                  </a:cubicBezTo>
                  <a:lnTo>
                    <a:pt x="2168" y="2954"/>
                  </a:lnTo>
                  <a:cubicBezTo>
                    <a:pt x="2596" y="2954"/>
                    <a:pt x="2953" y="2597"/>
                    <a:pt x="2953" y="2169"/>
                  </a:cubicBezTo>
                  <a:lnTo>
                    <a:pt x="2953" y="786"/>
                  </a:lnTo>
                  <a:cubicBezTo>
                    <a:pt x="2953" y="349"/>
                    <a:pt x="2596" y="1"/>
                    <a:pt x="21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4712750" y="1681475"/>
              <a:ext cx="14075" cy="27900"/>
            </a:xfrm>
            <a:custGeom>
              <a:avLst/>
              <a:gdLst/>
              <a:ahLst/>
              <a:cxnLst/>
              <a:rect l="l" t="t" r="r" b="b"/>
              <a:pathLst>
                <a:path w="563" h="1116" extrusionOk="0">
                  <a:moveTo>
                    <a:pt x="277" y="0"/>
                  </a:moveTo>
                  <a:cubicBezTo>
                    <a:pt x="125" y="0"/>
                    <a:pt x="1" y="125"/>
                    <a:pt x="1" y="277"/>
                  </a:cubicBezTo>
                  <a:lnTo>
                    <a:pt x="1" y="839"/>
                  </a:lnTo>
                  <a:cubicBezTo>
                    <a:pt x="1" y="991"/>
                    <a:pt x="125" y="1115"/>
                    <a:pt x="277" y="1115"/>
                  </a:cubicBezTo>
                  <a:cubicBezTo>
                    <a:pt x="438" y="1115"/>
                    <a:pt x="563" y="991"/>
                    <a:pt x="563" y="839"/>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4712750" y="1718950"/>
              <a:ext cx="14075" cy="27675"/>
            </a:xfrm>
            <a:custGeom>
              <a:avLst/>
              <a:gdLst/>
              <a:ahLst/>
              <a:cxnLst/>
              <a:rect l="l" t="t" r="r" b="b"/>
              <a:pathLst>
                <a:path w="563" h="1107" extrusionOk="0">
                  <a:moveTo>
                    <a:pt x="277" y="0"/>
                  </a:moveTo>
                  <a:cubicBezTo>
                    <a:pt x="125" y="0"/>
                    <a:pt x="1" y="125"/>
                    <a:pt x="1" y="277"/>
                  </a:cubicBezTo>
                  <a:lnTo>
                    <a:pt x="1" y="830"/>
                  </a:lnTo>
                  <a:cubicBezTo>
                    <a:pt x="1" y="981"/>
                    <a:pt x="125" y="1106"/>
                    <a:pt x="277" y="1106"/>
                  </a:cubicBezTo>
                  <a:cubicBezTo>
                    <a:pt x="438" y="1106"/>
                    <a:pt x="563" y="981"/>
                    <a:pt x="563" y="830"/>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4712750" y="1756175"/>
              <a:ext cx="14075" cy="27900"/>
            </a:xfrm>
            <a:custGeom>
              <a:avLst/>
              <a:gdLst/>
              <a:ahLst/>
              <a:cxnLst/>
              <a:rect l="l" t="t" r="r" b="b"/>
              <a:pathLst>
                <a:path w="563" h="1116" extrusionOk="0">
                  <a:moveTo>
                    <a:pt x="277" y="1"/>
                  </a:moveTo>
                  <a:cubicBezTo>
                    <a:pt x="125" y="1"/>
                    <a:pt x="1" y="126"/>
                    <a:pt x="1" y="277"/>
                  </a:cubicBezTo>
                  <a:lnTo>
                    <a:pt x="1" y="839"/>
                  </a:lnTo>
                  <a:cubicBezTo>
                    <a:pt x="1" y="991"/>
                    <a:pt x="125" y="1116"/>
                    <a:pt x="277" y="1116"/>
                  </a:cubicBezTo>
                  <a:cubicBezTo>
                    <a:pt x="438" y="1116"/>
                    <a:pt x="563" y="991"/>
                    <a:pt x="563" y="839"/>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4680425" y="1796775"/>
              <a:ext cx="73825" cy="73850"/>
            </a:xfrm>
            <a:custGeom>
              <a:avLst/>
              <a:gdLst/>
              <a:ahLst/>
              <a:cxnLst/>
              <a:rect l="l" t="t" r="r" b="b"/>
              <a:pathLst>
                <a:path w="2953" h="2954" extrusionOk="0">
                  <a:moveTo>
                    <a:pt x="2168" y="554"/>
                  </a:moveTo>
                  <a:cubicBezTo>
                    <a:pt x="2293" y="554"/>
                    <a:pt x="2391" y="661"/>
                    <a:pt x="2391" y="785"/>
                  </a:cubicBezTo>
                  <a:lnTo>
                    <a:pt x="2391" y="2168"/>
                  </a:lnTo>
                  <a:cubicBezTo>
                    <a:pt x="2391" y="2293"/>
                    <a:pt x="2293" y="2400"/>
                    <a:pt x="2168" y="2400"/>
                  </a:cubicBezTo>
                  <a:lnTo>
                    <a:pt x="785" y="2400"/>
                  </a:lnTo>
                  <a:cubicBezTo>
                    <a:pt x="660" y="2400"/>
                    <a:pt x="553" y="2293"/>
                    <a:pt x="553" y="2168"/>
                  </a:cubicBezTo>
                  <a:lnTo>
                    <a:pt x="553" y="785"/>
                  </a:lnTo>
                  <a:cubicBezTo>
                    <a:pt x="553" y="661"/>
                    <a:pt x="660" y="554"/>
                    <a:pt x="785" y="554"/>
                  </a:cubicBezTo>
                  <a:close/>
                  <a:moveTo>
                    <a:pt x="785" y="0"/>
                  </a:moveTo>
                  <a:cubicBezTo>
                    <a:pt x="348" y="0"/>
                    <a:pt x="0" y="357"/>
                    <a:pt x="0" y="785"/>
                  </a:cubicBezTo>
                  <a:lnTo>
                    <a:pt x="0" y="2168"/>
                  </a:lnTo>
                  <a:cubicBezTo>
                    <a:pt x="0" y="2605"/>
                    <a:pt x="348" y="2953"/>
                    <a:pt x="785" y="2953"/>
                  </a:cubicBezTo>
                  <a:lnTo>
                    <a:pt x="2168" y="2953"/>
                  </a:lnTo>
                  <a:cubicBezTo>
                    <a:pt x="2596" y="2953"/>
                    <a:pt x="2953" y="2605"/>
                    <a:pt x="2953" y="2168"/>
                  </a:cubicBezTo>
                  <a:lnTo>
                    <a:pt x="2953" y="785"/>
                  </a:lnTo>
                  <a:cubicBezTo>
                    <a:pt x="2953" y="357"/>
                    <a:pt x="2596" y="0"/>
                    <a:pt x="21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4639825" y="1829100"/>
              <a:ext cx="27900" cy="14100"/>
            </a:xfrm>
            <a:custGeom>
              <a:avLst/>
              <a:gdLst/>
              <a:ahLst/>
              <a:cxnLst/>
              <a:rect l="l" t="t" r="r" b="b"/>
              <a:pathLst>
                <a:path w="1116" h="564" extrusionOk="0">
                  <a:moveTo>
                    <a:pt x="277" y="1"/>
                  </a:moveTo>
                  <a:cubicBezTo>
                    <a:pt x="125" y="1"/>
                    <a:pt x="0" y="126"/>
                    <a:pt x="0" y="286"/>
                  </a:cubicBezTo>
                  <a:cubicBezTo>
                    <a:pt x="0" y="438"/>
                    <a:pt x="125" y="563"/>
                    <a:pt x="277" y="563"/>
                  </a:cubicBezTo>
                  <a:lnTo>
                    <a:pt x="830" y="563"/>
                  </a:lnTo>
                  <a:cubicBezTo>
                    <a:pt x="991" y="563"/>
                    <a:pt x="1116" y="438"/>
                    <a:pt x="1116" y="286"/>
                  </a:cubicBezTo>
                  <a:cubicBezTo>
                    <a:pt x="1116" y="126"/>
                    <a:pt x="991" y="1"/>
                    <a:pt x="8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4602350" y="1829100"/>
              <a:ext cx="27900" cy="14100"/>
            </a:xfrm>
            <a:custGeom>
              <a:avLst/>
              <a:gdLst/>
              <a:ahLst/>
              <a:cxnLst/>
              <a:rect l="l" t="t" r="r" b="b"/>
              <a:pathLst>
                <a:path w="1116" h="564" extrusionOk="0">
                  <a:moveTo>
                    <a:pt x="277" y="1"/>
                  </a:moveTo>
                  <a:cubicBezTo>
                    <a:pt x="126" y="1"/>
                    <a:pt x="1" y="126"/>
                    <a:pt x="1" y="286"/>
                  </a:cubicBezTo>
                  <a:cubicBezTo>
                    <a:pt x="1" y="438"/>
                    <a:pt x="126" y="563"/>
                    <a:pt x="277" y="563"/>
                  </a:cubicBezTo>
                  <a:lnTo>
                    <a:pt x="839" y="563"/>
                  </a:lnTo>
                  <a:cubicBezTo>
                    <a:pt x="991" y="563"/>
                    <a:pt x="1116" y="438"/>
                    <a:pt x="1116" y="286"/>
                  </a:cubicBezTo>
                  <a:cubicBezTo>
                    <a:pt x="1116" y="126"/>
                    <a:pt x="991" y="1"/>
                    <a:pt x="8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4565100" y="1829100"/>
              <a:ext cx="27900" cy="14100"/>
            </a:xfrm>
            <a:custGeom>
              <a:avLst/>
              <a:gdLst/>
              <a:ahLst/>
              <a:cxnLst/>
              <a:rect l="l" t="t" r="r" b="b"/>
              <a:pathLst>
                <a:path w="1116" h="564" extrusionOk="0">
                  <a:moveTo>
                    <a:pt x="277" y="1"/>
                  </a:moveTo>
                  <a:cubicBezTo>
                    <a:pt x="126" y="1"/>
                    <a:pt x="1" y="126"/>
                    <a:pt x="1" y="286"/>
                  </a:cubicBezTo>
                  <a:cubicBezTo>
                    <a:pt x="1" y="438"/>
                    <a:pt x="126" y="563"/>
                    <a:pt x="277" y="563"/>
                  </a:cubicBezTo>
                  <a:lnTo>
                    <a:pt x="831" y="563"/>
                  </a:lnTo>
                  <a:cubicBezTo>
                    <a:pt x="991" y="563"/>
                    <a:pt x="1116" y="438"/>
                    <a:pt x="1116" y="286"/>
                  </a:cubicBezTo>
                  <a:cubicBezTo>
                    <a:pt x="1116" y="126"/>
                    <a:pt x="991" y="1"/>
                    <a:pt x="83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4480575" y="1796775"/>
              <a:ext cx="73850" cy="73850"/>
            </a:xfrm>
            <a:custGeom>
              <a:avLst/>
              <a:gdLst/>
              <a:ahLst/>
              <a:cxnLst/>
              <a:rect l="l" t="t" r="r" b="b"/>
              <a:pathLst>
                <a:path w="2954" h="2954" extrusionOk="0">
                  <a:moveTo>
                    <a:pt x="2169" y="554"/>
                  </a:moveTo>
                  <a:cubicBezTo>
                    <a:pt x="2294" y="554"/>
                    <a:pt x="2392" y="661"/>
                    <a:pt x="2392" y="785"/>
                  </a:cubicBezTo>
                  <a:lnTo>
                    <a:pt x="2392" y="2168"/>
                  </a:lnTo>
                  <a:cubicBezTo>
                    <a:pt x="2392" y="2293"/>
                    <a:pt x="2294" y="2400"/>
                    <a:pt x="2169" y="2400"/>
                  </a:cubicBezTo>
                  <a:lnTo>
                    <a:pt x="786" y="2400"/>
                  </a:lnTo>
                  <a:cubicBezTo>
                    <a:pt x="661" y="2400"/>
                    <a:pt x="554" y="2293"/>
                    <a:pt x="554" y="2168"/>
                  </a:cubicBezTo>
                  <a:lnTo>
                    <a:pt x="554" y="785"/>
                  </a:lnTo>
                  <a:cubicBezTo>
                    <a:pt x="554" y="661"/>
                    <a:pt x="661" y="554"/>
                    <a:pt x="786" y="554"/>
                  </a:cubicBezTo>
                  <a:close/>
                  <a:moveTo>
                    <a:pt x="786" y="0"/>
                  </a:moveTo>
                  <a:cubicBezTo>
                    <a:pt x="349" y="0"/>
                    <a:pt x="1" y="357"/>
                    <a:pt x="1" y="785"/>
                  </a:cubicBezTo>
                  <a:lnTo>
                    <a:pt x="1" y="2168"/>
                  </a:lnTo>
                  <a:cubicBezTo>
                    <a:pt x="1" y="2605"/>
                    <a:pt x="349" y="2953"/>
                    <a:pt x="786" y="2953"/>
                  </a:cubicBezTo>
                  <a:lnTo>
                    <a:pt x="2169" y="2953"/>
                  </a:lnTo>
                  <a:cubicBezTo>
                    <a:pt x="2597" y="2953"/>
                    <a:pt x="2954" y="2605"/>
                    <a:pt x="2954" y="2168"/>
                  </a:cubicBezTo>
                  <a:lnTo>
                    <a:pt x="2954" y="785"/>
                  </a:lnTo>
                  <a:cubicBezTo>
                    <a:pt x="2954" y="357"/>
                    <a:pt x="2597" y="0"/>
                    <a:pt x="21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4440000" y="1829100"/>
              <a:ext cx="27900" cy="14100"/>
            </a:xfrm>
            <a:custGeom>
              <a:avLst/>
              <a:gdLst/>
              <a:ahLst/>
              <a:cxnLst/>
              <a:rect l="l" t="t" r="r" b="b"/>
              <a:pathLst>
                <a:path w="1116" h="564" extrusionOk="0">
                  <a:moveTo>
                    <a:pt x="277" y="1"/>
                  </a:moveTo>
                  <a:cubicBezTo>
                    <a:pt x="125" y="1"/>
                    <a:pt x="0" y="126"/>
                    <a:pt x="0" y="286"/>
                  </a:cubicBezTo>
                  <a:cubicBezTo>
                    <a:pt x="0" y="438"/>
                    <a:pt x="125" y="563"/>
                    <a:pt x="277" y="563"/>
                  </a:cubicBezTo>
                  <a:lnTo>
                    <a:pt x="839" y="563"/>
                  </a:lnTo>
                  <a:cubicBezTo>
                    <a:pt x="990" y="563"/>
                    <a:pt x="1115" y="438"/>
                    <a:pt x="1115" y="286"/>
                  </a:cubicBezTo>
                  <a:cubicBezTo>
                    <a:pt x="1115" y="126"/>
                    <a:pt x="990" y="1"/>
                    <a:pt x="8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4402525" y="1829100"/>
              <a:ext cx="27900" cy="14100"/>
            </a:xfrm>
            <a:custGeom>
              <a:avLst/>
              <a:gdLst/>
              <a:ahLst/>
              <a:cxnLst/>
              <a:rect l="l" t="t" r="r" b="b"/>
              <a:pathLst>
                <a:path w="1116" h="564" extrusionOk="0">
                  <a:moveTo>
                    <a:pt x="286" y="1"/>
                  </a:moveTo>
                  <a:cubicBezTo>
                    <a:pt x="125" y="1"/>
                    <a:pt x="0" y="126"/>
                    <a:pt x="0" y="286"/>
                  </a:cubicBezTo>
                  <a:cubicBezTo>
                    <a:pt x="0" y="438"/>
                    <a:pt x="125" y="563"/>
                    <a:pt x="286" y="563"/>
                  </a:cubicBezTo>
                  <a:lnTo>
                    <a:pt x="839" y="563"/>
                  </a:lnTo>
                  <a:cubicBezTo>
                    <a:pt x="991" y="563"/>
                    <a:pt x="1116" y="438"/>
                    <a:pt x="1116" y="286"/>
                  </a:cubicBezTo>
                  <a:cubicBezTo>
                    <a:pt x="1116" y="126"/>
                    <a:pt x="991" y="1"/>
                    <a:pt x="8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4365275" y="1829100"/>
              <a:ext cx="27900" cy="14100"/>
            </a:xfrm>
            <a:custGeom>
              <a:avLst/>
              <a:gdLst/>
              <a:ahLst/>
              <a:cxnLst/>
              <a:rect l="l" t="t" r="r" b="b"/>
              <a:pathLst>
                <a:path w="1116" h="564" extrusionOk="0">
                  <a:moveTo>
                    <a:pt x="277" y="1"/>
                  </a:moveTo>
                  <a:cubicBezTo>
                    <a:pt x="126" y="1"/>
                    <a:pt x="1" y="126"/>
                    <a:pt x="1" y="286"/>
                  </a:cubicBezTo>
                  <a:cubicBezTo>
                    <a:pt x="1" y="438"/>
                    <a:pt x="126" y="563"/>
                    <a:pt x="277" y="563"/>
                  </a:cubicBezTo>
                  <a:lnTo>
                    <a:pt x="830" y="563"/>
                  </a:lnTo>
                  <a:cubicBezTo>
                    <a:pt x="991" y="563"/>
                    <a:pt x="1116" y="438"/>
                    <a:pt x="1116" y="286"/>
                  </a:cubicBezTo>
                  <a:cubicBezTo>
                    <a:pt x="1116" y="126"/>
                    <a:pt x="991" y="1"/>
                    <a:pt x="8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4278075" y="1796775"/>
              <a:ext cx="73850" cy="73850"/>
            </a:xfrm>
            <a:custGeom>
              <a:avLst/>
              <a:gdLst/>
              <a:ahLst/>
              <a:cxnLst/>
              <a:rect l="l" t="t" r="r" b="b"/>
              <a:pathLst>
                <a:path w="2954" h="2954" extrusionOk="0">
                  <a:moveTo>
                    <a:pt x="2168" y="554"/>
                  </a:moveTo>
                  <a:cubicBezTo>
                    <a:pt x="2293" y="554"/>
                    <a:pt x="2391" y="661"/>
                    <a:pt x="2391" y="785"/>
                  </a:cubicBezTo>
                  <a:lnTo>
                    <a:pt x="2391" y="2168"/>
                  </a:lnTo>
                  <a:cubicBezTo>
                    <a:pt x="2391" y="2293"/>
                    <a:pt x="2293" y="2400"/>
                    <a:pt x="2168" y="2400"/>
                  </a:cubicBezTo>
                  <a:lnTo>
                    <a:pt x="786" y="2400"/>
                  </a:lnTo>
                  <a:cubicBezTo>
                    <a:pt x="661" y="2400"/>
                    <a:pt x="554" y="2293"/>
                    <a:pt x="554" y="2168"/>
                  </a:cubicBezTo>
                  <a:lnTo>
                    <a:pt x="554" y="785"/>
                  </a:lnTo>
                  <a:cubicBezTo>
                    <a:pt x="554" y="661"/>
                    <a:pt x="661" y="554"/>
                    <a:pt x="786" y="554"/>
                  </a:cubicBezTo>
                  <a:close/>
                  <a:moveTo>
                    <a:pt x="786" y="0"/>
                  </a:moveTo>
                  <a:cubicBezTo>
                    <a:pt x="348" y="0"/>
                    <a:pt x="0" y="357"/>
                    <a:pt x="0" y="785"/>
                  </a:cubicBezTo>
                  <a:lnTo>
                    <a:pt x="0" y="2168"/>
                  </a:lnTo>
                  <a:cubicBezTo>
                    <a:pt x="0" y="2605"/>
                    <a:pt x="348" y="2953"/>
                    <a:pt x="786" y="2953"/>
                  </a:cubicBezTo>
                  <a:lnTo>
                    <a:pt x="2168" y="2953"/>
                  </a:lnTo>
                  <a:cubicBezTo>
                    <a:pt x="2597" y="2953"/>
                    <a:pt x="2953" y="2605"/>
                    <a:pt x="2953" y="2168"/>
                  </a:cubicBezTo>
                  <a:lnTo>
                    <a:pt x="2953" y="785"/>
                  </a:lnTo>
                  <a:cubicBezTo>
                    <a:pt x="2953" y="357"/>
                    <a:pt x="2597" y="0"/>
                    <a:pt x="21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4305500" y="1756175"/>
              <a:ext cx="13850" cy="27900"/>
            </a:xfrm>
            <a:custGeom>
              <a:avLst/>
              <a:gdLst/>
              <a:ahLst/>
              <a:cxnLst/>
              <a:rect l="l" t="t" r="r" b="b"/>
              <a:pathLst>
                <a:path w="554" h="1116" extrusionOk="0">
                  <a:moveTo>
                    <a:pt x="277" y="1"/>
                  </a:moveTo>
                  <a:cubicBezTo>
                    <a:pt x="126" y="1"/>
                    <a:pt x="1" y="126"/>
                    <a:pt x="1" y="277"/>
                  </a:cubicBezTo>
                  <a:lnTo>
                    <a:pt x="1" y="839"/>
                  </a:lnTo>
                  <a:cubicBezTo>
                    <a:pt x="1" y="991"/>
                    <a:pt x="126" y="1116"/>
                    <a:pt x="277" y="1116"/>
                  </a:cubicBezTo>
                  <a:cubicBezTo>
                    <a:pt x="429" y="1116"/>
                    <a:pt x="554" y="991"/>
                    <a:pt x="554" y="839"/>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4305500" y="1718950"/>
              <a:ext cx="13850" cy="27675"/>
            </a:xfrm>
            <a:custGeom>
              <a:avLst/>
              <a:gdLst/>
              <a:ahLst/>
              <a:cxnLst/>
              <a:rect l="l" t="t" r="r" b="b"/>
              <a:pathLst>
                <a:path w="554" h="1107" extrusionOk="0">
                  <a:moveTo>
                    <a:pt x="277" y="0"/>
                  </a:moveTo>
                  <a:cubicBezTo>
                    <a:pt x="126" y="0"/>
                    <a:pt x="1" y="125"/>
                    <a:pt x="1" y="277"/>
                  </a:cubicBezTo>
                  <a:lnTo>
                    <a:pt x="1" y="830"/>
                  </a:lnTo>
                  <a:cubicBezTo>
                    <a:pt x="1" y="981"/>
                    <a:pt x="126" y="1106"/>
                    <a:pt x="277" y="1106"/>
                  </a:cubicBezTo>
                  <a:cubicBezTo>
                    <a:pt x="429" y="1106"/>
                    <a:pt x="554" y="981"/>
                    <a:pt x="554" y="830"/>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4305500" y="1681475"/>
              <a:ext cx="13850" cy="27900"/>
            </a:xfrm>
            <a:custGeom>
              <a:avLst/>
              <a:gdLst/>
              <a:ahLst/>
              <a:cxnLst/>
              <a:rect l="l" t="t" r="r" b="b"/>
              <a:pathLst>
                <a:path w="554" h="1116" extrusionOk="0">
                  <a:moveTo>
                    <a:pt x="277" y="0"/>
                  </a:moveTo>
                  <a:cubicBezTo>
                    <a:pt x="126" y="0"/>
                    <a:pt x="1" y="125"/>
                    <a:pt x="1" y="277"/>
                  </a:cubicBezTo>
                  <a:lnTo>
                    <a:pt x="1" y="839"/>
                  </a:lnTo>
                  <a:cubicBezTo>
                    <a:pt x="1" y="991"/>
                    <a:pt x="126" y="1115"/>
                    <a:pt x="277" y="1115"/>
                  </a:cubicBezTo>
                  <a:cubicBezTo>
                    <a:pt x="429" y="1115"/>
                    <a:pt x="554" y="991"/>
                    <a:pt x="554" y="839"/>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4278075" y="1596950"/>
              <a:ext cx="73850" cy="73850"/>
            </a:xfrm>
            <a:custGeom>
              <a:avLst/>
              <a:gdLst/>
              <a:ahLst/>
              <a:cxnLst/>
              <a:rect l="l" t="t" r="r" b="b"/>
              <a:pathLst>
                <a:path w="2954" h="2954" extrusionOk="0">
                  <a:moveTo>
                    <a:pt x="786" y="0"/>
                  </a:moveTo>
                  <a:cubicBezTo>
                    <a:pt x="348" y="0"/>
                    <a:pt x="0" y="357"/>
                    <a:pt x="0" y="785"/>
                  </a:cubicBezTo>
                  <a:lnTo>
                    <a:pt x="0" y="2168"/>
                  </a:lnTo>
                  <a:cubicBezTo>
                    <a:pt x="0" y="2605"/>
                    <a:pt x="348" y="2953"/>
                    <a:pt x="786" y="2953"/>
                  </a:cubicBezTo>
                  <a:lnTo>
                    <a:pt x="2168" y="2953"/>
                  </a:lnTo>
                  <a:cubicBezTo>
                    <a:pt x="2597" y="2953"/>
                    <a:pt x="2953" y="2605"/>
                    <a:pt x="2953" y="2168"/>
                  </a:cubicBezTo>
                  <a:lnTo>
                    <a:pt x="2953" y="2043"/>
                  </a:lnTo>
                  <a:cubicBezTo>
                    <a:pt x="2953" y="1891"/>
                    <a:pt x="2828" y="1767"/>
                    <a:pt x="2677" y="1767"/>
                  </a:cubicBezTo>
                  <a:cubicBezTo>
                    <a:pt x="2516" y="1767"/>
                    <a:pt x="2391" y="1891"/>
                    <a:pt x="2391" y="2043"/>
                  </a:cubicBezTo>
                  <a:lnTo>
                    <a:pt x="2391" y="2168"/>
                  </a:lnTo>
                  <a:cubicBezTo>
                    <a:pt x="2391" y="2293"/>
                    <a:pt x="2293" y="2400"/>
                    <a:pt x="2168" y="2400"/>
                  </a:cubicBezTo>
                  <a:lnTo>
                    <a:pt x="786" y="2400"/>
                  </a:lnTo>
                  <a:cubicBezTo>
                    <a:pt x="661" y="2400"/>
                    <a:pt x="554" y="2293"/>
                    <a:pt x="554" y="2168"/>
                  </a:cubicBezTo>
                  <a:lnTo>
                    <a:pt x="554" y="785"/>
                  </a:lnTo>
                  <a:cubicBezTo>
                    <a:pt x="554" y="660"/>
                    <a:pt x="661" y="562"/>
                    <a:pt x="786" y="562"/>
                  </a:cubicBezTo>
                  <a:lnTo>
                    <a:pt x="2168" y="562"/>
                  </a:lnTo>
                  <a:cubicBezTo>
                    <a:pt x="2293" y="562"/>
                    <a:pt x="2391" y="660"/>
                    <a:pt x="2391" y="785"/>
                  </a:cubicBezTo>
                  <a:lnTo>
                    <a:pt x="2391" y="901"/>
                  </a:lnTo>
                  <a:cubicBezTo>
                    <a:pt x="2391" y="1062"/>
                    <a:pt x="2516" y="1187"/>
                    <a:pt x="2677" y="1187"/>
                  </a:cubicBezTo>
                  <a:cubicBezTo>
                    <a:pt x="2828" y="1187"/>
                    <a:pt x="2953" y="1062"/>
                    <a:pt x="2953" y="901"/>
                  </a:cubicBezTo>
                  <a:lnTo>
                    <a:pt x="2953" y="785"/>
                  </a:lnTo>
                  <a:cubicBezTo>
                    <a:pt x="2953" y="357"/>
                    <a:pt x="2597" y="0"/>
                    <a:pt x="21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4305500" y="1556350"/>
              <a:ext cx="13850" cy="27900"/>
            </a:xfrm>
            <a:custGeom>
              <a:avLst/>
              <a:gdLst/>
              <a:ahLst/>
              <a:cxnLst/>
              <a:rect l="l" t="t" r="r" b="b"/>
              <a:pathLst>
                <a:path w="554" h="1116" extrusionOk="0">
                  <a:moveTo>
                    <a:pt x="277" y="1"/>
                  </a:moveTo>
                  <a:cubicBezTo>
                    <a:pt x="126" y="1"/>
                    <a:pt x="1" y="125"/>
                    <a:pt x="1" y="277"/>
                  </a:cubicBezTo>
                  <a:lnTo>
                    <a:pt x="1" y="839"/>
                  </a:lnTo>
                  <a:cubicBezTo>
                    <a:pt x="1" y="991"/>
                    <a:pt x="126" y="1116"/>
                    <a:pt x="277" y="1116"/>
                  </a:cubicBezTo>
                  <a:cubicBezTo>
                    <a:pt x="429" y="1116"/>
                    <a:pt x="554" y="991"/>
                    <a:pt x="554" y="839"/>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4305500" y="1519100"/>
              <a:ext cx="13850" cy="27675"/>
            </a:xfrm>
            <a:custGeom>
              <a:avLst/>
              <a:gdLst/>
              <a:ahLst/>
              <a:cxnLst/>
              <a:rect l="l" t="t" r="r" b="b"/>
              <a:pathLst>
                <a:path w="554" h="1107" extrusionOk="0">
                  <a:moveTo>
                    <a:pt x="277" y="1"/>
                  </a:moveTo>
                  <a:cubicBezTo>
                    <a:pt x="126" y="1"/>
                    <a:pt x="1" y="126"/>
                    <a:pt x="1" y="277"/>
                  </a:cubicBezTo>
                  <a:lnTo>
                    <a:pt x="1" y="830"/>
                  </a:lnTo>
                  <a:cubicBezTo>
                    <a:pt x="1" y="982"/>
                    <a:pt x="126" y="1107"/>
                    <a:pt x="277" y="1107"/>
                  </a:cubicBezTo>
                  <a:cubicBezTo>
                    <a:pt x="429" y="1107"/>
                    <a:pt x="554" y="991"/>
                    <a:pt x="554" y="830"/>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4305500" y="1481650"/>
              <a:ext cx="13850" cy="27900"/>
            </a:xfrm>
            <a:custGeom>
              <a:avLst/>
              <a:gdLst/>
              <a:ahLst/>
              <a:cxnLst/>
              <a:rect l="l" t="t" r="r" b="b"/>
              <a:pathLst>
                <a:path w="554" h="1116" extrusionOk="0">
                  <a:moveTo>
                    <a:pt x="277" y="0"/>
                  </a:moveTo>
                  <a:cubicBezTo>
                    <a:pt x="126" y="0"/>
                    <a:pt x="1" y="125"/>
                    <a:pt x="1" y="277"/>
                  </a:cubicBezTo>
                  <a:lnTo>
                    <a:pt x="1" y="839"/>
                  </a:lnTo>
                  <a:cubicBezTo>
                    <a:pt x="1" y="990"/>
                    <a:pt x="126" y="1115"/>
                    <a:pt x="277" y="1115"/>
                  </a:cubicBezTo>
                  <a:cubicBezTo>
                    <a:pt x="429" y="1115"/>
                    <a:pt x="554" y="990"/>
                    <a:pt x="554" y="839"/>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73"/>
          <p:cNvGrpSpPr/>
          <p:nvPr/>
        </p:nvGrpSpPr>
        <p:grpSpPr>
          <a:xfrm>
            <a:off x="4132138" y="1443425"/>
            <a:ext cx="476175" cy="411075"/>
            <a:chOff x="3620150" y="1425650"/>
            <a:chExt cx="476175" cy="411075"/>
          </a:xfrm>
        </p:grpSpPr>
        <p:sp>
          <p:nvSpPr>
            <p:cNvPr id="2198" name="Google Shape;2198;p73"/>
            <p:cNvSpPr/>
            <p:nvPr/>
          </p:nvSpPr>
          <p:spPr>
            <a:xfrm>
              <a:off x="3620150" y="1425650"/>
              <a:ext cx="476175" cy="140325"/>
            </a:xfrm>
            <a:custGeom>
              <a:avLst/>
              <a:gdLst/>
              <a:ahLst/>
              <a:cxnLst/>
              <a:rect l="l" t="t" r="r" b="b"/>
              <a:pathLst>
                <a:path w="19047" h="5613" extrusionOk="0">
                  <a:moveTo>
                    <a:pt x="18030" y="554"/>
                  </a:moveTo>
                  <a:cubicBezTo>
                    <a:pt x="18280" y="554"/>
                    <a:pt x="18485" y="759"/>
                    <a:pt x="18485" y="1018"/>
                  </a:cubicBezTo>
                  <a:lnTo>
                    <a:pt x="18485" y="2784"/>
                  </a:lnTo>
                  <a:lnTo>
                    <a:pt x="554" y="2784"/>
                  </a:lnTo>
                  <a:lnTo>
                    <a:pt x="554" y="1018"/>
                  </a:lnTo>
                  <a:cubicBezTo>
                    <a:pt x="554" y="759"/>
                    <a:pt x="759" y="554"/>
                    <a:pt x="1017" y="554"/>
                  </a:cubicBezTo>
                  <a:close/>
                  <a:moveTo>
                    <a:pt x="1017" y="1"/>
                  </a:moveTo>
                  <a:cubicBezTo>
                    <a:pt x="455" y="1"/>
                    <a:pt x="0" y="456"/>
                    <a:pt x="0" y="1018"/>
                  </a:cubicBezTo>
                  <a:lnTo>
                    <a:pt x="0" y="5336"/>
                  </a:lnTo>
                  <a:cubicBezTo>
                    <a:pt x="0" y="5487"/>
                    <a:pt x="125" y="5612"/>
                    <a:pt x="277" y="5612"/>
                  </a:cubicBezTo>
                  <a:cubicBezTo>
                    <a:pt x="429" y="5612"/>
                    <a:pt x="554" y="5487"/>
                    <a:pt x="554" y="5336"/>
                  </a:cubicBezTo>
                  <a:lnTo>
                    <a:pt x="554" y="3346"/>
                  </a:lnTo>
                  <a:lnTo>
                    <a:pt x="18485" y="3346"/>
                  </a:lnTo>
                  <a:lnTo>
                    <a:pt x="18485" y="4140"/>
                  </a:lnTo>
                  <a:cubicBezTo>
                    <a:pt x="18485" y="4301"/>
                    <a:pt x="18610" y="4426"/>
                    <a:pt x="18770" y="4426"/>
                  </a:cubicBezTo>
                  <a:cubicBezTo>
                    <a:pt x="18922" y="4426"/>
                    <a:pt x="19047" y="4301"/>
                    <a:pt x="19047" y="4140"/>
                  </a:cubicBezTo>
                  <a:lnTo>
                    <a:pt x="19047" y="1018"/>
                  </a:lnTo>
                  <a:cubicBezTo>
                    <a:pt x="19047" y="456"/>
                    <a:pt x="18592" y="1"/>
                    <a:pt x="180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4024500" y="1550775"/>
              <a:ext cx="71825" cy="285950"/>
            </a:xfrm>
            <a:custGeom>
              <a:avLst/>
              <a:gdLst/>
              <a:ahLst/>
              <a:cxnLst/>
              <a:rect l="l" t="t" r="r" b="b"/>
              <a:pathLst>
                <a:path w="2873" h="11438" extrusionOk="0">
                  <a:moveTo>
                    <a:pt x="2596" y="1"/>
                  </a:moveTo>
                  <a:cubicBezTo>
                    <a:pt x="2436" y="1"/>
                    <a:pt x="2311" y="125"/>
                    <a:pt x="2311" y="277"/>
                  </a:cubicBezTo>
                  <a:lnTo>
                    <a:pt x="2311" y="10822"/>
                  </a:lnTo>
                  <a:cubicBezTo>
                    <a:pt x="2311" y="10857"/>
                    <a:pt x="2284" y="10884"/>
                    <a:pt x="2257" y="10884"/>
                  </a:cubicBezTo>
                  <a:lnTo>
                    <a:pt x="277" y="10884"/>
                  </a:lnTo>
                  <a:cubicBezTo>
                    <a:pt x="125" y="10884"/>
                    <a:pt x="0" y="11009"/>
                    <a:pt x="0" y="11161"/>
                  </a:cubicBezTo>
                  <a:cubicBezTo>
                    <a:pt x="0" y="11312"/>
                    <a:pt x="125" y="11437"/>
                    <a:pt x="277" y="11437"/>
                  </a:cubicBezTo>
                  <a:lnTo>
                    <a:pt x="2257" y="11437"/>
                  </a:lnTo>
                  <a:cubicBezTo>
                    <a:pt x="2596" y="11437"/>
                    <a:pt x="2873" y="11161"/>
                    <a:pt x="2873" y="10822"/>
                  </a:cubicBezTo>
                  <a:lnTo>
                    <a:pt x="2873" y="277"/>
                  </a:lnTo>
                  <a:cubicBezTo>
                    <a:pt x="2873" y="125"/>
                    <a:pt x="2748" y="1"/>
                    <a:pt x="25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3620150" y="1580450"/>
              <a:ext cx="389875" cy="256275"/>
            </a:xfrm>
            <a:custGeom>
              <a:avLst/>
              <a:gdLst/>
              <a:ahLst/>
              <a:cxnLst/>
              <a:rect l="l" t="t" r="r" b="b"/>
              <a:pathLst>
                <a:path w="15595" h="10251" extrusionOk="0">
                  <a:moveTo>
                    <a:pt x="277" y="0"/>
                  </a:moveTo>
                  <a:cubicBezTo>
                    <a:pt x="125" y="0"/>
                    <a:pt x="0" y="125"/>
                    <a:pt x="0" y="277"/>
                  </a:cubicBezTo>
                  <a:lnTo>
                    <a:pt x="0" y="9635"/>
                  </a:lnTo>
                  <a:cubicBezTo>
                    <a:pt x="0" y="9974"/>
                    <a:pt x="277" y="10250"/>
                    <a:pt x="616" y="10250"/>
                  </a:cubicBezTo>
                  <a:lnTo>
                    <a:pt x="15318" y="10250"/>
                  </a:lnTo>
                  <a:cubicBezTo>
                    <a:pt x="15469" y="10250"/>
                    <a:pt x="15594" y="10125"/>
                    <a:pt x="15594" y="9974"/>
                  </a:cubicBezTo>
                  <a:cubicBezTo>
                    <a:pt x="15594" y="9822"/>
                    <a:pt x="15469" y="9697"/>
                    <a:pt x="15318" y="9697"/>
                  </a:cubicBezTo>
                  <a:lnTo>
                    <a:pt x="616" y="9697"/>
                  </a:lnTo>
                  <a:cubicBezTo>
                    <a:pt x="580" y="9697"/>
                    <a:pt x="554" y="9670"/>
                    <a:pt x="554" y="9635"/>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3682150" y="1461800"/>
              <a:ext cx="262750" cy="13850"/>
            </a:xfrm>
            <a:custGeom>
              <a:avLst/>
              <a:gdLst/>
              <a:ahLst/>
              <a:cxnLst/>
              <a:rect l="l" t="t" r="r" b="b"/>
              <a:pathLst>
                <a:path w="10510" h="554" extrusionOk="0">
                  <a:moveTo>
                    <a:pt x="277" y="0"/>
                  </a:moveTo>
                  <a:cubicBezTo>
                    <a:pt x="125" y="0"/>
                    <a:pt x="0" y="125"/>
                    <a:pt x="0" y="277"/>
                  </a:cubicBezTo>
                  <a:cubicBezTo>
                    <a:pt x="0" y="428"/>
                    <a:pt x="125" y="553"/>
                    <a:pt x="277" y="553"/>
                  </a:cubicBezTo>
                  <a:lnTo>
                    <a:pt x="10233" y="553"/>
                  </a:lnTo>
                  <a:cubicBezTo>
                    <a:pt x="10385" y="553"/>
                    <a:pt x="10509" y="428"/>
                    <a:pt x="10509" y="277"/>
                  </a:cubicBezTo>
                  <a:cubicBezTo>
                    <a:pt x="10509"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3964725" y="1459775"/>
              <a:ext cx="13850" cy="15200"/>
            </a:xfrm>
            <a:custGeom>
              <a:avLst/>
              <a:gdLst/>
              <a:ahLst/>
              <a:cxnLst/>
              <a:rect l="l" t="t" r="r" b="b"/>
              <a:pathLst>
                <a:path w="554" h="608" extrusionOk="0">
                  <a:moveTo>
                    <a:pt x="277" y="1"/>
                  </a:moveTo>
                  <a:cubicBezTo>
                    <a:pt x="125" y="1"/>
                    <a:pt x="0" y="126"/>
                    <a:pt x="0" y="286"/>
                  </a:cubicBezTo>
                  <a:lnTo>
                    <a:pt x="0" y="331"/>
                  </a:lnTo>
                  <a:cubicBezTo>
                    <a:pt x="0" y="483"/>
                    <a:pt x="125" y="607"/>
                    <a:pt x="277" y="607"/>
                  </a:cubicBezTo>
                  <a:cubicBezTo>
                    <a:pt x="429" y="607"/>
                    <a:pt x="554" y="483"/>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3992375" y="1459775"/>
              <a:ext cx="14075" cy="15200"/>
            </a:xfrm>
            <a:custGeom>
              <a:avLst/>
              <a:gdLst/>
              <a:ahLst/>
              <a:cxnLst/>
              <a:rect l="l" t="t" r="r" b="b"/>
              <a:pathLst>
                <a:path w="563" h="608" extrusionOk="0">
                  <a:moveTo>
                    <a:pt x="286" y="1"/>
                  </a:moveTo>
                  <a:cubicBezTo>
                    <a:pt x="126" y="1"/>
                    <a:pt x="1" y="126"/>
                    <a:pt x="1" y="286"/>
                  </a:cubicBezTo>
                  <a:lnTo>
                    <a:pt x="1" y="331"/>
                  </a:lnTo>
                  <a:cubicBezTo>
                    <a:pt x="1" y="483"/>
                    <a:pt x="126" y="607"/>
                    <a:pt x="286" y="607"/>
                  </a:cubicBezTo>
                  <a:cubicBezTo>
                    <a:pt x="438" y="607"/>
                    <a:pt x="563" y="483"/>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4020250" y="1459775"/>
              <a:ext cx="14075" cy="15200"/>
            </a:xfrm>
            <a:custGeom>
              <a:avLst/>
              <a:gdLst/>
              <a:ahLst/>
              <a:cxnLst/>
              <a:rect l="l" t="t" r="r" b="b"/>
              <a:pathLst>
                <a:path w="563" h="608" extrusionOk="0">
                  <a:moveTo>
                    <a:pt x="286" y="1"/>
                  </a:moveTo>
                  <a:cubicBezTo>
                    <a:pt x="126" y="1"/>
                    <a:pt x="1" y="126"/>
                    <a:pt x="1" y="286"/>
                  </a:cubicBezTo>
                  <a:lnTo>
                    <a:pt x="1" y="331"/>
                  </a:lnTo>
                  <a:cubicBezTo>
                    <a:pt x="1" y="483"/>
                    <a:pt x="126" y="607"/>
                    <a:pt x="286" y="607"/>
                  </a:cubicBezTo>
                  <a:cubicBezTo>
                    <a:pt x="438" y="607"/>
                    <a:pt x="563" y="483"/>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3699775" y="1685700"/>
              <a:ext cx="316950" cy="58250"/>
            </a:xfrm>
            <a:custGeom>
              <a:avLst/>
              <a:gdLst/>
              <a:ahLst/>
              <a:cxnLst/>
              <a:rect l="l" t="t" r="r" b="b"/>
              <a:pathLst>
                <a:path w="12678" h="2330" extrusionOk="0">
                  <a:moveTo>
                    <a:pt x="12106" y="554"/>
                  </a:moveTo>
                  <a:cubicBezTo>
                    <a:pt x="12115" y="554"/>
                    <a:pt x="12115" y="563"/>
                    <a:pt x="12115" y="563"/>
                  </a:cubicBezTo>
                  <a:lnTo>
                    <a:pt x="12115" y="1758"/>
                  </a:lnTo>
                  <a:cubicBezTo>
                    <a:pt x="12115" y="1767"/>
                    <a:pt x="12115" y="1767"/>
                    <a:pt x="12106" y="1767"/>
                  </a:cubicBezTo>
                  <a:lnTo>
                    <a:pt x="562" y="1767"/>
                  </a:lnTo>
                  <a:cubicBezTo>
                    <a:pt x="562" y="1767"/>
                    <a:pt x="553" y="1767"/>
                    <a:pt x="553" y="1758"/>
                  </a:cubicBezTo>
                  <a:lnTo>
                    <a:pt x="553" y="563"/>
                  </a:lnTo>
                  <a:cubicBezTo>
                    <a:pt x="553" y="563"/>
                    <a:pt x="562" y="554"/>
                    <a:pt x="562" y="554"/>
                  </a:cubicBezTo>
                  <a:close/>
                  <a:moveTo>
                    <a:pt x="562" y="1"/>
                  </a:moveTo>
                  <a:cubicBezTo>
                    <a:pt x="250" y="1"/>
                    <a:pt x="0" y="251"/>
                    <a:pt x="0" y="563"/>
                  </a:cubicBezTo>
                  <a:lnTo>
                    <a:pt x="0" y="1758"/>
                  </a:lnTo>
                  <a:cubicBezTo>
                    <a:pt x="0" y="2070"/>
                    <a:pt x="250" y="2329"/>
                    <a:pt x="562" y="2329"/>
                  </a:cubicBezTo>
                  <a:lnTo>
                    <a:pt x="12106" y="2329"/>
                  </a:lnTo>
                  <a:cubicBezTo>
                    <a:pt x="12418" y="2329"/>
                    <a:pt x="12677" y="2070"/>
                    <a:pt x="12677" y="1758"/>
                  </a:cubicBezTo>
                  <a:lnTo>
                    <a:pt x="12677" y="563"/>
                  </a:lnTo>
                  <a:cubicBezTo>
                    <a:pt x="12677" y="251"/>
                    <a:pt x="12418" y="1"/>
                    <a:pt x="121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3711375" y="1573825"/>
              <a:ext cx="48200" cy="88275"/>
            </a:xfrm>
            <a:custGeom>
              <a:avLst/>
              <a:gdLst/>
              <a:ahLst/>
              <a:cxnLst/>
              <a:rect l="l" t="t" r="r" b="b"/>
              <a:pathLst>
                <a:path w="1928" h="3531" extrusionOk="0">
                  <a:moveTo>
                    <a:pt x="1162" y="0"/>
                  </a:moveTo>
                  <a:cubicBezTo>
                    <a:pt x="1055" y="0"/>
                    <a:pt x="954" y="62"/>
                    <a:pt x="901" y="167"/>
                  </a:cubicBezTo>
                  <a:lnTo>
                    <a:pt x="36" y="2094"/>
                  </a:lnTo>
                  <a:cubicBezTo>
                    <a:pt x="0" y="2183"/>
                    <a:pt x="0" y="2281"/>
                    <a:pt x="54" y="2362"/>
                  </a:cubicBezTo>
                  <a:cubicBezTo>
                    <a:pt x="107" y="2442"/>
                    <a:pt x="196" y="2486"/>
                    <a:pt x="286" y="2486"/>
                  </a:cubicBezTo>
                  <a:lnTo>
                    <a:pt x="1365" y="2486"/>
                  </a:lnTo>
                  <a:lnTo>
                    <a:pt x="1365" y="3254"/>
                  </a:lnTo>
                  <a:cubicBezTo>
                    <a:pt x="1365" y="3405"/>
                    <a:pt x="1490" y="3530"/>
                    <a:pt x="1651" y="3530"/>
                  </a:cubicBezTo>
                  <a:cubicBezTo>
                    <a:pt x="1802" y="3530"/>
                    <a:pt x="1927" y="3405"/>
                    <a:pt x="1927" y="3254"/>
                  </a:cubicBezTo>
                  <a:lnTo>
                    <a:pt x="1927" y="2210"/>
                  </a:lnTo>
                  <a:cubicBezTo>
                    <a:pt x="1927" y="2058"/>
                    <a:pt x="1802" y="1933"/>
                    <a:pt x="1651" y="1933"/>
                  </a:cubicBezTo>
                  <a:lnTo>
                    <a:pt x="723" y="1933"/>
                  </a:lnTo>
                  <a:lnTo>
                    <a:pt x="1410" y="399"/>
                  </a:lnTo>
                  <a:cubicBezTo>
                    <a:pt x="1481" y="256"/>
                    <a:pt x="1419" y="87"/>
                    <a:pt x="1276" y="24"/>
                  </a:cubicBezTo>
                  <a:cubicBezTo>
                    <a:pt x="1238" y="8"/>
                    <a:pt x="1200" y="0"/>
                    <a:pt x="11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3822650" y="1573825"/>
              <a:ext cx="48425" cy="88275"/>
            </a:xfrm>
            <a:custGeom>
              <a:avLst/>
              <a:gdLst/>
              <a:ahLst/>
              <a:cxnLst/>
              <a:rect l="l" t="t" r="r" b="b"/>
              <a:pathLst>
                <a:path w="1937" h="3531" extrusionOk="0">
                  <a:moveTo>
                    <a:pt x="1170" y="0"/>
                  </a:moveTo>
                  <a:cubicBezTo>
                    <a:pt x="1061" y="0"/>
                    <a:pt x="957" y="62"/>
                    <a:pt x="911" y="167"/>
                  </a:cubicBezTo>
                  <a:lnTo>
                    <a:pt x="45" y="2094"/>
                  </a:lnTo>
                  <a:cubicBezTo>
                    <a:pt x="1" y="2183"/>
                    <a:pt x="10" y="2281"/>
                    <a:pt x="63" y="2362"/>
                  </a:cubicBezTo>
                  <a:cubicBezTo>
                    <a:pt x="117" y="2442"/>
                    <a:pt x="206" y="2486"/>
                    <a:pt x="295" y="2486"/>
                  </a:cubicBezTo>
                  <a:lnTo>
                    <a:pt x="1375" y="2486"/>
                  </a:lnTo>
                  <a:lnTo>
                    <a:pt x="1375" y="3254"/>
                  </a:lnTo>
                  <a:cubicBezTo>
                    <a:pt x="1375" y="3405"/>
                    <a:pt x="1499" y="3530"/>
                    <a:pt x="1660" y="3530"/>
                  </a:cubicBezTo>
                  <a:cubicBezTo>
                    <a:pt x="1812" y="3530"/>
                    <a:pt x="1937" y="3405"/>
                    <a:pt x="1937" y="3254"/>
                  </a:cubicBezTo>
                  <a:lnTo>
                    <a:pt x="1937" y="2210"/>
                  </a:lnTo>
                  <a:cubicBezTo>
                    <a:pt x="1937" y="2058"/>
                    <a:pt x="1812" y="1933"/>
                    <a:pt x="1660" y="1933"/>
                  </a:cubicBezTo>
                  <a:lnTo>
                    <a:pt x="732" y="1933"/>
                  </a:lnTo>
                  <a:lnTo>
                    <a:pt x="1419" y="399"/>
                  </a:lnTo>
                  <a:cubicBezTo>
                    <a:pt x="1482" y="256"/>
                    <a:pt x="1419" y="87"/>
                    <a:pt x="1285" y="24"/>
                  </a:cubicBezTo>
                  <a:cubicBezTo>
                    <a:pt x="1248" y="8"/>
                    <a:pt x="1209" y="0"/>
                    <a:pt x="11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3767350" y="1573975"/>
              <a:ext cx="49525" cy="88125"/>
            </a:xfrm>
            <a:custGeom>
              <a:avLst/>
              <a:gdLst/>
              <a:ahLst/>
              <a:cxnLst/>
              <a:rect l="l" t="t" r="r" b="b"/>
              <a:pathLst>
                <a:path w="1981" h="3525" extrusionOk="0">
                  <a:moveTo>
                    <a:pt x="277" y="0"/>
                  </a:moveTo>
                  <a:cubicBezTo>
                    <a:pt x="125" y="0"/>
                    <a:pt x="0" y="125"/>
                    <a:pt x="0" y="277"/>
                  </a:cubicBezTo>
                  <a:lnTo>
                    <a:pt x="0" y="3248"/>
                  </a:lnTo>
                  <a:cubicBezTo>
                    <a:pt x="0" y="3399"/>
                    <a:pt x="125" y="3524"/>
                    <a:pt x="277" y="3524"/>
                  </a:cubicBezTo>
                  <a:lnTo>
                    <a:pt x="1704" y="3524"/>
                  </a:lnTo>
                  <a:cubicBezTo>
                    <a:pt x="1856" y="3524"/>
                    <a:pt x="1981" y="3399"/>
                    <a:pt x="1981" y="3248"/>
                  </a:cubicBezTo>
                  <a:lnTo>
                    <a:pt x="1981" y="277"/>
                  </a:lnTo>
                  <a:cubicBezTo>
                    <a:pt x="1981" y="125"/>
                    <a:pt x="1856" y="0"/>
                    <a:pt x="1704" y="0"/>
                  </a:cubicBezTo>
                  <a:cubicBezTo>
                    <a:pt x="1553" y="0"/>
                    <a:pt x="1428" y="125"/>
                    <a:pt x="1428" y="277"/>
                  </a:cubicBezTo>
                  <a:lnTo>
                    <a:pt x="1428" y="2962"/>
                  </a:lnTo>
                  <a:lnTo>
                    <a:pt x="562" y="2962"/>
                  </a:lnTo>
                  <a:lnTo>
                    <a:pt x="562" y="277"/>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3897600" y="1593600"/>
              <a:ext cx="37925" cy="13850"/>
            </a:xfrm>
            <a:custGeom>
              <a:avLst/>
              <a:gdLst/>
              <a:ahLst/>
              <a:cxnLst/>
              <a:rect l="l" t="t" r="r" b="b"/>
              <a:pathLst>
                <a:path w="1517" h="554" extrusionOk="0">
                  <a:moveTo>
                    <a:pt x="277" y="0"/>
                  </a:moveTo>
                  <a:cubicBezTo>
                    <a:pt x="125" y="0"/>
                    <a:pt x="0" y="125"/>
                    <a:pt x="0" y="277"/>
                  </a:cubicBezTo>
                  <a:cubicBezTo>
                    <a:pt x="0" y="429"/>
                    <a:pt x="125" y="554"/>
                    <a:pt x="277" y="554"/>
                  </a:cubicBezTo>
                  <a:lnTo>
                    <a:pt x="1240" y="554"/>
                  </a:lnTo>
                  <a:cubicBezTo>
                    <a:pt x="1392" y="554"/>
                    <a:pt x="1517" y="429"/>
                    <a:pt x="1517" y="277"/>
                  </a:cubicBezTo>
                  <a:cubicBezTo>
                    <a:pt x="1517" y="125"/>
                    <a:pt x="1392" y="0"/>
                    <a:pt x="12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3897600" y="1626825"/>
              <a:ext cx="92125" cy="14075"/>
            </a:xfrm>
            <a:custGeom>
              <a:avLst/>
              <a:gdLst/>
              <a:ahLst/>
              <a:cxnLst/>
              <a:rect l="l" t="t" r="r" b="b"/>
              <a:pathLst>
                <a:path w="3685" h="563" extrusionOk="0">
                  <a:moveTo>
                    <a:pt x="277" y="1"/>
                  </a:moveTo>
                  <a:cubicBezTo>
                    <a:pt x="125" y="1"/>
                    <a:pt x="0" y="126"/>
                    <a:pt x="0" y="286"/>
                  </a:cubicBezTo>
                  <a:cubicBezTo>
                    <a:pt x="0" y="438"/>
                    <a:pt x="125" y="563"/>
                    <a:pt x="277" y="563"/>
                  </a:cubicBezTo>
                  <a:lnTo>
                    <a:pt x="3408" y="563"/>
                  </a:lnTo>
                  <a:cubicBezTo>
                    <a:pt x="3560" y="563"/>
                    <a:pt x="3685" y="438"/>
                    <a:pt x="3685" y="286"/>
                  </a:cubicBezTo>
                  <a:cubicBezTo>
                    <a:pt x="3685" y="126"/>
                    <a:pt x="3560" y="1"/>
                    <a:pt x="34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3897600" y="1648025"/>
              <a:ext cx="92125" cy="14075"/>
            </a:xfrm>
            <a:custGeom>
              <a:avLst/>
              <a:gdLst/>
              <a:ahLst/>
              <a:cxnLst/>
              <a:rect l="l" t="t" r="r" b="b"/>
              <a:pathLst>
                <a:path w="3685" h="563" extrusionOk="0">
                  <a:moveTo>
                    <a:pt x="277" y="0"/>
                  </a:moveTo>
                  <a:cubicBezTo>
                    <a:pt x="125" y="0"/>
                    <a:pt x="0" y="125"/>
                    <a:pt x="0" y="286"/>
                  </a:cubicBezTo>
                  <a:cubicBezTo>
                    <a:pt x="0" y="437"/>
                    <a:pt x="125" y="562"/>
                    <a:pt x="277" y="562"/>
                  </a:cubicBezTo>
                  <a:lnTo>
                    <a:pt x="3408" y="562"/>
                  </a:lnTo>
                  <a:cubicBezTo>
                    <a:pt x="3560" y="562"/>
                    <a:pt x="3685" y="437"/>
                    <a:pt x="3685" y="286"/>
                  </a:cubicBezTo>
                  <a:cubicBezTo>
                    <a:pt x="3685" y="125"/>
                    <a:pt x="3560" y="0"/>
                    <a:pt x="34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2" name="Google Shape;2212;p73"/>
          <p:cNvGrpSpPr/>
          <p:nvPr/>
        </p:nvGrpSpPr>
        <p:grpSpPr>
          <a:xfrm>
            <a:off x="3648163" y="1410750"/>
            <a:ext cx="285500" cy="476425"/>
            <a:chOff x="3108300" y="1394650"/>
            <a:chExt cx="285500" cy="476425"/>
          </a:xfrm>
        </p:grpSpPr>
        <p:sp>
          <p:nvSpPr>
            <p:cNvPr id="2213" name="Google Shape;2213;p73"/>
            <p:cNvSpPr/>
            <p:nvPr/>
          </p:nvSpPr>
          <p:spPr>
            <a:xfrm>
              <a:off x="3108300" y="1394650"/>
              <a:ext cx="285500" cy="331675"/>
            </a:xfrm>
            <a:custGeom>
              <a:avLst/>
              <a:gdLst/>
              <a:ahLst/>
              <a:cxnLst/>
              <a:rect l="l" t="t" r="r" b="b"/>
              <a:pathLst>
                <a:path w="11420" h="13267" extrusionOk="0">
                  <a:moveTo>
                    <a:pt x="10126" y="563"/>
                  </a:moveTo>
                  <a:cubicBezTo>
                    <a:pt x="10536" y="563"/>
                    <a:pt x="10866" y="893"/>
                    <a:pt x="10866" y="1294"/>
                  </a:cubicBezTo>
                  <a:lnTo>
                    <a:pt x="10866" y="2445"/>
                  </a:lnTo>
                  <a:lnTo>
                    <a:pt x="554" y="2445"/>
                  </a:lnTo>
                  <a:lnTo>
                    <a:pt x="554" y="1294"/>
                  </a:lnTo>
                  <a:cubicBezTo>
                    <a:pt x="554" y="893"/>
                    <a:pt x="884" y="563"/>
                    <a:pt x="1294" y="563"/>
                  </a:cubicBezTo>
                  <a:close/>
                  <a:moveTo>
                    <a:pt x="1294" y="1"/>
                  </a:moveTo>
                  <a:cubicBezTo>
                    <a:pt x="580" y="1"/>
                    <a:pt x="1" y="581"/>
                    <a:pt x="1" y="1294"/>
                  </a:cubicBezTo>
                  <a:lnTo>
                    <a:pt x="1" y="12990"/>
                  </a:lnTo>
                  <a:cubicBezTo>
                    <a:pt x="1" y="13142"/>
                    <a:pt x="125" y="13266"/>
                    <a:pt x="277" y="13266"/>
                  </a:cubicBezTo>
                  <a:cubicBezTo>
                    <a:pt x="429" y="13266"/>
                    <a:pt x="554" y="13142"/>
                    <a:pt x="554" y="12990"/>
                  </a:cubicBezTo>
                  <a:lnTo>
                    <a:pt x="554" y="2998"/>
                  </a:lnTo>
                  <a:lnTo>
                    <a:pt x="10866" y="2998"/>
                  </a:lnTo>
                  <a:lnTo>
                    <a:pt x="10866" y="3766"/>
                  </a:lnTo>
                  <a:cubicBezTo>
                    <a:pt x="10866" y="3917"/>
                    <a:pt x="10991" y="4042"/>
                    <a:pt x="11143" y="4042"/>
                  </a:cubicBezTo>
                  <a:cubicBezTo>
                    <a:pt x="11295" y="4042"/>
                    <a:pt x="11420" y="3917"/>
                    <a:pt x="11420" y="3766"/>
                  </a:cubicBezTo>
                  <a:lnTo>
                    <a:pt x="11420" y="1294"/>
                  </a:lnTo>
                  <a:cubicBezTo>
                    <a:pt x="11420" y="581"/>
                    <a:pt x="10840" y="1"/>
                    <a:pt x="10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3379950" y="1510175"/>
              <a:ext cx="13850" cy="210575"/>
            </a:xfrm>
            <a:custGeom>
              <a:avLst/>
              <a:gdLst/>
              <a:ahLst/>
              <a:cxnLst/>
              <a:rect l="l" t="t" r="r" b="b"/>
              <a:pathLst>
                <a:path w="554" h="8423" extrusionOk="0">
                  <a:moveTo>
                    <a:pt x="277" y="1"/>
                  </a:moveTo>
                  <a:cubicBezTo>
                    <a:pt x="125" y="1"/>
                    <a:pt x="0" y="126"/>
                    <a:pt x="0" y="278"/>
                  </a:cubicBezTo>
                  <a:lnTo>
                    <a:pt x="0" y="8146"/>
                  </a:lnTo>
                  <a:cubicBezTo>
                    <a:pt x="0" y="8297"/>
                    <a:pt x="125" y="8422"/>
                    <a:pt x="277" y="8422"/>
                  </a:cubicBezTo>
                  <a:cubicBezTo>
                    <a:pt x="429" y="8422"/>
                    <a:pt x="554" y="8297"/>
                    <a:pt x="554" y="8146"/>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3108300" y="1576875"/>
              <a:ext cx="285500" cy="294200"/>
            </a:xfrm>
            <a:custGeom>
              <a:avLst/>
              <a:gdLst/>
              <a:ahLst/>
              <a:cxnLst/>
              <a:rect l="l" t="t" r="r" b="b"/>
              <a:pathLst>
                <a:path w="11420" h="11768" extrusionOk="0">
                  <a:moveTo>
                    <a:pt x="1999" y="562"/>
                  </a:moveTo>
                  <a:cubicBezTo>
                    <a:pt x="2088" y="562"/>
                    <a:pt x="2159" y="634"/>
                    <a:pt x="2159" y="723"/>
                  </a:cubicBezTo>
                  <a:cubicBezTo>
                    <a:pt x="2159" y="803"/>
                    <a:pt x="2088" y="875"/>
                    <a:pt x="1999" y="875"/>
                  </a:cubicBezTo>
                  <a:cubicBezTo>
                    <a:pt x="1910" y="875"/>
                    <a:pt x="1838" y="803"/>
                    <a:pt x="1838" y="723"/>
                  </a:cubicBezTo>
                  <a:cubicBezTo>
                    <a:pt x="1838" y="634"/>
                    <a:pt x="1910" y="562"/>
                    <a:pt x="1999" y="562"/>
                  </a:cubicBezTo>
                  <a:close/>
                  <a:moveTo>
                    <a:pt x="9421" y="562"/>
                  </a:moveTo>
                  <a:cubicBezTo>
                    <a:pt x="9510" y="562"/>
                    <a:pt x="9582" y="634"/>
                    <a:pt x="9582" y="723"/>
                  </a:cubicBezTo>
                  <a:cubicBezTo>
                    <a:pt x="9582" y="803"/>
                    <a:pt x="9510" y="875"/>
                    <a:pt x="9421" y="875"/>
                  </a:cubicBezTo>
                  <a:cubicBezTo>
                    <a:pt x="9332" y="875"/>
                    <a:pt x="9261" y="803"/>
                    <a:pt x="9261" y="723"/>
                  </a:cubicBezTo>
                  <a:cubicBezTo>
                    <a:pt x="9261" y="634"/>
                    <a:pt x="9332" y="562"/>
                    <a:pt x="9421" y="562"/>
                  </a:cubicBezTo>
                  <a:close/>
                  <a:moveTo>
                    <a:pt x="5674" y="1526"/>
                  </a:moveTo>
                  <a:lnTo>
                    <a:pt x="6272" y="2347"/>
                  </a:lnTo>
                  <a:cubicBezTo>
                    <a:pt x="5996" y="2489"/>
                    <a:pt x="5826" y="2775"/>
                    <a:pt x="5826" y="3141"/>
                  </a:cubicBezTo>
                  <a:lnTo>
                    <a:pt x="5826" y="3149"/>
                  </a:lnTo>
                  <a:lnTo>
                    <a:pt x="5835" y="3364"/>
                  </a:lnTo>
                  <a:lnTo>
                    <a:pt x="5523" y="3364"/>
                  </a:lnTo>
                  <a:lnTo>
                    <a:pt x="5523" y="3141"/>
                  </a:lnTo>
                  <a:cubicBezTo>
                    <a:pt x="5523" y="2775"/>
                    <a:pt x="5362" y="2489"/>
                    <a:pt x="5086" y="2347"/>
                  </a:cubicBezTo>
                  <a:lnTo>
                    <a:pt x="5674" y="1526"/>
                  </a:lnTo>
                  <a:close/>
                  <a:moveTo>
                    <a:pt x="3319" y="3480"/>
                  </a:moveTo>
                  <a:cubicBezTo>
                    <a:pt x="3408" y="3480"/>
                    <a:pt x="3480" y="3551"/>
                    <a:pt x="3480" y="3640"/>
                  </a:cubicBezTo>
                  <a:cubicBezTo>
                    <a:pt x="3480" y="3729"/>
                    <a:pt x="3408" y="3801"/>
                    <a:pt x="3319" y="3801"/>
                  </a:cubicBezTo>
                  <a:cubicBezTo>
                    <a:pt x="3230" y="3801"/>
                    <a:pt x="3159" y="3729"/>
                    <a:pt x="3159" y="3640"/>
                  </a:cubicBezTo>
                  <a:cubicBezTo>
                    <a:pt x="3159" y="3551"/>
                    <a:pt x="3230" y="3480"/>
                    <a:pt x="3319" y="3480"/>
                  </a:cubicBezTo>
                  <a:close/>
                  <a:moveTo>
                    <a:pt x="8101" y="3480"/>
                  </a:moveTo>
                  <a:cubicBezTo>
                    <a:pt x="8190" y="3480"/>
                    <a:pt x="8261" y="3551"/>
                    <a:pt x="8261" y="3640"/>
                  </a:cubicBezTo>
                  <a:cubicBezTo>
                    <a:pt x="8261" y="3729"/>
                    <a:pt x="8190" y="3801"/>
                    <a:pt x="8101" y="3801"/>
                  </a:cubicBezTo>
                  <a:cubicBezTo>
                    <a:pt x="8012" y="3801"/>
                    <a:pt x="7940" y="3729"/>
                    <a:pt x="7940" y="3640"/>
                  </a:cubicBezTo>
                  <a:cubicBezTo>
                    <a:pt x="7940" y="3551"/>
                    <a:pt x="8012" y="3480"/>
                    <a:pt x="8101" y="3480"/>
                  </a:cubicBezTo>
                  <a:close/>
                  <a:moveTo>
                    <a:pt x="6227" y="3917"/>
                  </a:moveTo>
                  <a:lnTo>
                    <a:pt x="6227" y="8734"/>
                  </a:lnTo>
                  <a:lnTo>
                    <a:pt x="5193" y="8734"/>
                  </a:lnTo>
                  <a:lnTo>
                    <a:pt x="5193" y="3917"/>
                  </a:lnTo>
                  <a:close/>
                  <a:moveTo>
                    <a:pt x="10866" y="9296"/>
                  </a:moveTo>
                  <a:lnTo>
                    <a:pt x="10866" y="10474"/>
                  </a:lnTo>
                  <a:cubicBezTo>
                    <a:pt x="10866" y="10875"/>
                    <a:pt x="10536" y="11205"/>
                    <a:pt x="10126" y="11205"/>
                  </a:cubicBezTo>
                  <a:lnTo>
                    <a:pt x="1294" y="11205"/>
                  </a:lnTo>
                  <a:cubicBezTo>
                    <a:pt x="884" y="11205"/>
                    <a:pt x="554" y="10875"/>
                    <a:pt x="554" y="10474"/>
                  </a:cubicBezTo>
                  <a:lnTo>
                    <a:pt x="554" y="9296"/>
                  </a:lnTo>
                  <a:close/>
                  <a:moveTo>
                    <a:pt x="1999" y="0"/>
                  </a:moveTo>
                  <a:cubicBezTo>
                    <a:pt x="1597" y="0"/>
                    <a:pt x="1276" y="321"/>
                    <a:pt x="1276" y="723"/>
                  </a:cubicBezTo>
                  <a:cubicBezTo>
                    <a:pt x="1276" y="1115"/>
                    <a:pt x="1597" y="1437"/>
                    <a:pt x="1999" y="1437"/>
                  </a:cubicBezTo>
                  <a:cubicBezTo>
                    <a:pt x="2293" y="1437"/>
                    <a:pt x="2552" y="1258"/>
                    <a:pt x="2659" y="999"/>
                  </a:cubicBezTo>
                  <a:lnTo>
                    <a:pt x="4078" y="999"/>
                  </a:lnTo>
                  <a:cubicBezTo>
                    <a:pt x="3480" y="1463"/>
                    <a:pt x="3078" y="2177"/>
                    <a:pt x="3043" y="2980"/>
                  </a:cubicBezTo>
                  <a:cubicBezTo>
                    <a:pt x="2784" y="3087"/>
                    <a:pt x="2597" y="3346"/>
                    <a:pt x="2597" y="3640"/>
                  </a:cubicBezTo>
                  <a:cubicBezTo>
                    <a:pt x="2597" y="4033"/>
                    <a:pt x="2927" y="4354"/>
                    <a:pt x="3319" y="4354"/>
                  </a:cubicBezTo>
                  <a:cubicBezTo>
                    <a:pt x="3712" y="4354"/>
                    <a:pt x="4033" y="4033"/>
                    <a:pt x="4033" y="3640"/>
                  </a:cubicBezTo>
                  <a:cubicBezTo>
                    <a:pt x="4033" y="3346"/>
                    <a:pt x="3854" y="3096"/>
                    <a:pt x="3605" y="2980"/>
                  </a:cubicBezTo>
                  <a:cubicBezTo>
                    <a:pt x="3658" y="1999"/>
                    <a:pt x="4399" y="1196"/>
                    <a:pt x="5344" y="1026"/>
                  </a:cubicBezTo>
                  <a:lnTo>
                    <a:pt x="5344" y="1026"/>
                  </a:lnTo>
                  <a:lnTo>
                    <a:pt x="4506" y="2186"/>
                  </a:lnTo>
                  <a:cubicBezTo>
                    <a:pt x="4434" y="2293"/>
                    <a:pt x="4408" y="2427"/>
                    <a:pt x="4452" y="2552"/>
                  </a:cubicBezTo>
                  <a:cubicBezTo>
                    <a:pt x="4497" y="2677"/>
                    <a:pt x="4604" y="2775"/>
                    <a:pt x="4729" y="2802"/>
                  </a:cubicBezTo>
                  <a:cubicBezTo>
                    <a:pt x="4898" y="2846"/>
                    <a:pt x="4970" y="2944"/>
                    <a:pt x="4970" y="3141"/>
                  </a:cubicBezTo>
                  <a:lnTo>
                    <a:pt x="4961" y="3390"/>
                  </a:lnTo>
                  <a:cubicBezTo>
                    <a:pt x="4773" y="3453"/>
                    <a:pt x="4631" y="3631"/>
                    <a:pt x="4631" y="3845"/>
                  </a:cubicBezTo>
                  <a:lnTo>
                    <a:pt x="4631" y="8734"/>
                  </a:lnTo>
                  <a:lnTo>
                    <a:pt x="554" y="8734"/>
                  </a:lnTo>
                  <a:lnTo>
                    <a:pt x="554" y="6843"/>
                  </a:lnTo>
                  <a:cubicBezTo>
                    <a:pt x="554" y="6682"/>
                    <a:pt x="429" y="6557"/>
                    <a:pt x="277" y="6557"/>
                  </a:cubicBezTo>
                  <a:cubicBezTo>
                    <a:pt x="125" y="6557"/>
                    <a:pt x="1" y="6682"/>
                    <a:pt x="1" y="6843"/>
                  </a:cubicBezTo>
                  <a:lnTo>
                    <a:pt x="1" y="10474"/>
                  </a:lnTo>
                  <a:cubicBezTo>
                    <a:pt x="1" y="11187"/>
                    <a:pt x="580" y="11767"/>
                    <a:pt x="1294" y="11767"/>
                  </a:cubicBezTo>
                  <a:lnTo>
                    <a:pt x="10126" y="11767"/>
                  </a:lnTo>
                  <a:cubicBezTo>
                    <a:pt x="10840" y="11767"/>
                    <a:pt x="11420" y="11187"/>
                    <a:pt x="11420" y="10474"/>
                  </a:cubicBezTo>
                  <a:lnTo>
                    <a:pt x="11420" y="6620"/>
                  </a:lnTo>
                  <a:cubicBezTo>
                    <a:pt x="11420" y="6459"/>
                    <a:pt x="11295" y="6334"/>
                    <a:pt x="11143" y="6334"/>
                  </a:cubicBezTo>
                  <a:cubicBezTo>
                    <a:pt x="10991" y="6334"/>
                    <a:pt x="10866" y="6459"/>
                    <a:pt x="10866" y="6620"/>
                  </a:cubicBezTo>
                  <a:lnTo>
                    <a:pt x="10866" y="8734"/>
                  </a:lnTo>
                  <a:lnTo>
                    <a:pt x="6790" y="8734"/>
                  </a:lnTo>
                  <a:lnTo>
                    <a:pt x="6790" y="3845"/>
                  </a:lnTo>
                  <a:cubicBezTo>
                    <a:pt x="6790" y="3604"/>
                    <a:pt x="6620" y="3408"/>
                    <a:pt x="6397" y="3372"/>
                  </a:cubicBezTo>
                  <a:lnTo>
                    <a:pt x="6388" y="3132"/>
                  </a:lnTo>
                  <a:cubicBezTo>
                    <a:pt x="6388" y="2944"/>
                    <a:pt x="6459" y="2846"/>
                    <a:pt x="6620" y="2802"/>
                  </a:cubicBezTo>
                  <a:cubicBezTo>
                    <a:pt x="6754" y="2775"/>
                    <a:pt x="6852" y="2677"/>
                    <a:pt x="6897" y="2552"/>
                  </a:cubicBezTo>
                  <a:cubicBezTo>
                    <a:pt x="6941" y="2427"/>
                    <a:pt x="6923" y="2293"/>
                    <a:pt x="6843" y="2186"/>
                  </a:cubicBezTo>
                  <a:lnTo>
                    <a:pt x="5996" y="1017"/>
                  </a:lnTo>
                  <a:lnTo>
                    <a:pt x="5996" y="1017"/>
                  </a:lnTo>
                  <a:cubicBezTo>
                    <a:pt x="6986" y="1151"/>
                    <a:pt x="7762" y="1972"/>
                    <a:pt x="7815" y="2980"/>
                  </a:cubicBezTo>
                  <a:cubicBezTo>
                    <a:pt x="7566" y="3096"/>
                    <a:pt x="7387" y="3346"/>
                    <a:pt x="7387" y="3640"/>
                  </a:cubicBezTo>
                  <a:cubicBezTo>
                    <a:pt x="7387" y="4033"/>
                    <a:pt x="7708" y="4354"/>
                    <a:pt x="8101" y="4354"/>
                  </a:cubicBezTo>
                  <a:cubicBezTo>
                    <a:pt x="8493" y="4354"/>
                    <a:pt x="8824" y="4033"/>
                    <a:pt x="8824" y="3640"/>
                  </a:cubicBezTo>
                  <a:cubicBezTo>
                    <a:pt x="8824" y="3346"/>
                    <a:pt x="8636" y="3087"/>
                    <a:pt x="8377" y="2980"/>
                  </a:cubicBezTo>
                  <a:cubicBezTo>
                    <a:pt x="8342" y="2177"/>
                    <a:pt x="7940" y="1463"/>
                    <a:pt x="7343" y="999"/>
                  </a:cubicBezTo>
                  <a:lnTo>
                    <a:pt x="8761" y="999"/>
                  </a:lnTo>
                  <a:cubicBezTo>
                    <a:pt x="8868" y="1258"/>
                    <a:pt x="9127" y="1437"/>
                    <a:pt x="9421" y="1437"/>
                  </a:cubicBezTo>
                  <a:cubicBezTo>
                    <a:pt x="9823" y="1437"/>
                    <a:pt x="10144" y="1115"/>
                    <a:pt x="10144" y="723"/>
                  </a:cubicBezTo>
                  <a:cubicBezTo>
                    <a:pt x="10144" y="321"/>
                    <a:pt x="9823" y="0"/>
                    <a:pt x="9421" y="0"/>
                  </a:cubicBezTo>
                  <a:cubicBezTo>
                    <a:pt x="9127" y="0"/>
                    <a:pt x="8868" y="179"/>
                    <a:pt x="8761" y="437"/>
                  </a:cubicBezTo>
                  <a:lnTo>
                    <a:pt x="2659" y="437"/>
                  </a:lnTo>
                  <a:cubicBezTo>
                    <a:pt x="2552" y="179"/>
                    <a:pt x="2293" y="0"/>
                    <a:pt x="19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3211575" y="1521775"/>
              <a:ext cx="14075" cy="15425"/>
            </a:xfrm>
            <a:custGeom>
              <a:avLst/>
              <a:gdLst/>
              <a:ahLst/>
              <a:cxnLst/>
              <a:rect l="l" t="t" r="r" b="b"/>
              <a:pathLst>
                <a:path w="563" h="617" extrusionOk="0">
                  <a:moveTo>
                    <a:pt x="286" y="1"/>
                  </a:moveTo>
                  <a:cubicBezTo>
                    <a:pt x="125" y="1"/>
                    <a:pt x="0" y="126"/>
                    <a:pt x="0" y="277"/>
                  </a:cubicBezTo>
                  <a:lnTo>
                    <a:pt x="0" y="331"/>
                  </a:lnTo>
                  <a:cubicBezTo>
                    <a:pt x="0" y="492"/>
                    <a:pt x="125" y="616"/>
                    <a:pt x="286" y="616"/>
                  </a:cubicBezTo>
                  <a:cubicBezTo>
                    <a:pt x="437" y="616"/>
                    <a:pt x="562" y="492"/>
                    <a:pt x="562" y="331"/>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3244125" y="1521775"/>
              <a:ext cx="13850" cy="15425"/>
            </a:xfrm>
            <a:custGeom>
              <a:avLst/>
              <a:gdLst/>
              <a:ahLst/>
              <a:cxnLst/>
              <a:rect l="l" t="t" r="r" b="b"/>
              <a:pathLst>
                <a:path w="554" h="617" extrusionOk="0">
                  <a:moveTo>
                    <a:pt x="277" y="1"/>
                  </a:moveTo>
                  <a:cubicBezTo>
                    <a:pt x="125" y="1"/>
                    <a:pt x="1" y="126"/>
                    <a:pt x="1" y="277"/>
                  </a:cubicBezTo>
                  <a:lnTo>
                    <a:pt x="1" y="331"/>
                  </a:lnTo>
                  <a:cubicBezTo>
                    <a:pt x="1" y="492"/>
                    <a:pt x="125" y="616"/>
                    <a:pt x="277" y="616"/>
                  </a:cubicBezTo>
                  <a:cubicBezTo>
                    <a:pt x="429" y="616"/>
                    <a:pt x="554" y="49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3276475" y="1521775"/>
              <a:ext cx="14075" cy="15425"/>
            </a:xfrm>
            <a:custGeom>
              <a:avLst/>
              <a:gdLst/>
              <a:ahLst/>
              <a:cxnLst/>
              <a:rect l="l" t="t" r="r" b="b"/>
              <a:pathLst>
                <a:path w="563" h="617" extrusionOk="0">
                  <a:moveTo>
                    <a:pt x="277" y="1"/>
                  </a:moveTo>
                  <a:cubicBezTo>
                    <a:pt x="125" y="1"/>
                    <a:pt x="0" y="126"/>
                    <a:pt x="0" y="277"/>
                  </a:cubicBezTo>
                  <a:lnTo>
                    <a:pt x="0" y="331"/>
                  </a:lnTo>
                  <a:cubicBezTo>
                    <a:pt x="0" y="492"/>
                    <a:pt x="125" y="616"/>
                    <a:pt x="277" y="616"/>
                  </a:cubicBezTo>
                  <a:cubicBezTo>
                    <a:pt x="437" y="616"/>
                    <a:pt x="562" y="492"/>
                    <a:pt x="562" y="331"/>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3183450" y="1425225"/>
              <a:ext cx="84575" cy="14075"/>
            </a:xfrm>
            <a:custGeom>
              <a:avLst/>
              <a:gdLst/>
              <a:ahLst/>
              <a:cxnLst/>
              <a:rect l="l" t="t" r="r" b="b"/>
              <a:pathLst>
                <a:path w="3383" h="563" extrusionOk="0">
                  <a:moveTo>
                    <a:pt x="278" y="0"/>
                  </a:moveTo>
                  <a:cubicBezTo>
                    <a:pt x="126" y="0"/>
                    <a:pt x="1" y="125"/>
                    <a:pt x="1" y="277"/>
                  </a:cubicBezTo>
                  <a:cubicBezTo>
                    <a:pt x="1" y="437"/>
                    <a:pt x="126" y="562"/>
                    <a:pt x="278" y="562"/>
                  </a:cubicBezTo>
                  <a:lnTo>
                    <a:pt x="3106" y="562"/>
                  </a:lnTo>
                  <a:cubicBezTo>
                    <a:pt x="3257" y="562"/>
                    <a:pt x="3382" y="437"/>
                    <a:pt x="3382" y="277"/>
                  </a:cubicBezTo>
                  <a:cubicBezTo>
                    <a:pt x="3382" y="125"/>
                    <a:pt x="3257" y="0"/>
                    <a:pt x="31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3304575" y="1424550"/>
              <a:ext cx="14075" cy="15400"/>
            </a:xfrm>
            <a:custGeom>
              <a:avLst/>
              <a:gdLst/>
              <a:ahLst/>
              <a:cxnLst/>
              <a:rect l="l" t="t" r="r" b="b"/>
              <a:pathLst>
                <a:path w="563" h="616" extrusionOk="0">
                  <a:moveTo>
                    <a:pt x="286" y="0"/>
                  </a:moveTo>
                  <a:cubicBezTo>
                    <a:pt x="125" y="0"/>
                    <a:pt x="0" y="125"/>
                    <a:pt x="0" y="277"/>
                  </a:cubicBezTo>
                  <a:lnTo>
                    <a:pt x="0" y="330"/>
                  </a:lnTo>
                  <a:cubicBezTo>
                    <a:pt x="0" y="491"/>
                    <a:pt x="125" y="616"/>
                    <a:pt x="286" y="616"/>
                  </a:cubicBezTo>
                  <a:cubicBezTo>
                    <a:pt x="437" y="616"/>
                    <a:pt x="562" y="491"/>
                    <a:pt x="562" y="330"/>
                  </a:cubicBezTo>
                  <a:lnTo>
                    <a:pt x="562" y="277"/>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3285150" y="1424550"/>
              <a:ext cx="14100" cy="15400"/>
            </a:xfrm>
            <a:custGeom>
              <a:avLst/>
              <a:gdLst/>
              <a:ahLst/>
              <a:cxnLst/>
              <a:rect l="l" t="t" r="r" b="b"/>
              <a:pathLst>
                <a:path w="564" h="616" extrusionOk="0">
                  <a:moveTo>
                    <a:pt x="286" y="0"/>
                  </a:moveTo>
                  <a:cubicBezTo>
                    <a:pt x="126" y="0"/>
                    <a:pt x="1" y="125"/>
                    <a:pt x="1" y="277"/>
                  </a:cubicBezTo>
                  <a:lnTo>
                    <a:pt x="1" y="330"/>
                  </a:lnTo>
                  <a:cubicBezTo>
                    <a:pt x="1" y="491"/>
                    <a:pt x="126" y="616"/>
                    <a:pt x="286" y="616"/>
                  </a:cubicBezTo>
                  <a:cubicBezTo>
                    <a:pt x="438" y="616"/>
                    <a:pt x="563" y="491"/>
                    <a:pt x="563" y="330"/>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3224050" y="1826225"/>
              <a:ext cx="54000" cy="13850"/>
            </a:xfrm>
            <a:custGeom>
              <a:avLst/>
              <a:gdLst/>
              <a:ahLst/>
              <a:cxnLst/>
              <a:rect l="l" t="t" r="r" b="b"/>
              <a:pathLst>
                <a:path w="2160" h="554" extrusionOk="0">
                  <a:moveTo>
                    <a:pt x="277" y="0"/>
                  </a:moveTo>
                  <a:cubicBezTo>
                    <a:pt x="126" y="0"/>
                    <a:pt x="1" y="125"/>
                    <a:pt x="1" y="277"/>
                  </a:cubicBezTo>
                  <a:cubicBezTo>
                    <a:pt x="1" y="428"/>
                    <a:pt x="126" y="553"/>
                    <a:pt x="277" y="553"/>
                  </a:cubicBezTo>
                  <a:lnTo>
                    <a:pt x="1883" y="553"/>
                  </a:lnTo>
                  <a:cubicBezTo>
                    <a:pt x="2035" y="553"/>
                    <a:pt x="2160" y="428"/>
                    <a:pt x="2160" y="277"/>
                  </a:cubicBezTo>
                  <a:cubicBezTo>
                    <a:pt x="2160" y="125"/>
                    <a:pt x="2035" y="0"/>
                    <a:pt x="18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73"/>
          <p:cNvGrpSpPr/>
          <p:nvPr/>
        </p:nvGrpSpPr>
        <p:grpSpPr>
          <a:xfrm>
            <a:off x="2920325" y="1433950"/>
            <a:ext cx="476175" cy="430025"/>
            <a:chOff x="2478925" y="1418075"/>
            <a:chExt cx="476175" cy="430025"/>
          </a:xfrm>
        </p:grpSpPr>
        <p:sp>
          <p:nvSpPr>
            <p:cNvPr id="2224" name="Google Shape;2224;p73"/>
            <p:cNvSpPr/>
            <p:nvPr/>
          </p:nvSpPr>
          <p:spPr>
            <a:xfrm>
              <a:off x="2858525" y="1418075"/>
              <a:ext cx="96575" cy="234650"/>
            </a:xfrm>
            <a:custGeom>
              <a:avLst/>
              <a:gdLst/>
              <a:ahLst/>
              <a:cxnLst/>
              <a:rect l="l" t="t" r="r" b="b"/>
              <a:pathLst>
                <a:path w="3863" h="9386" extrusionOk="0">
                  <a:moveTo>
                    <a:pt x="277" y="1"/>
                  </a:moveTo>
                  <a:cubicBezTo>
                    <a:pt x="125" y="1"/>
                    <a:pt x="0" y="125"/>
                    <a:pt x="0" y="277"/>
                  </a:cubicBezTo>
                  <a:cubicBezTo>
                    <a:pt x="0" y="429"/>
                    <a:pt x="125" y="554"/>
                    <a:pt x="277" y="554"/>
                  </a:cubicBezTo>
                  <a:lnTo>
                    <a:pt x="2212" y="554"/>
                  </a:lnTo>
                  <a:cubicBezTo>
                    <a:pt x="2819" y="554"/>
                    <a:pt x="3310" y="1044"/>
                    <a:pt x="3310" y="1642"/>
                  </a:cubicBezTo>
                  <a:lnTo>
                    <a:pt x="3310" y="9109"/>
                  </a:lnTo>
                  <a:cubicBezTo>
                    <a:pt x="3310" y="9261"/>
                    <a:pt x="3435" y="9385"/>
                    <a:pt x="3586" y="9385"/>
                  </a:cubicBezTo>
                  <a:cubicBezTo>
                    <a:pt x="3738" y="9385"/>
                    <a:pt x="3863" y="9261"/>
                    <a:pt x="3863" y="9109"/>
                  </a:cubicBezTo>
                  <a:lnTo>
                    <a:pt x="3863" y="1642"/>
                  </a:lnTo>
                  <a:cubicBezTo>
                    <a:pt x="3863" y="741"/>
                    <a:pt x="3122" y="1"/>
                    <a:pt x="221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2478925" y="1418075"/>
              <a:ext cx="476175" cy="430025"/>
            </a:xfrm>
            <a:custGeom>
              <a:avLst/>
              <a:gdLst/>
              <a:ahLst/>
              <a:cxnLst/>
              <a:rect l="l" t="t" r="r" b="b"/>
              <a:pathLst>
                <a:path w="19047" h="17201" extrusionOk="0">
                  <a:moveTo>
                    <a:pt x="4675" y="4327"/>
                  </a:moveTo>
                  <a:cubicBezTo>
                    <a:pt x="4836" y="4327"/>
                    <a:pt x="4969" y="4461"/>
                    <a:pt x="4969" y="4622"/>
                  </a:cubicBezTo>
                  <a:cubicBezTo>
                    <a:pt x="4969" y="4782"/>
                    <a:pt x="4836" y="4916"/>
                    <a:pt x="4675" y="4916"/>
                  </a:cubicBezTo>
                  <a:cubicBezTo>
                    <a:pt x="4514" y="4916"/>
                    <a:pt x="4381" y="4782"/>
                    <a:pt x="4381" y="4622"/>
                  </a:cubicBezTo>
                  <a:cubicBezTo>
                    <a:pt x="4381" y="4461"/>
                    <a:pt x="4514" y="4327"/>
                    <a:pt x="4675" y="4327"/>
                  </a:cubicBezTo>
                  <a:close/>
                  <a:moveTo>
                    <a:pt x="14372" y="4327"/>
                  </a:moveTo>
                  <a:cubicBezTo>
                    <a:pt x="14533" y="4327"/>
                    <a:pt x="14667" y="4461"/>
                    <a:pt x="14667" y="4622"/>
                  </a:cubicBezTo>
                  <a:cubicBezTo>
                    <a:pt x="14667" y="4782"/>
                    <a:pt x="14533" y="4916"/>
                    <a:pt x="14372" y="4916"/>
                  </a:cubicBezTo>
                  <a:cubicBezTo>
                    <a:pt x="14212" y="4916"/>
                    <a:pt x="14078" y="4782"/>
                    <a:pt x="14078" y="4622"/>
                  </a:cubicBezTo>
                  <a:cubicBezTo>
                    <a:pt x="14078" y="4461"/>
                    <a:pt x="14212" y="4327"/>
                    <a:pt x="14372" y="4327"/>
                  </a:cubicBezTo>
                  <a:close/>
                  <a:moveTo>
                    <a:pt x="9483" y="5532"/>
                  </a:moveTo>
                  <a:lnTo>
                    <a:pt x="10385" y="6772"/>
                  </a:lnTo>
                  <a:cubicBezTo>
                    <a:pt x="9992" y="6941"/>
                    <a:pt x="9769" y="7298"/>
                    <a:pt x="9769" y="7780"/>
                  </a:cubicBezTo>
                  <a:cubicBezTo>
                    <a:pt x="9769" y="7789"/>
                    <a:pt x="9769" y="7789"/>
                    <a:pt x="9769" y="7789"/>
                  </a:cubicBezTo>
                  <a:lnTo>
                    <a:pt x="9778" y="8154"/>
                  </a:lnTo>
                  <a:lnTo>
                    <a:pt x="9189" y="8154"/>
                  </a:lnTo>
                  <a:lnTo>
                    <a:pt x="9198" y="7780"/>
                  </a:lnTo>
                  <a:cubicBezTo>
                    <a:pt x="9198" y="7298"/>
                    <a:pt x="8975" y="6941"/>
                    <a:pt x="8574" y="6772"/>
                  </a:cubicBezTo>
                  <a:lnTo>
                    <a:pt x="9483" y="5532"/>
                  </a:lnTo>
                  <a:close/>
                  <a:moveTo>
                    <a:pt x="6397" y="8145"/>
                  </a:moveTo>
                  <a:cubicBezTo>
                    <a:pt x="6557" y="8145"/>
                    <a:pt x="6691" y="8270"/>
                    <a:pt x="6691" y="8440"/>
                  </a:cubicBezTo>
                  <a:cubicBezTo>
                    <a:pt x="6691" y="8600"/>
                    <a:pt x="6557" y="8725"/>
                    <a:pt x="6397" y="8725"/>
                  </a:cubicBezTo>
                  <a:cubicBezTo>
                    <a:pt x="6236" y="8725"/>
                    <a:pt x="6111" y="8600"/>
                    <a:pt x="6111" y="8440"/>
                  </a:cubicBezTo>
                  <a:cubicBezTo>
                    <a:pt x="6111" y="8270"/>
                    <a:pt x="6236" y="8145"/>
                    <a:pt x="6397" y="8145"/>
                  </a:cubicBezTo>
                  <a:close/>
                  <a:moveTo>
                    <a:pt x="12650" y="8145"/>
                  </a:moveTo>
                  <a:cubicBezTo>
                    <a:pt x="12811" y="8145"/>
                    <a:pt x="12945" y="8270"/>
                    <a:pt x="12945" y="8440"/>
                  </a:cubicBezTo>
                  <a:cubicBezTo>
                    <a:pt x="12945" y="8600"/>
                    <a:pt x="12811" y="8725"/>
                    <a:pt x="12650" y="8725"/>
                  </a:cubicBezTo>
                  <a:cubicBezTo>
                    <a:pt x="12490" y="8725"/>
                    <a:pt x="12356" y="8600"/>
                    <a:pt x="12356" y="8440"/>
                  </a:cubicBezTo>
                  <a:cubicBezTo>
                    <a:pt x="12356" y="8270"/>
                    <a:pt x="12490" y="8145"/>
                    <a:pt x="12650" y="8145"/>
                  </a:cubicBezTo>
                  <a:close/>
                  <a:moveTo>
                    <a:pt x="10286" y="8716"/>
                  </a:moveTo>
                  <a:lnTo>
                    <a:pt x="10286" y="11125"/>
                  </a:lnTo>
                  <a:lnTo>
                    <a:pt x="8761" y="11125"/>
                  </a:lnTo>
                  <a:lnTo>
                    <a:pt x="8761" y="8716"/>
                  </a:lnTo>
                  <a:close/>
                  <a:moveTo>
                    <a:pt x="11464" y="14247"/>
                  </a:moveTo>
                  <a:cubicBezTo>
                    <a:pt x="11651" y="14970"/>
                    <a:pt x="12071" y="15933"/>
                    <a:pt x="12981" y="16620"/>
                  </a:cubicBezTo>
                  <a:cubicBezTo>
                    <a:pt x="12989" y="16629"/>
                    <a:pt x="12989" y="16629"/>
                    <a:pt x="12989" y="16629"/>
                  </a:cubicBezTo>
                  <a:cubicBezTo>
                    <a:pt x="12989" y="16629"/>
                    <a:pt x="12989" y="16638"/>
                    <a:pt x="12981" y="16647"/>
                  </a:cubicBezTo>
                  <a:lnTo>
                    <a:pt x="6067" y="16647"/>
                  </a:lnTo>
                  <a:cubicBezTo>
                    <a:pt x="6067" y="16638"/>
                    <a:pt x="6058" y="16629"/>
                    <a:pt x="6058" y="16629"/>
                  </a:cubicBezTo>
                  <a:cubicBezTo>
                    <a:pt x="6058" y="16629"/>
                    <a:pt x="6058" y="16629"/>
                    <a:pt x="6067" y="16620"/>
                  </a:cubicBezTo>
                  <a:cubicBezTo>
                    <a:pt x="6986" y="15925"/>
                    <a:pt x="7396" y="14970"/>
                    <a:pt x="7583" y="14247"/>
                  </a:cubicBezTo>
                  <a:close/>
                  <a:moveTo>
                    <a:pt x="1651" y="1"/>
                  </a:moveTo>
                  <a:cubicBezTo>
                    <a:pt x="741" y="1"/>
                    <a:pt x="0" y="741"/>
                    <a:pt x="0" y="1642"/>
                  </a:cubicBezTo>
                  <a:lnTo>
                    <a:pt x="0" y="13364"/>
                  </a:lnTo>
                  <a:cubicBezTo>
                    <a:pt x="0" y="13846"/>
                    <a:pt x="402" y="14247"/>
                    <a:pt x="884" y="14247"/>
                  </a:cubicBezTo>
                  <a:lnTo>
                    <a:pt x="2918" y="14247"/>
                  </a:lnTo>
                  <a:cubicBezTo>
                    <a:pt x="3069" y="14247"/>
                    <a:pt x="3194" y="14123"/>
                    <a:pt x="3194" y="13962"/>
                  </a:cubicBezTo>
                  <a:cubicBezTo>
                    <a:pt x="3194" y="13810"/>
                    <a:pt x="3069" y="13685"/>
                    <a:pt x="2918" y="13685"/>
                  </a:cubicBezTo>
                  <a:lnTo>
                    <a:pt x="884" y="13685"/>
                  </a:lnTo>
                  <a:cubicBezTo>
                    <a:pt x="705" y="13685"/>
                    <a:pt x="562" y="13543"/>
                    <a:pt x="562" y="13364"/>
                  </a:cubicBezTo>
                  <a:lnTo>
                    <a:pt x="562" y="11687"/>
                  </a:lnTo>
                  <a:lnTo>
                    <a:pt x="18494" y="11687"/>
                  </a:lnTo>
                  <a:lnTo>
                    <a:pt x="18494" y="13364"/>
                  </a:lnTo>
                  <a:cubicBezTo>
                    <a:pt x="18494" y="13543"/>
                    <a:pt x="18342" y="13685"/>
                    <a:pt x="18164" y="13685"/>
                  </a:cubicBezTo>
                  <a:lnTo>
                    <a:pt x="4051" y="13685"/>
                  </a:lnTo>
                  <a:cubicBezTo>
                    <a:pt x="3899" y="13685"/>
                    <a:pt x="3774" y="13810"/>
                    <a:pt x="3774" y="13962"/>
                  </a:cubicBezTo>
                  <a:cubicBezTo>
                    <a:pt x="3774" y="14123"/>
                    <a:pt x="3899" y="14247"/>
                    <a:pt x="4051" y="14247"/>
                  </a:cubicBezTo>
                  <a:lnTo>
                    <a:pt x="7003" y="14247"/>
                  </a:lnTo>
                  <a:cubicBezTo>
                    <a:pt x="6825" y="14854"/>
                    <a:pt x="6459" y="15621"/>
                    <a:pt x="5728" y="16183"/>
                  </a:cubicBezTo>
                  <a:cubicBezTo>
                    <a:pt x="5531" y="16326"/>
                    <a:pt x="5451" y="16576"/>
                    <a:pt x="5531" y="16817"/>
                  </a:cubicBezTo>
                  <a:cubicBezTo>
                    <a:pt x="5612" y="17049"/>
                    <a:pt x="5826" y="17200"/>
                    <a:pt x="6076" y="17200"/>
                  </a:cubicBezTo>
                  <a:lnTo>
                    <a:pt x="12972" y="17200"/>
                  </a:lnTo>
                  <a:cubicBezTo>
                    <a:pt x="13221" y="17200"/>
                    <a:pt x="13436" y="17049"/>
                    <a:pt x="13516" y="16817"/>
                  </a:cubicBezTo>
                  <a:cubicBezTo>
                    <a:pt x="13596" y="16576"/>
                    <a:pt x="13516" y="16326"/>
                    <a:pt x="13320" y="16183"/>
                  </a:cubicBezTo>
                  <a:cubicBezTo>
                    <a:pt x="12588" y="15621"/>
                    <a:pt x="12222" y="14863"/>
                    <a:pt x="12044" y="14247"/>
                  </a:cubicBezTo>
                  <a:lnTo>
                    <a:pt x="18164" y="14247"/>
                  </a:lnTo>
                  <a:cubicBezTo>
                    <a:pt x="18654" y="14247"/>
                    <a:pt x="19047" y="13846"/>
                    <a:pt x="19047" y="13364"/>
                  </a:cubicBezTo>
                  <a:lnTo>
                    <a:pt x="19047" y="10251"/>
                  </a:lnTo>
                  <a:cubicBezTo>
                    <a:pt x="19047" y="10090"/>
                    <a:pt x="18922" y="9965"/>
                    <a:pt x="18770" y="9965"/>
                  </a:cubicBezTo>
                  <a:cubicBezTo>
                    <a:pt x="18619" y="9965"/>
                    <a:pt x="18494" y="10090"/>
                    <a:pt x="18494" y="10251"/>
                  </a:cubicBezTo>
                  <a:lnTo>
                    <a:pt x="18494" y="11125"/>
                  </a:lnTo>
                  <a:lnTo>
                    <a:pt x="10848" y="11125"/>
                  </a:lnTo>
                  <a:lnTo>
                    <a:pt x="10848" y="8699"/>
                  </a:lnTo>
                  <a:cubicBezTo>
                    <a:pt x="10848" y="8413"/>
                    <a:pt x="10616" y="8172"/>
                    <a:pt x="10340" y="8154"/>
                  </a:cubicBezTo>
                  <a:lnTo>
                    <a:pt x="10322" y="7780"/>
                  </a:lnTo>
                  <a:cubicBezTo>
                    <a:pt x="10322" y="7485"/>
                    <a:pt x="10447" y="7325"/>
                    <a:pt x="10697" y="7262"/>
                  </a:cubicBezTo>
                  <a:cubicBezTo>
                    <a:pt x="10831" y="7227"/>
                    <a:pt x="10947" y="7120"/>
                    <a:pt x="11000" y="6986"/>
                  </a:cubicBezTo>
                  <a:cubicBezTo>
                    <a:pt x="11045" y="6852"/>
                    <a:pt x="11027" y="6700"/>
                    <a:pt x="10938" y="6584"/>
                  </a:cubicBezTo>
                  <a:lnTo>
                    <a:pt x="9715" y="4907"/>
                  </a:lnTo>
                  <a:lnTo>
                    <a:pt x="9715" y="4907"/>
                  </a:lnTo>
                  <a:cubicBezTo>
                    <a:pt x="11161" y="5005"/>
                    <a:pt x="12311" y="6183"/>
                    <a:pt x="12365" y="7637"/>
                  </a:cubicBezTo>
                  <a:cubicBezTo>
                    <a:pt x="12035" y="7753"/>
                    <a:pt x="11803" y="8065"/>
                    <a:pt x="11803" y="8440"/>
                  </a:cubicBezTo>
                  <a:cubicBezTo>
                    <a:pt x="11803" y="8904"/>
                    <a:pt x="12178" y="9287"/>
                    <a:pt x="12650" y="9287"/>
                  </a:cubicBezTo>
                  <a:cubicBezTo>
                    <a:pt x="13114" y="9287"/>
                    <a:pt x="13498" y="8904"/>
                    <a:pt x="13498" y="8440"/>
                  </a:cubicBezTo>
                  <a:cubicBezTo>
                    <a:pt x="13498" y="8065"/>
                    <a:pt x="13257" y="7744"/>
                    <a:pt x="12927" y="7628"/>
                  </a:cubicBezTo>
                  <a:cubicBezTo>
                    <a:pt x="12891" y="6486"/>
                    <a:pt x="12285" y="5487"/>
                    <a:pt x="11393" y="4898"/>
                  </a:cubicBezTo>
                  <a:lnTo>
                    <a:pt x="13569" y="4898"/>
                  </a:lnTo>
                  <a:cubicBezTo>
                    <a:pt x="13685" y="5228"/>
                    <a:pt x="14006" y="5469"/>
                    <a:pt x="14372" y="5469"/>
                  </a:cubicBezTo>
                  <a:cubicBezTo>
                    <a:pt x="14845" y="5469"/>
                    <a:pt x="15220" y="5086"/>
                    <a:pt x="15220" y="4622"/>
                  </a:cubicBezTo>
                  <a:cubicBezTo>
                    <a:pt x="15220" y="4149"/>
                    <a:pt x="14845" y="3765"/>
                    <a:pt x="14372" y="3765"/>
                  </a:cubicBezTo>
                  <a:cubicBezTo>
                    <a:pt x="14006" y="3765"/>
                    <a:pt x="13685" y="4006"/>
                    <a:pt x="13569" y="4336"/>
                  </a:cubicBezTo>
                  <a:lnTo>
                    <a:pt x="5478" y="4336"/>
                  </a:lnTo>
                  <a:cubicBezTo>
                    <a:pt x="5362" y="4006"/>
                    <a:pt x="5050" y="3765"/>
                    <a:pt x="4675" y="3765"/>
                  </a:cubicBezTo>
                  <a:cubicBezTo>
                    <a:pt x="4202" y="3765"/>
                    <a:pt x="3828" y="4149"/>
                    <a:pt x="3828" y="4622"/>
                  </a:cubicBezTo>
                  <a:cubicBezTo>
                    <a:pt x="3828" y="5086"/>
                    <a:pt x="4202" y="5469"/>
                    <a:pt x="4675" y="5469"/>
                  </a:cubicBezTo>
                  <a:cubicBezTo>
                    <a:pt x="5050" y="5469"/>
                    <a:pt x="5362" y="5228"/>
                    <a:pt x="5478" y="4898"/>
                  </a:cubicBezTo>
                  <a:lnTo>
                    <a:pt x="7655" y="4898"/>
                  </a:lnTo>
                  <a:cubicBezTo>
                    <a:pt x="6763" y="5487"/>
                    <a:pt x="6156" y="6486"/>
                    <a:pt x="6120" y="7628"/>
                  </a:cubicBezTo>
                  <a:cubicBezTo>
                    <a:pt x="5790" y="7744"/>
                    <a:pt x="5549" y="8065"/>
                    <a:pt x="5549" y="8440"/>
                  </a:cubicBezTo>
                  <a:cubicBezTo>
                    <a:pt x="5549" y="8904"/>
                    <a:pt x="5933" y="9287"/>
                    <a:pt x="6397" y="9287"/>
                  </a:cubicBezTo>
                  <a:cubicBezTo>
                    <a:pt x="6870" y="9287"/>
                    <a:pt x="7253" y="8904"/>
                    <a:pt x="7253" y="8440"/>
                  </a:cubicBezTo>
                  <a:cubicBezTo>
                    <a:pt x="7253" y="8065"/>
                    <a:pt x="7012" y="7753"/>
                    <a:pt x="6682" y="7637"/>
                  </a:cubicBezTo>
                  <a:cubicBezTo>
                    <a:pt x="6736" y="6210"/>
                    <a:pt x="7842" y="5050"/>
                    <a:pt x="9243" y="4916"/>
                  </a:cubicBezTo>
                  <a:lnTo>
                    <a:pt x="9243" y="4916"/>
                  </a:lnTo>
                  <a:lnTo>
                    <a:pt x="8020" y="6584"/>
                  </a:lnTo>
                  <a:cubicBezTo>
                    <a:pt x="7940" y="6700"/>
                    <a:pt x="7913" y="6852"/>
                    <a:pt x="7967" y="6986"/>
                  </a:cubicBezTo>
                  <a:cubicBezTo>
                    <a:pt x="8012" y="7120"/>
                    <a:pt x="8127" y="7227"/>
                    <a:pt x="8270" y="7262"/>
                  </a:cubicBezTo>
                  <a:cubicBezTo>
                    <a:pt x="8520" y="7325"/>
                    <a:pt x="8636" y="7485"/>
                    <a:pt x="8636" y="7780"/>
                  </a:cubicBezTo>
                  <a:lnTo>
                    <a:pt x="8636" y="8172"/>
                  </a:lnTo>
                  <a:cubicBezTo>
                    <a:pt x="8386" y="8217"/>
                    <a:pt x="8199" y="8440"/>
                    <a:pt x="8199" y="8699"/>
                  </a:cubicBezTo>
                  <a:lnTo>
                    <a:pt x="8199" y="11125"/>
                  </a:lnTo>
                  <a:lnTo>
                    <a:pt x="562" y="11125"/>
                  </a:lnTo>
                  <a:lnTo>
                    <a:pt x="562" y="1642"/>
                  </a:lnTo>
                  <a:cubicBezTo>
                    <a:pt x="562" y="1044"/>
                    <a:pt x="1044" y="554"/>
                    <a:pt x="1651" y="554"/>
                  </a:cubicBezTo>
                  <a:lnTo>
                    <a:pt x="14328" y="554"/>
                  </a:lnTo>
                  <a:cubicBezTo>
                    <a:pt x="14479" y="554"/>
                    <a:pt x="14604" y="429"/>
                    <a:pt x="14604" y="277"/>
                  </a:cubicBezTo>
                  <a:cubicBezTo>
                    <a:pt x="14604" y="125"/>
                    <a:pt x="14479" y="1"/>
                    <a:pt x="143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2674075" y="1470700"/>
              <a:ext cx="14075" cy="15650"/>
            </a:xfrm>
            <a:custGeom>
              <a:avLst/>
              <a:gdLst/>
              <a:ahLst/>
              <a:cxnLst/>
              <a:rect l="l" t="t" r="r" b="b"/>
              <a:pathLst>
                <a:path w="563" h="626" extrusionOk="0">
                  <a:moveTo>
                    <a:pt x="277" y="1"/>
                  </a:moveTo>
                  <a:cubicBezTo>
                    <a:pt x="125" y="1"/>
                    <a:pt x="0" y="126"/>
                    <a:pt x="0" y="277"/>
                  </a:cubicBezTo>
                  <a:lnTo>
                    <a:pt x="0" y="340"/>
                  </a:lnTo>
                  <a:cubicBezTo>
                    <a:pt x="0" y="501"/>
                    <a:pt x="125" y="625"/>
                    <a:pt x="277" y="625"/>
                  </a:cubicBezTo>
                  <a:cubicBezTo>
                    <a:pt x="437" y="625"/>
                    <a:pt x="562" y="501"/>
                    <a:pt x="562" y="340"/>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2709975" y="1470700"/>
              <a:ext cx="14075" cy="15650"/>
            </a:xfrm>
            <a:custGeom>
              <a:avLst/>
              <a:gdLst/>
              <a:ahLst/>
              <a:cxnLst/>
              <a:rect l="l" t="t" r="r" b="b"/>
              <a:pathLst>
                <a:path w="563" h="626" extrusionOk="0">
                  <a:moveTo>
                    <a:pt x="286" y="1"/>
                  </a:moveTo>
                  <a:cubicBezTo>
                    <a:pt x="126" y="1"/>
                    <a:pt x="1" y="126"/>
                    <a:pt x="1" y="277"/>
                  </a:cubicBezTo>
                  <a:lnTo>
                    <a:pt x="1" y="340"/>
                  </a:lnTo>
                  <a:cubicBezTo>
                    <a:pt x="1" y="501"/>
                    <a:pt x="126" y="625"/>
                    <a:pt x="286" y="625"/>
                  </a:cubicBezTo>
                  <a:cubicBezTo>
                    <a:pt x="438" y="625"/>
                    <a:pt x="563" y="501"/>
                    <a:pt x="563" y="340"/>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2745875" y="1470700"/>
              <a:ext cx="14075" cy="15650"/>
            </a:xfrm>
            <a:custGeom>
              <a:avLst/>
              <a:gdLst/>
              <a:ahLst/>
              <a:cxnLst/>
              <a:rect l="l" t="t" r="r" b="b"/>
              <a:pathLst>
                <a:path w="563" h="626" extrusionOk="0">
                  <a:moveTo>
                    <a:pt x="286" y="1"/>
                  </a:moveTo>
                  <a:cubicBezTo>
                    <a:pt x="126" y="1"/>
                    <a:pt x="1" y="126"/>
                    <a:pt x="1" y="277"/>
                  </a:cubicBezTo>
                  <a:lnTo>
                    <a:pt x="1" y="340"/>
                  </a:lnTo>
                  <a:cubicBezTo>
                    <a:pt x="1" y="501"/>
                    <a:pt x="126" y="625"/>
                    <a:pt x="286" y="625"/>
                  </a:cubicBezTo>
                  <a:cubicBezTo>
                    <a:pt x="438" y="625"/>
                    <a:pt x="563" y="501"/>
                    <a:pt x="563" y="340"/>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2699725" y="1717825"/>
              <a:ext cx="34600" cy="34825"/>
            </a:xfrm>
            <a:custGeom>
              <a:avLst/>
              <a:gdLst/>
              <a:ahLst/>
              <a:cxnLst/>
              <a:rect l="l" t="t" r="r" b="b"/>
              <a:pathLst>
                <a:path w="1384" h="1393" extrusionOk="0">
                  <a:moveTo>
                    <a:pt x="696" y="562"/>
                  </a:moveTo>
                  <a:cubicBezTo>
                    <a:pt x="767" y="562"/>
                    <a:pt x="830" y="616"/>
                    <a:pt x="830" y="696"/>
                  </a:cubicBezTo>
                  <a:cubicBezTo>
                    <a:pt x="830" y="768"/>
                    <a:pt x="767" y="830"/>
                    <a:pt x="696" y="830"/>
                  </a:cubicBezTo>
                  <a:cubicBezTo>
                    <a:pt x="616" y="830"/>
                    <a:pt x="553" y="768"/>
                    <a:pt x="553" y="696"/>
                  </a:cubicBezTo>
                  <a:cubicBezTo>
                    <a:pt x="553" y="616"/>
                    <a:pt x="616" y="562"/>
                    <a:pt x="696" y="562"/>
                  </a:cubicBezTo>
                  <a:close/>
                  <a:moveTo>
                    <a:pt x="696" y="0"/>
                  </a:moveTo>
                  <a:cubicBezTo>
                    <a:pt x="312" y="0"/>
                    <a:pt x="0" y="313"/>
                    <a:pt x="0" y="696"/>
                  </a:cubicBezTo>
                  <a:cubicBezTo>
                    <a:pt x="0" y="1080"/>
                    <a:pt x="312" y="1392"/>
                    <a:pt x="696" y="1392"/>
                  </a:cubicBezTo>
                  <a:cubicBezTo>
                    <a:pt x="1080" y="1392"/>
                    <a:pt x="1383" y="1080"/>
                    <a:pt x="1383" y="696"/>
                  </a:cubicBezTo>
                  <a:cubicBezTo>
                    <a:pt x="1383" y="313"/>
                    <a:pt x="1080"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 name="Google Shape;2230;p73"/>
          <p:cNvGrpSpPr/>
          <p:nvPr/>
        </p:nvGrpSpPr>
        <p:grpSpPr>
          <a:xfrm>
            <a:off x="2345350" y="1410763"/>
            <a:ext cx="444750" cy="476400"/>
            <a:chOff x="1910875" y="1350050"/>
            <a:chExt cx="444750" cy="476400"/>
          </a:xfrm>
        </p:grpSpPr>
        <p:sp>
          <p:nvSpPr>
            <p:cNvPr id="2231" name="Google Shape;2231;p73"/>
            <p:cNvSpPr/>
            <p:nvPr/>
          </p:nvSpPr>
          <p:spPr>
            <a:xfrm>
              <a:off x="1910875" y="1405150"/>
              <a:ext cx="124475" cy="124475"/>
            </a:xfrm>
            <a:custGeom>
              <a:avLst/>
              <a:gdLst/>
              <a:ahLst/>
              <a:cxnLst/>
              <a:rect l="l" t="t" r="r" b="b"/>
              <a:pathLst>
                <a:path w="4979" h="4979" extrusionOk="0">
                  <a:moveTo>
                    <a:pt x="4309" y="553"/>
                  </a:moveTo>
                  <a:cubicBezTo>
                    <a:pt x="4372" y="553"/>
                    <a:pt x="4416" y="598"/>
                    <a:pt x="4416" y="660"/>
                  </a:cubicBezTo>
                  <a:lnTo>
                    <a:pt x="4416" y="4309"/>
                  </a:lnTo>
                  <a:cubicBezTo>
                    <a:pt x="4416" y="4371"/>
                    <a:pt x="4372" y="4416"/>
                    <a:pt x="4309" y="4416"/>
                  </a:cubicBezTo>
                  <a:lnTo>
                    <a:pt x="661" y="4416"/>
                  </a:lnTo>
                  <a:cubicBezTo>
                    <a:pt x="607" y="4416"/>
                    <a:pt x="554" y="4371"/>
                    <a:pt x="554" y="4309"/>
                  </a:cubicBezTo>
                  <a:lnTo>
                    <a:pt x="554" y="660"/>
                  </a:lnTo>
                  <a:cubicBezTo>
                    <a:pt x="554" y="598"/>
                    <a:pt x="607" y="553"/>
                    <a:pt x="661" y="553"/>
                  </a:cubicBezTo>
                  <a:close/>
                  <a:moveTo>
                    <a:pt x="661" y="0"/>
                  </a:moveTo>
                  <a:cubicBezTo>
                    <a:pt x="295" y="0"/>
                    <a:pt x="1" y="295"/>
                    <a:pt x="1" y="660"/>
                  </a:cubicBezTo>
                  <a:lnTo>
                    <a:pt x="1" y="4309"/>
                  </a:lnTo>
                  <a:cubicBezTo>
                    <a:pt x="1" y="4675"/>
                    <a:pt x="295" y="4978"/>
                    <a:pt x="661" y="4978"/>
                  </a:cubicBezTo>
                  <a:lnTo>
                    <a:pt x="4309" y="4978"/>
                  </a:lnTo>
                  <a:cubicBezTo>
                    <a:pt x="4675" y="4978"/>
                    <a:pt x="4978" y="4675"/>
                    <a:pt x="4978" y="4309"/>
                  </a:cubicBezTo>
                  <a:lnTo>
                    <a:pt x="4978" y="660"/>
                  </a:lnTo>
                  <a:cubicBezTo>
                    <a:pt x="4978" y="295"/>
                    <a:pt x="4675" y="0"/>
                    <a:pt x="43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2071000" y="1405150"/>
              <a:ext cx="124475" cy="124475"/>
            </a:xfrm>
            <a:custGeom>
              <a:avLst/>
              <a:gdLst/>
              <a:ahLst/>
              <a:cxnLst/>
              <a:rect l="l" t="t" r="r" b="b"/>
              <a:pathLst>
                <a:path w="4979" h="4979" extrusionOk="0">
                  <a:moveTo>
                    <a:pt x="4310" y="553"/>
                  </a:moveTo>
                  <a:cubicBezTo>
                    <a:pt x="4372" y="553"/>
                    <a:pt x="4417" y="598"/>
                    <a:pt x="4417" y="660"/>
                  </a:cubicBezTo>
                  <a:lnTo>
                    <a:pt x="4417" y="4309"/>
                  </a:lnTo>
                  <a:cubicBezTo>
                    <a:pt x="4417" y="4371"/>
                    <a:pt x="4372" y="4416"/>
                    <a:pt x="4310" y="4416"/>
                  </a:cubicBezTo>
                  <a:lnTo>
                    <a:pt x="661" y="4416"/>
                  </a:lnTo>
                  <a:cubicBezTo>
                    <a:pt x="607" y="4416"/>
                    <a:pt x="554" y="4371"/>
                    <a:pt x="554" y="4309"/>
                  </a:cubicBezTo>
                  <a:lnTo>
                    <a:pt x="554" y="660"/>
                  </a:lnTo>
                  <a:cubicBezTo>
                    <a:pt x="554" y="598"/>
                    <a:pt x="607" y="553"/>
                    <a:pt x="661" y="553"/>
                  </a:cubicBezTo>
                  <a:close/>
                  <a:moveTo>
                    <a:pt x="661" y="0"/>
                  </a:moveTo>
                  <a:cubicBezTo>
                    <a:pt x="295" y="0"/>
                    <a:pt x="1" y="295"/>
                    <a:pt x="1" y="660"/>
                  </a:cubicBezTo>
                  <a:lnTo>
                    <a:pt x="1" y="4309"/>
                  </a:lnTo>
                  <a:cubicBezTo>
                    <a:pt x="1" y="4675"/>
                    <a:pt x="295" y="4978"/>
                    <a:pt x="661" y="4978"/>
                  </a:cubicBezTo>
                  <a:lnTo>
                    <a:pt x="4310" y="4978"/>
                  </a:lnTo>
                  <a:cubicBezTo>
                    <a:pt x="4675" y="4978"/>
                    <a:pt x="4979" y="4675"/>
                    <a:pt x="4979" y="4309"/>
                  </a:cubicBezTo>
                  <a:lnTo>
                    <a:pt x="4979" y="660"/>
                  </a:lnTo>
                  <a:cubicBezTo>
                    <a:pt x="4979" y="295"/>
                    <a:pt x="4675" y="0"/>
                    <a:pt x="43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2231150" y="1405150"/>
              <a:ext cx="124475" cy="124250"/>
            </a:xfrm>
            <a:custGeom>
              <a:avLst/>
              <a:gdLst/>
              <a:ahLst/>
              <a:cxnLst/>
              <a:rect l="l" t="t" r="r" b="b"/>
              <a:pathLst>
                <a:path w="4979" h="4970" extrusionOk="0">
                  <a:moveTo>
                    <a:pt x="669" y="0"/>
                  </a:moveTo>
                  <a:cubicBezTo>
                    <a:pt x="303" y="0"/>
                    <a:pt x="0" y="295"/>
                    <a:pt x="0" y="660"/>
                  </a:cubicBezTo>
                  <a:lnTo>
                    <a:pt x="0" y="4309"/>
                  </a:lnTo>
                  <a:cubicBezTo>
                    <a:pt x="0" y="4675"/>
                    <a:pt x="303" y="4969"/>
                    <a:pt x="669" y="4969"/>
                  </a:cubicBezTo>
                  <a:lnTo>
                    <a:pt x="4309" y="4969"/>
                  </a:lnTo>
                  <a:cubicBezTo>
                    <a:pt x="4684" y="4969"/>
                    <a:pt x="4978" y="4675"/>
                    <a:pt x="4978" y="4309"/>
                  </a:cubicBezTo>
                  <a:lnTo>
                    <a:pt x="4978" y="3167"/>
                  </a:lnTo>
                  <a:cubicBezTo>
                    <a:pt x="4978" y="3015"/>
                    <a:pt x="4853" y="2891"/>
                    <a:pt x="4702" y="2891"/>
                  </a:cubicBezTo>
                  <a:cubicBezTo>
                    <a:pt x="4541" y="2891"/>
                    <a:pt x="4416" y="3015"/>
                    <a:pt x="4416" y="3167"/>
                  </a:cubicBezTo>
                  <a:lnTo>
                    <a:pt x="4416" y="4309"/>
                  </a:lnTo>
                  <a:cubicBezTo>
                    <a:pt x="4416" y="4371"/>
                    <a:pt x="4371" y="4416"/>
                    <a:pt x="4309" y="4416"/>
                  </a:cubicBezTo>
                  <a:lnTo>
                    <a:pt x="669" y="4416"/>
                  </a:lnTo>
                  <a:cubicBezTo>
                    <a:pt x="607" y="4416"/>
                    <a:pt x="562" y="4371"/>
                    <a:pt x="562" y="4309"/>
                  </a:cubicBezTo>
                  <a:lnTo>
                    <a:pt x="562" y="660"/>
                  </a:lnTo>
                  <a:cubicBezTo>
                    <a:pt x="562" y="598"/>
                    <a:pt x="607" y="553"/>
                    <a:pt x="669" y="553"/>
                  </a:cubicBezTo>
                  <a:lnTo>
                    <a:pt x="4309" y="553"/>
                  </a:lnTo>
                  <a:cubicBezTo>
                    <a:pt x="4371" y="553"/>
                    <a:pt x="4416" y="598"/>
                    <a:pt x="4416" y="660"/>
                  </a:cubicBezTo>
                  <a:lnTo>
                    <a:pt x="4416" y="2034"/>
                  </a:lnTo>
                  <a:cubicBezTo>
                    <a:pt x="4416" y="2186"/>
                    <a:pt x="4541" y="2311"/>
                    <a:pt x="4702" y="2311"/>
                  </a:cubicBezTo>
                  <a:cubicBezTo>
                    <a:pt x="4853" y="2311"/>
                    <a:pt x="4978" y="2186"/>
                    <a:pt x="4978" y="2034"/>
                  </a:cubicBezTo>
                  <a:lnTo>
                    <a:pt x="4978" y="660"/>
                  </a:lnTo>
                  <a:cubicBezTo>
                    <a:pt x="4978" y="295"/>
                    <a:pt x="4684" y="0"/>
                    <a:pt x="43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1910875" y="1553450"/>
              <a:ext cx="124475" cy="124475"/>
            </a:xfrm>
            <a:custGeom>
              <a:avLst/>
              <a:gdLst/>
              <a:ahLst/>
              <a:cxnLst/>
              <a:rect l="l" t="t" r="r" b="b"/>
              <a:pathLst>
                <a:path w="4979" h="4979" extrusionOk="0">
                  <a:moveTo>
                    <a:pt x="4309" y="563"/>
                  </a:moveTo>
                  <a:cubicBezTo>
                    <a:pt x="4372" y="563"/>
                    <a:pt x="4416" y="607"/>
                    <a:pt x="4416" y="670"/>
                  </a:cubicBezTo>
                  <a:lnTo>
                    <a:pt x="4416" y="4309"/>
                  </a:lnTo>
                  <a:cubicBezTo>
                    <a:pt x="4416" y="4372"/>
                    <a:pt x="4372" y="4417"/>
                    <a:pt x="4309" y="4417"/>
                  </a:cubicBezTo>
                  <a:lnTo>
                    <a:pt x="661" y="4417"/>
                  </a:lnTo>
                  <a:cubicBezTo>
                    <a:pt x="607" y="4417"/>
                    <a:pt x="554" y="4372"/>
                    <a:pt x="554" y="4309"/>
                  </a:cubicBezTo>
                  <a:lnTo>
                    <a:pt x="554" y="670"/>
                  </a:lnTo>
                  <a:cubicBezTo>
                    <a:pt x="554" y="607"/>
                    <a:pt x="607" y="563"/>
                    <a:pt x="661" y="563"/>
                  </a:cubicBezTo>
                  <a:close/>
                  <a:moveTo>
                    <a:pt x="661" y="1"/>
                  </a:moveTo>
                  <a:cubicBezTo>
                    <a:pt x="295" y="1"/>
                    <a:pt x="1" y="304"/>
                    <a:pt x="1" y="670"/>
                  </a:cubicBezTo>
                  <a:lnTo>
                    <a:pt x="1" y="4309"/>
                  </a:lnTo>
                  <a:cubicBezTo>
                    <a:pt x="1" y="4684"/>
                    <a:pt x="295" y="4979"/>
                    <a:pt x="661" y="4979"/>
                  </a:cubicBezTo>
                  <a:lnTo>
                    <a:pt x="4309" y="4979"/>
                  </a:lnTo>
                  <a:cubicBezTo>
                    <a:pt x="4675" y="4979"/>
                    <a:pt x="4978" y="4684"/>
                    <a:pt x="4978" y="4309"/>
                  </a:cubicBezTo>
                  <a:lnTo>
                    <a:pt x="4978" y="670"/>
                  </a:lnTo>
                  <a:cubicBezTo>
                    <a:pt x="4978" y="304"/>
                    <a:pt x="4675" y="1"/>
                    <a:pt x="43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2071000" y="1553450"/>
              <a:ext cx="124475" cy="124475"/>
            </a:xfrm>
            <a:custGeom>
              <a:avLst/>
              <a:gdLst/>
              <a:ahLst/>
              <a:cxnLst/>
              <a:rect l="l" t="t" r="r" b="b"/>
              <a:pathLst>
                <a:path w="4979" h="4979" extrusionOk="0">
                  <a:moveTo>
                    <a:pt x="661" y="1"/>
                  </a:moveTo>
                  <a:cubicBezTo>
                    <a:pt x="295" y="1"/>
                    <a:pt x="1" y="304"/>
                    <a:pt x="1" y="670"/>
                  </a:cubicBezTo>
                  <a:lnTo>
                    <a:pt x="1" y="2472"/>
                  </a:lnTo>
                  <a:cubicBezTo>
                    <a:pt x="1" y="2623"/>
                    <a:pt x="126" y="2748"/>
                    <a:pt x="277" y="2748"/>
                  </a:cubicBezTo>
                  <a:cubicBezTo>
                    <a:pt x="429" y="2748"/>
                    <a:pt x="554" y="2623"/>
                    <a:pt x="554" y="2472"/>
                  </a:cubicBezTo>
                  <a:lnTo>
                    <a:pt x="554" y="670"/>
                  </a:lnTo>
                  <a:cubicBezTo>
                    <a:pt x="554" y="607"/>
                    <a:pt x="607" y="563"/>
                    <a:pt x="661" y="563"/>
                  </a:cubicBezTo>
                  <a:lnTo>
                    <a:pt x="4310" y="563"/>
                  </a:lnTo>
                  <a:cubicBezTo>
                    <a:pt x="4372" y="563"/>
                    <a:pt x="4417" y="607"/>
                    <a:pt x="4417" y="670"/>
                  </a:cubicBezTo>
                  <a:lnTo>
                    <a:pt x="4417" y="4309"/>
                  </a:lnTo>
                  <a:cubicBezTo>
                    <a:pt x="4417" y="4372"/>
                    <a:pt x="4372" y="4417"/>
                    <a:pt x="4310" y="4417"/>
                  </a:cubicBezTo>
                  <a:lnTo>
                    <a:pt x="661" y="4417"/>
                  </a:lnTo>
                  <a:cubicBezTo>
                    <a:pt x="607" y="4417"/>
                    <a:pt x="554" y="4372"/>
                    <a:pt x="554" y="4309"/>
                  </a:cubicBezTo>
                  <a:lnTo>
                    <a:pt x="554" y="3614"/>
                  </a:lnTo>
                  <a:cubicBezTo>
                    <a:pt x="554" y="3453"/>
                    <a:pt x="429" y="3328"/>
                    <a:pt x="277" y="3328"/>
                  </a:cubicBezTo>
                  <a:cubicBezTo>
                    <a:pt x="126" y="3328"/>
                    <a:pt x="1" y="3453"/>
                    <a:pt x="1" y="3614"/>
                  </a:cubicBezTo>
                  <a:lnTo>
                    <a:pt x="1" y="4309"/>
                  </a:lnTo>
                  <a:cubicBezTo>
                    <a:pt x="1" y="4684"/>
                    <a:pt x="295" y="4979"/>
                    <a:pt x="661" y="4979"/>
                  </a:cubicBezTo>
                  <a:lnTo>
                    <a:pt x="4310" y="4979"/>
                  </a:lnTo>
                  <a:cubicBezTo>
                    <a:pt x="4675" y="4979"/>
                    <a:pt x="4979" y="4684"/>
                    <a:pt x="4979" y="4309"/>
                  </a:cubicBezTo>
                  <a:lnTo>
                    <a:pt x="4979" y="670"/>
                  </a:lnTo>
                  <a:cubicBezTo>
                    <a:pt x="4979" y="304"/>
                    <a:pt x="4675" y="1"/>
                    <a:pt x="431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2231150" y="1553450"/>
              <a:ext cx="124475" cy="124475"/>
            </a:xfrm>
            <a:custGeom>
              <a:avLst/>
              <a:gdLst/>
              <a:ahLst/>
              <a:cxnLst/>
              <a:rect l="l" t="t" r="r" b="b"/>
              <a:pathLst>
                <a:path w="4979" h="4979" extrusionOk="0">
                  <a:moveTo>
                    <a:pt x="4309" y="563"/>
                  </a:moveTo>
                  <a:cubicBezTo>
                    <a:pt x="4371" y="563"/>
                    <a:pt x="4416" y="607"/>
                    <a:pt x="4416" y="670"/>
                  </a:cubicBezTo>
                  <a:lnTo>
                    <a:pt x="4416" y="4309"/>
                  </a:lnTo>
                  <a:cubicBezTo>
                    <a:pt x="4416" y="4372"/>
                    <a:pt x="4371" y="4417"/>
                    <a:pt x="4309" y="4417"/>
                  </a:cubicBezTo>
                  <a:lnTo>
                    <a:pt x="669" y="4417"/>
                  </a:lnTo>
                  <a:cubicBezTo>
                    <a:pt x="607" y="4417"/>
                    <a:pt x="562" y="4372"/>
                    <a:pt x="562" y="4309"/>
                  </a:cubicBezTo>
                  <a:lnTo>
                    <a:pt x="562" y="670"/>
                  </a:lnTo>
                  <a:cubicBezTo>
                    <a:pt x="562" y="607"/>
                    <a:pt x="607" y="563"/>
                    <a:pt x="669" y="563"/>
                  </a:cubicBezTo>
                  <a:close/>
                  <a:moveTo>
                    <a:pt x="669" y="1"/>
                  </a:moveTo>
                  <a:cubicBezTo>
                    <a:pt x="303" y="1"/>
                    <a:pt x="0" y="304"/>
                    <a:pt x="0" y="670"/>
                  </a:cubicBezTo>
                  <a:lnTo>
                    <a:pt x="0" y="4309"/>
                  </a:lnTo>
                  <a:cubicBezTo>
                    <a:pt x="0" y="4684"/>
                    <a:pt x="303" y="4979"/>
                    <a:pt x="669" y="4979"/>
                  </a:cubicBezTo>
                  <a:lnTo>
                    <a:pt x="4309" y="4979"/>
                  </a:lnTo>
                  <a:cubicBezTo>
                    <a:pt x="4684" y="4979"/>
                    <a:pt x="4978" y="4684"/>
                    <a:pt x="4978" y="4309"/>
                  </a:cubicBezTo>
                  <a:lnTo>
                    <a:pt x="4978" y="670"/>
                  </a:lnTo>
                  <a:cubicBezTo>
                    <a:pt x="4978" y="304"/>
                    <a:pt x="4684" y="1"/>
                    <a:pt x="43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1910875" y="1702000"/>
              <a:ext cx="124475" cy="124450"/>
            </a:xfrm>
            <a:custGeom>
              <a:avLst/>
              <a:gdLst/>
              <a:ahLst/>
              <a:cxnLst/>
              <a:rect l="l" t="t" r="r" b="b"/>
              <a:pathLst>
                <a:path w="4979" h="4978" extrusionOk="0">
                  <a:moveTo>
                    <a:pt x="4309" y="553"/>
                  </a:moveTo>
                  <a:cubicBezTo>
                    <a:pt x="4372" y="553"/>
                    <a:pt x="4416" y="607"/>
                    <a:pt x="4416" y="660"/>
                  </a:cubicBezTo>
                  <a:lnTo>
                    <a:pt x="4416" y="4309"/>
                  </a:lnTo>
                  <a:cubicBezTo>
                    <a:pt x="4416" y="4371"/>
                    <a:pt x="4372" y="4416"/>
                    <a:pt x="4309" y="4416"/>
                  </a:cubicBezTo>
                  <a:lnTo>
                    <a:pt x="661" y="4416"/>
                  </a:lnTo>
                  <a:cubicBezTo>
                    <a:pt x="607" y="4416"/>
                    <a:pt x="554" y="4371"/>
                    <a:pt x="554" y="4309"/>
                  </a:cubicBezTo>
                  <a:lnTo>
                    <a:pt x="554" y="660"/>
                  </a:lnTo>
                  <a:cubicBezTo>
                    <a:pt x="554" y="607"/>
                    <a:pt x="607" y="553"/>
                    <a:pt x="661" y="553"/>
                  </a:cubicBezTo>
                  <a:close/>
                  <a:moveTo>
                    <a:pt x="661" y="0"/>
                  </a:moveTo>
                  <a:cubicBezTo>
                    <a:pt x="295" y="0"/>
                    <a:pt x="1" y="294"/>
                    <a:pt x="1" y="660"/>
                  </a:cubicBezTo>
                  <a:lnTo>
                    <a:pt x="1" y="4309"/>
                  </a:lnTo>
                  <a:cubicBezTo>
                    <a:pt x="1" y="4675"/>
                    <a:pt x="295" y="4978"/>
                    <a:pt x="661" y="4978"/>
                  </a:cubicBezTo>
                  <a:lnTo>
                    <a:pt x="4309" y="4978"/>
                  </a:lnTo>
                  <a:cubicBezTo>
                    <a:pt x="4675" y="4978"/>
                    <a:pt x="4978" y="4675"/>
                    <a:pt x="4978" y="4309"/>
                  </a:cubicBezTo>
                  <a:lnTo>
                    <a:pt x="4978" y="660"/>
                  </a:lnTo>
                  <a:cubicBezTo>
                    <a:pt x="4978" y="294"/>
                    <a:pt x="4675" y="0"/>
                    <a:pt x="43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2071000" y="1702000"/>
              <a:ext cx="124475" cy="124450"/>
            </a:xfrm>
            <a:custGeom>
              <a:avLst/>
              <a:gdLst/>
              <a:ahLst/>
              <a:cxnLst/>
              <a:rect l="l" t="t" r="r" b="b"/>
              <a:pathLst>
                <a:path w="4979" h="4978" extrusionOk="0">
                  <a:moveTo>
                    <a:pt x="661" y="0"/>
                  </a:moveTo>
                  <a:cubicBezTo>
                    <a:pt x="295" y="0"/>
                    <a:pt x="1" y="294"/>
                    <a:pt x="1" y="660"/>
                  </a:cubicBezTo>
                  <a:lnTo>
                    <a:pt x="1" y="4309"/>
                  </a:lnTo>
                  <a:cubicBezTo>
                    <a:pt x="1" y="4675"/>
                    <a:pt x="295" y="4978"/>
                    <a:pt x="661" y="4978"/>
                  </a:cubicBezTo>
                  <a:lnTo>
                    <a:pt x="2704" y="4978"/>
                  </a:lnTo>
                  <a:cubicBezTo>
                    <a:pt x="2856" y="4978"/>
                    <a:pt x="2980" y="4853"/>
                    <a:pt x="2980" y="4692"/>
                  </a:cubicBezTo>
                  <a:cubicBezTo>
                    <a:pt x="2980" y="4541"/>
                    <a:pt x="2856" y="4416"/>
                    <a:pt x="2704" y="4416"/>
                  </a:cubicBezTo>
                  <a:lnTo>
                    <a:pt x="661" y="4416"/>
                  </a:lnTo>
                  <a:cubicBezTo>
                    <a:pt x="607" y="4416"/>
                    <a:pt x="554" y="4371"/>
                    <a:pt x="554" y="4309"/>
                  </a:cubicBezTo>
                  <a:lnTo>
                    <a:pt x="554" y="660"/>
                  </a:lnTo>
                  <a:cubicBezTo>
                    <a:pt x="554" y="607"/>
                    <a:pt x="607" y="553"/>
                    <a:pt x="661" y="553"/>
                  </a:cubicBezTo>
                  <a:lnTo>
                    <a:pt x="4310" y="553"/>
                  </a:lnTo>
                  <a:cubicBezTo>
                    <a:pt x="4372" y="553"/>
                    <a:pt x="4417" y="607"/>
                    <a:pt x="4417" y="660"/>
                  </a:cubicBezTo>
                  <a:lnTo>
                    <a:pt x="4417" y="4309"/>
                  </a:lnTo>
                  <a:cubicBezTo>
                    <a:pt x="4417" y="4371"/>
                    <a:pt x="4372" y="4416"/>
                    <a:pt x="4310" y="4416"/>
                  </a:cubicBezTo>
                  <a:lnTo>
                    <a:pt x="3837" y="4416"/>
                  </a:lnTo>
                  <a:cubicBezTo>
                    <a:pt x="3685" y="4416"/>
                    <a:pt x="3560" y="4541"/>
                    <a:pt x="3560" y="4692"/>
                  </a:cubicBezTo>
                  <a:cubicBezTo>
                    <a:pt x="3560" y="4853"/>
                    <a:pt x="3685" y="4978"/>
                    <a:pt x="3837" y="4978"/>
                  </a:cubicBezTo>
                  <a:lnTo>
                    <a:pt x="4310" y="4978"/>
                  </a:lnTo>
                  <a:cubicBezTo>
                    <a:pt x="4675" y="4978"/>
                    <a:pt x="4979" y="4675"/>
                    <a:pt x="4979" y="4309"/>
                  </a:cubicBezTo>
                  <a:lnTo>
                    <a:pt x="4979" y="660"/>
                  </a:lnTo>
                  <a:cubicBezTo>
                    <a:pt x="4979" y="294"/>
                    <a:pt x="4675" y="0"/>
                    <a:pt x="43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2231150" y="1702000"/>
              <a:ext cx="124475" cy="124450"/>
            </a:xfrm>
            <a:custGeom>
              <a:avLst/>
              <a:gdLst/>
              <a:ahLst/>
              <a:cxnLst/>
              <a:rect l="l" t="t" r="r" b="b"/>
              <a:pathLst>
                <a:path w="4979" h="4978" extrusionOk="0">
                  <a:moveTo>
                    <a:pt x="4309" y="553"/>
                  </a:moveTo>
                  <a:cubicBezTo>
                    <a:pt x="4371" y="553"/>
                    <a:pt x="4416" y="607"/>
                    <a:pt x="4416" y="660"/>
                  </a:cubicBezTo>
                  <a:lnTo>
                    <a:pt x="4416" y="4309"/>
                  </a:lnTo>
                  <a:cubicBezTo>
                    <a:pt x="4416" y="4371"/>
                    <a:pt x="4371" y="4416"/>
                    <a:pt x="4309" y="4416"/>
                  </a:cubicBezTo>
                  <a:lnTo>
                    <a:pt x="669" y="4416"/>
                  </a:lnTo>
                  <a:cubicBezTo>
                    <a:pt x="607" y="4416"/>
                    <a:pt x="562" y="4371"/>
                    <a:pt x="562" y="4309"/>
                  </a:cubicBezTo>
                  <a:lnTo>
                    <a:pt x="562" y="660"/>
                  </a:lnTo>
                  <a:cubicBezTo>
                    <a:pt x="562" y="607"/>
                    <a:pt x="607" y="553"/>
                    <a:pt x="669" y="553"/>
                  </a:cubicBezTo>
                  <a:close/>
                  <a:moveTo>
                    <a:pt x="669" y="0"/>
                  </a:moveTo>
                  <a:cubicBezTo>
                    <a:pt x="303" y="0"/>
                    <a:pt x="0" y="294"/>
                    <a:pt x="0" y="660"/>
                  </a:cubicBezTo>
                  <a:lnTo>
                    <a:pt x="0" y="4309"/>
                  </a:lnTo>
                  <a:cubicBezTo>
                    <a:pt x="0" y="4675"/>
                    <a:pt x="303" y="4978"/>
                    <a:pt x="669" y="4978"/>
                  </a:cubicBezTo>
                  <a:lnTo>
                    <a:pt x="4309" y="4978"/>
                  </a:lnTo>
                  <a:cubicBezTo>
                    <a:pt x="4684" y="4978"/>
                    <a:pt x="4978" y="4675"/>
                    <a:pt x="4978" y="4309"/>
                  </a:cubicBezTo>
                  <a:lnTo>
                    <a:pt x="4978" y="660"/>
                  </a:lnTo>
                  <a:cubicBezTo>
                    <a:pt x="4978" y="294"/>
                    <a:pt x="4684" y="0"/>
                    <a:pt x="43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2087500" y="1350050"/>
              <a:ext cx="14075" cy="15875"/>
            </a:xfrm>
            <a:custGeom>
              <a:avLst/>
              <a:gdLst/>
              <a:ahLst/>
              <a:cxnLst/>
              <a:rect l="l" t="t" r="r" b="b"/>
              <a:pathLst>
                <a:path w="563" h="635" extrusionOk="0">
                  <a:moveTo>
                    <a:pt x="278" y="1"/>
                  </a:moveTo>
                  <a:cubicBezTo>
                    <a:pt x="126" y="1"/>
                    <a:pt x="1" y="126"/>
                    <a:pt x="1" y="286"/>
                  </a:cubicBezTo>
                  <a:lnTo>
                    <a:pt x="1" y="349"/>
                  </a:lnTo>
                  <a:cubicBezTo>
                    <a:pt x="1" y="509"/>
                    <a:pt x="126" y="634"/>
                    <a:pt x="278" y="634"/>
                  </a:cubicBezTo>
                  <a:cubicBezTo>
                    <a:pt x="438" y="634"/>
                    <a:pt x="563" y="509"/>
                    <a:pt x="563" y="349"/>
                  </a:cubicBezTo>
                  <a:lnTo>
                    <a:pt x="563" y="286"/>
                  </a:lnTo>
                  <a:cubicBezTo>
                    <a:pt x="563" y="126"/>
                    <a:pt x="438"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2126325" y="1350050"/>
              <a:ext cx="13850" cy="15875"/>
            </a:xfrm>
            <a:custGeom>
              <a:avLst/>
              <a:gdLst/>
              <a:ahLst/>
              <a:cxnLst/>
              <a:rect l="l" t="t" r="r" b="b"/>
              <a:pathLst>
                <a:path w="554" h="635" extrusionOk="0">
                  <a:moveTo>
                    <a:pt x="277" y="1"/>
                  </a:moveTo>
                  <a:cubicBezTo>
                    <a:pt x="125" y="1"/>
                    <a:pt x="0" y="126"/>
                    <a:pt x="0" y="286"/>
                  </a:cubicBezTo>
                  <a:lnTo>
                    <a:pt x="0" y="349"/>
                  </a:lnTo>
                  <a:cubicBezTo>
                    <a:pt x="0" y="509"/>
                    <a:pt x="125" y="634"/>
                    <a:pt x="277" y="634"/>
                  </a:cubicBezTo>
                  <a:cubicBezTo>
                    <a:pt x="428" y="634"/>
                    <a:pt x="553" y="509"/>
                    <a:pt x="553" y="349"/>
                  </a:cubicBezTo>
                  <a:lnTo>
                    <a:pt x="553" y="286"/>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2164900" y="1350050"/>
              <a:ext cx="14075" cy="15875"/>
            </a:xfrm>
            <a:custGeom>
              <a:avLst/>
              <a:gdLst/>
              <a:ahLst/>
              <a:cxnLst/>
              <a:rect l="l" t="t" r="r" b="b"/>
              <a:pathLst>
                <a:path w="563" h="635" extrusionOk="0">
                  <a:moveTo>
                    <a:pt x="277" y="1"/>
                  </a:moveTo>
                  <a:cubicBezTo>
                    <a:pt x="125" y="1"/>
                    <a:pt x="1" y="126"/>
                    <a:pt x="1" y="286"/>
                  </a:cubicBezTo>
                  <a:lnTo>
                    <a:pt x="1" y="349"/>
                  </a:lnTo>
                  <a:cubicBezTo>
                    <a:pt x="1" y="509"/>
                    <a:pt x="125" y="634"/>
                    <a:pt x="277" y="634"/>
                  </a:cubicBezTo>
                  <a:cubicBezTo>
                    <a:pt x="438" y="634"/>
                    <a:pt x="563" y="509"/>
                    <a:pt x="563" y="349"/>
                  </a:cubicBezTo>
                  <a:lnTo>
                    <a:pt x="563" y="286"/>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3" name="Google Shape;2243;p73"/>
          <p:cNvGrpSpPr/>
          <p:nvPr/>
        </p:nvGrpSpPr>
        <p:grpSpPr>
          <a:xfrm>
            <a:off x="1691825" y="1435525"/>
            <a:ext cx="476200" cy="438025"/>
            <a:chOff x="1078250" y="1022325"/>
            <a:chExt cx="476200" cy="438025"/>
          </a:xfrm>
        </p:grpSpPr>
        <p:sp>
          <p:nvSpPr>
            <p:cNvPr id="2244" name="Google Shape;2244;p73"/>
            <p:cNvSpPr/>
            <p:nvPr/>
          </p:nvSpPr>
          <p:spPr>
            <a:xfrm>
              <a:off x="1078250" y="1022325"/>
              <a:ext cx="476200" cy="438025"/>
            </a:xfrm>
            <a:custGeom>
              <a:avLst/>
              <a:gdLst/>
              <a:ahLst/>
              <a:cxnLst/>
              <a:rect l="l" t="t" r="r" b="b"/>
              <a:pathLst>
                <a:path w="19048" h="17521" extrusionOk="0">
                  <a:moveTo>
                    <a:pt x="17941" y="553"/>
                  </a:moveTo>
                  <a:lnTo>
                    <a:pt x="12142" y="5005"/>
                  </a:lnTo>
                  <a:lnTo>
                    <a:pt x="1098" y="5005"/>
                  </a:lnTo>
                  <a:lnTo>
                    <a:pt x="6905" y="553"/>
                  </a:lnTo>
                  <a:close/>
                  <a:moveTo>
                    <a:pt x="11955" y="5567"/>
                  </a:moveTo>
                  <a:lnTo>
                    <a:pt x="11955" y="7396"/>
                  </a:lnTo>
                  <a:lnTo>
                    <a:pt x="554" y="7396"/>
                  </a:lnTo>
                  <a:lnTo>
                    <a:pt x="554" y="5567"/>
                  </a:lnTo>
                  <a:close/>
                  <a:moveTo>
                    <a:pt x="6807" y="0"/>
                  </a:moveTo>
                  <a:cubicBezTo>
                    <a:pt x="6745" y="0"/>
                    <a:pt x="6691" y="18"/>
                    <a:pt x="6638" y="54"/>
                  </a:cubicBezTo>
                  <a:lnTo>
                    <a:pt x="108" y="5067"/>
                  </a:lnTo>
                  <a:cubicBezTo>
                    <a:pt x="36" y="5121"/>
                    <a:pt x="1" y="5201"/>
                    <a:pt x="1" y="5290"/>
                  </a:cubicBezTo>
                  <a:lnTo>
                    <a:pt x="1" y="17244"/>
                  </a:lnTo>
                  <a:cubicBezTo>
                    <a:pt x="1" y="17396"/>
                    <a:pt x="125" y="17521"/>
                    <a:pt x="277" y="17521"/>
                  </a:cubicBezTo>
                  <a:lnTo>
                    <a:pt x="1205" y="17521"/>
                  </a:lnTo>
                  <a:cubicBezTo>
                    <a:pt x="1357" y="17521"/>
                    <a:pt x="1481" y="17396"/>
                    <a:pt x="1481" y="17244"/>
                  </a:cubicBezTo>
                  <a:cubicBezTo>
                    <a:pt x="1481" y="17093"/>
                    <a:pt x="1357" y="16968"/>
                    <a:pt x="1205" y="16968"/>
                  </a:cubicBezTo>
                  <a:lnTo>
                    <a:pt x="554" y="16968"/>
                  </a:lnTo>
                  <a:lnTo>
                    <a:pt x="554" y="7958"/>
                  </a:lnTo>
                  <a:lnTo>
                    <a:pt x="11955" y="7958"/>
                  </a:lnTo>
                  <a:lnTo>
                    <a:pt x="11955" y="10036"/>
                  </a:lnTo>
                  <a:cubicBezTo>
                    <a:pt x="11955" y="10188"/>
                    <a:pt x="12080" y="10313"/>
                    <a:pt x="12231" y="10313"/>
                  </a:cubicBezTo>
                  <a:cubicBezTo>
                    <a:pt x="12383" y="10313"/>
                    <a:pt x="12517" y="10188"/>
                    <a:pt x="12517" y="10036"/>
                  </a:cubicBezTo>
                  <a:lnTo>
                    <a:pt x="12517" y="5424"/>
                  </a:lnTo>
                  <a:lnTo>
                    <a:pt x="18485" y="839"/>
                  </a:lnTo>
                  <a:lnTo>
                    <a:pt x="18485" y="7975"/>
                  </a:lnTo>
                  <a:cubicBezTo>
                    <a:pt x="18485" y="8136"/>
                    <a:pt x="18610" y="8261"/>
                    <a:pt x="18770" y="8261"/>
                  </a:cubicBezTo>
                  <a:cubicBezTo>
                    <a:pt x="18922" y="8261"/>
                    <a:pt x="19047" y="8136"/>
                    <a:pt x="19047" y="7975"/>
                  </a:cubicBezTo>
                  <a:lnTo>
                    <a:pt x="19047" y="277"/>
                  </a:lnTo>
                  <a:cubicBezTo>
                    <a:pt x="19047" y="125"/>
                    <a:pt x="18922" y="0"/>
                    <a:pt x="187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1129775" y="1243325"/>
              <a:ext cx="424675" cy="217025"/>
            </a:xfrm>
            <a:custGeom>
              <a:avLst/>
              <a:gdLst/>
              <a:ahLst/>
              <a:cxnLst/>
              <a:rect l="l" t="t" r="r" b="b"/>
              <a:pathLst>
                <a:path w="16987" h="8681" extrusionOk="0">
                  <a:moveTo>
                    <a:pt x="16709" y="1"/>
                  </a:moveTo>
                  <a:cubicBezTo>
                    <a:pt x="16549" y="1"/>
                    <a:pt x="16424" y="126"/>
                    <a:pt x="16424" y="277"/>
                  </a:cubicBezTo>
                  <a:lnTo>
                    <a:pt x="16424" y="3257"/>
                  </a:lnTo>
                  <a:lnTo>
                    <a:pt x="10447" y="7833"/>
                  </a:lnTo>
                  <a:lnTo>
                    <a:pt x="10447" y="2338"/>
                  </a:lnTo>
                  <a:cubicBezTo>
                    <a:pt x="10447" y="2186"/>
                    <a:pt x="10322" y="2062"/>
                    <a:pt x="10170" y="2062"/>
                  </a:cubicBezTo>
                  <a:cubicBezTo>
                    <a:pt x="10019" y="2062"/>
                    <a:pt x="9894" y="2186"/>
                    <a:pt x="9894" y="2338"/>
                  </a:cubicBezTo>
                  <a:lnTo>
                    <a:pt x="9894" y="8128"/>
                  </a:lnTo>
                  <a:lnTo>
                    <a:pt x="277" y="8128"/>
                  </a:lnTo>
                  <a:cubicBezTo>
                    <a:pt x="125" y="8128"/>
                    <a:pt x="0" y="8253"/>
                    <a:pt x="0" y="8404"/>
                  </a:cubicBezTo>
                  <a:cubicBezTo>
                    <a:pt x="0" y="8556"/>
                    <a:pt x="125" y="8681"/>
                    <a:pt x="277" y="8681"/>
                  </a:cubicBezTo>
                  <a:lnTo>
                    <a:pt x="10170" y="8681"/>
                  </a:lnTo>
                  <a:cubicBezTo>
                    <a:pt x="10233" y="8681"/>
                    <a:pt x="10295" y="8663"/>
                    <a:pt x="10340" y="8627"/>
                  </a:cubicBezTo>
                  <a:lnTo>
                    <a:pt x="16879" y="3614"/>
                  </a:lnTo>
                  <a:cubicBezTo>
                    <a:pt x="16941" y="3560"/>
                    <a:pt x="16986" y="3480"/>
                    <a:pt x="16986" y="3391"/>
                  </a:cubicBezTo>
                  <a:lnTo>
                    <a:pt x="16986" y="277"/>
                  </a:lnTo>
                  <a:cubicBezTo>
                    <a:pt x="16986" y="126"/>
                    <a:pt x="16861" y="1"/>
                    <a:pt x="167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1270725" y="1176650"/>
              <a:ext cx="14075" cy="15400"/>
            </a:xfrm>
            <a:custGeom>
              <a:avLst/>
              <a:gdLst/>
              <a:ahLst/>
              <a:cxnLst/>
              <a:rect l="l" t="t" r="r" b="b"/>
              <a:pathLst>
                <a:path w="563" h="616" extrusionOk="0">
                  <a:moveTo>
                    <a:pt x="277" y="0"/>
                  </a:moveTo>
                  <a:cubicBezTo>
                    <a:pt x="125" y="0"/>
                    <a:pt x="0" y="125"/>
                    <a:pt x="0" y="277"/>
                  </a:cubicBezTo>
                  <a:lnTo>
                    <a:pt x="0" y="339"/>
                  </a:lnTo>
                  <a:cubicBezTo>
                    <a:pt x="0" y="491"/>
                    <a:pt x="125" y="616"/>
                    <a:pt x="277" y="616"/>
                  </a:cubicBezTo>
                  <a:cubicBezTo>
                    <a:pt x="438" y="616"/>
                    <a:pt x="562" y="491"/>
                    <a:pt x="562" y="339"/>
                  </a:cubicBezTo>
                  <a:lnTo>
                    <a:pt x="562" y="277"/>
                  </a:lnTo>
                  <a:cubicBezTo>
                    <a:pt x="562"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1304400" y="1176650"/>
              <a:ext cx="13850" cy="15400"/>
            </a:xfrm>
            <a:custGeom>
              <a:avLst/>
              <a:gdLst/>
              <a:ahLst/>
              <a:cxnLst/>
              <a:rect l="l" t="t" r="r" b="b"/>
              <a:pathLst>
                <a:path w="554" h="616" extrusionOk="0">
                  <a:moveTo>
                    <a:pt x="277" y="0"/>
                  </a:moveTo>
                  <a:cubicBezTo>
                    <a:pt x="125" y="0"/>
                    <a:pt x="1" y="125"/>
                    <a:pt x="1" y="277"/>
                  </a:cubicBezTo>
                  <a:lnTo>
                    <a:pt x="1" y="339"/>
                  </a:lnTo>
                  <a:cubicBezTo>
                    <a:pt x="1" y="491"/>
                    <a:pt x="125" y="616"/>
                    <a:pt x="277" y="616"/>
                  </a:cubicBezTo>
                  <a:cubicBezTo>
                    <a:pt x="429" y="616"/>
                    <a:pt x="554" y="491"/>
                    <a:pt x="554" y="339"/>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1337850" y="1176650"/>
              <a:ext cx="14075" cy="15400"/>
            </a:xfrm>
            <a:custGeom>
              <a:avLst/>
              <a:gdLst/>
              <a:ahLst/>
              <a:cxnLst/>
              <a:rect l="l" t="t" r="r" b="b"/>
              <a:pathLst>
                <a:path w="563" h="616" extrusionOk="0">
                  <a:moveTo>
                    <a:pt x="277" y="0"/>
                  </a:moveTo>
                  <a:cubicBezTo>
                    <a:pt x="126" y="0"/>
                    <a:pt x="1" y="125"/>
                    <a:pt x="1" y="277"/>
                  </a:cubicBezTo>
                  <a:lnTo>
                    <a:pt x="1" y="339"/>
                  </a:lnTo>
                  <a:cubicBezTo>
                    <a:pt x="1" y="491"/>
                    <a:pt x="126" y="616"/>
                    <a:pt x="277" y="616"/>
                  </a:cubicBezTo>
                  <a:cubicBezTo>
                    <a:pt x="438" y="616"/>
                    <a:pt x="563" y="491"/>
                    <a:pt x="563" y="339"/>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1126875" y="1330975"/>
              <a:ext cx="217925" cy="61150"/>
            </a:xfrm>
            <a:custGeom>
              <a:avLst/>
              <a:gdLst/>
              <a:ahLst/>
              <a:cxnLst/>
              <a:rect l="l" t="t" r="r" b="b"/>
              <a:pathLst>
                <a:path w="8717" h="2446" extrusionOk="0">
                  <a:moveTo>
                    <a:pt x="7494" y="554"/>
                  </a:moveTo>
                  <a:cubicBezTo>
                    <a:pt x="7860" y="554"/>
                    <a:pt x="8163" y="857"/>
                    <a:pt x="8163" y="1223"/>
                  </a:cubicBezTo>
                  <a:cubicBezTo>
                    <a:pt x="8163" y="1589"/>
                    <a:pt x="7860" y="1883"/>
                    <a:pt x="7494" y="1883"/>
                  </a:cubicBezTo>
                  <a:lnTo>
                    <a:pt x="1223" y="1883"/>
                  </a:lnTo>
                  <a:cubicBezTo>
                    <a:pt x="857" y="1883"/>
                    <a:pt x="562" y="1589"/>
                    <a:pt x="562" y="1223"/>
                  </a:cubicBezTo>
                  <a:cubicBezTo>
                    <a:pt x="562" y="857"/>
                    <a:pt x="857" y="554"/>
                    <a:pt x="1223" y="554"/>
                  </a:cubicBezTo>
                  <a:close/>
                  <a:moveTo>
                    <a:pt x="1223" y="1"/>
                  </a:moveTo>
                  <a:cubicBezTo>
                    <a:pt x="553" y="1"/>
                    <a:pt x="0" y="545"/>
                    <a:pt x="0" y="1223"/>
                  </a:cubicBezTo>
                  <a:cubicBezTo>
                    <a:pt x="0" y="1892"/>
                    <a:pt x="553" y="2445"/>
                    <a:pt x="1223" y="2445"/>
                  </a:cubicBezTo>
                  <a:lnTo>
                    <a:pt x="7494" y="2445"/>
                  </a:lnTo>
                  <a:cubicBezTo>
                    <a:pt x="8172" y="2445"/>
                    <a:pt x="8716" y="1892"/>
                    <a:pt x="8716" y="1223"/>
                  </a:cubicBezTo>
                  <a:cubicBezTo>
                    <a:pt x="8716" y="545"/>
                    <a:pt x="8172" y="1"/>
                    <a:pt x="74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1201800" y="1298650"/>
              <a:ext cx="64925" cy="13850"/>
            </a:xfrm>
            <a:custGeom>
              <a:avLst/>
              <a:gdLst/>
              <a:ahLst/>
              <a:cxnLst/>
              <a:rect l="l" t="t" r="r" b="b"/>
              <a:pathLst>
                <a:path w="2597" h="554" extrusionOk="0">
                  <a:moveTo>
                    <a:pt x="286" y="0"/>
                  </a:moveTo>
                  <a:cubicBezTo>
                    <a:pt x="126" y="0"/>
                    <a:pt x="1" y="125"/>
                    <a:pt x="1" y="277"/>
                  </a:cubicBezTo>
                  <a:cubicBezTo>
                    <a:pt x="1" y="428"/>
                    <a:pt x="126" y="553"/>
                    <a:pt x="286" y="553"/>
                  </a:cubicBezTo>
                  <a:lnTo>
                    <a:pt x="2320" y="553"/>
                  </a:lnTo>
                  <a:cubicBezTo>
                    <a:pt x="2472" y="553"/>
                    <a:pt x="2597" y="428"/>
                    <a:pt x="2597" y="277"/>
                  </a:cubicBezTo>
                  <a:cubicBezTo>
                    <a:pt x="2597" y="125"/>
                    <a:pt x="2472" y="0"/>
                    <a:pt x="23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1218750" y="1275000"/>
              <a:ext cx="31025" cy="14075"/>
            </a:xfrm>
            <a:custGeom>
              <a:avLst/>
              <a:gdLst/>
              <a:ahLst/>
              <a:cxnLst/>
              <a:rect l="l" t="t" r="r" b="b"/>
              <a:pathLst>
                <a:path w="1241" h="563" extrusionOk="0">
                  <a:moveTo>
                    <a:pt x="286" y="1"/>
                  </a:moveTo>
                  <a:cubicBezTo>
                    <a:pt x="126" y="1"/>
                    <a:pt x="1" y="125"/>
                    <a:pt x="1" y="286"/>
                  </a:cubicBezTo>
                  <a:cubicBezTo>
                    <a:pt x="1" y="438"/>
                    <a:pt x="126" y="563"/>
                    <a:pt x="286" y="563"/>
                  </a:cubicBezTo>
                  <a:lnTo>
                    <a:pt x="964" y="563"/>
                  </a:lnTo>
                  <a:cubicBezTo>
                    <a:pt x="1116" y="563"/>
                    <a:pt x="1241" y="438"/>
                    <a:pt x="1241" y="286"/>
                  </a:cubicBezTo>
                  <a:cubicBezTo>
                    <a:pt x="1241" y="125"/>
                    <a:pt x="1116" y="1"/>
                    <a:pt x="9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55"/>
        <p:cNvGrpSpPr/>
        <p:nvPr/>
      </p:nvGrpSpPr>
      <p:grpSpPr>
        <a:xfrm>
          <a:off x="0" y="0"/>
          <a:ext cx="0" cy="0"/>
          <a:chOff x="0" y="0"/>
          <a:chExt cx="0" cy="0"/>
        </a:xfrm>
      </p:grpSpPr>
      <p:sp>
        <p:nvSpPr>
          <p:cNvPr id="2256" name="Google Shape;2256;p74"/>
          <p:cNvSpPr/>
          <p:nvPr/>
        </p:nvSpPr>
        <p:spPr>
          <a:xfrm>
            <a:off x="6865313" y="30766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4"/>
          <p:cNvSpPr/>
          <p:nvPr/>
        </p:nvSpPr>
        <p:spPr>
          <a:xfrm>
            <a:off x="3959625" y="998250"/>
            <a:ext cx="1782723"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2258" name="Google Shape;2258;p74"/>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2259" name="Google Shape;2259;p74"/>
          <p:cNvSpPr txBox="1">
            <a:spLocks noGrp="1"/>
          </p:cNvSpPr>
          <p:nvPr>
            <p:ph type="body" idx="1"/>
          </p:nvPr>
        </p:nvSpPr>
        <p:spPr>
          <a:xfrm>
            <a:off x="720025" y="1407000"/>
            <a:ext cx="5022300" cy="320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within the same style of this template:</a:t>
            </a:r>
            <a:endParaRPr/>
          </a:p>
          <a:p>
            <a:pPr marL="0" lvl="0" indent="0" algn="l" rtl="0">
              <a:spcBef>
                <a:spcPts val="1000"/>
              </a:spcBef>
              <a:spcAft>
                <a:spcPts val="0"/>
              </a:spcAft>
              <a:buNone/>
            </a:pPr>
            <a:r>
              <a:rPr lang="en"/>
              <a:t>PHOTOS:</a:t>
            </a:r>
            <a:endParaRPr/>
          </a:p>
          <a:p>
            <a:pPr marL="457200" lvl="0" indent="-317500" algn="l" rtl="0">
              <a:lnSpc>
                <a:spcPct val="100000"/>
              </a:lnSpc>
              <a:spcBef>
                <a:spcPts val="1000"/>
              </a:spcBef>
              <a:spcAft>
                <a:spcPts val="0"/>
              </a:spcAft>
              <a:buSzPts val="1400"/>
              <a:buChar char="●"/>
            </a:pPr>
            <a:r>
              <a:rPr lang="en">
                <a:solidFill>
                  <a:schemeClr val="hlink"/>
                </a:solidFill>
                <a:uFill>
                  <a:noFill/>
                </a:uFill>
                <a:hlinkClick r:id="rId3"/>
              </a:rPr>
              <a:t>Free photo | medium shot woman with computer</a:t>
            </a:r>
            <a:endParaRPr>
              <a:solidFill>
                <a:srgbClr val="374957"/>
              </a:solidFill>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4"/>
              </a:rPr>
              <a:t>Hands typing on laptop keyboard</a:t>
            </a:r>
            <a:endParaRPr>
              <a:solidFill>
                <a:srgbClr val="374957"/>
              </a:solidFill>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5"/>
              </a:rPr>
              <a:t>Hands multitasking with laptop and notebook</a:t>
            </a:r>
            <a:endParaRPr>
              <a:solidFill>
                <a:srgbClr val="374957"/>
              </a:solidFill>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6"/>
              </a:rPr>
              <a:t>Close up hand holding smartphone</a:t>
            </a:r>
            <a:endParaRPr>
              <a:solidFill>
                <a:srgbClr val="374957"/>
              </a:solidFill>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7"/>
              </a:rPr>
              <a:t>Close up hands holding device</a:t>
            </a:r>
            <a:endParaRPr>
              <a:solidFill>
                <a:srgbClr val="374957"/>
              </a:solidFill>
            </a:endParaRPr>
          </a:p>
          <a:p>
            <a:pPr marL="0" lvl="0" indent="0" algn="l" rtl="0">
              <a:lnSpc>
                <a:spcPct val="166000"/>
              </a:lnSpc>
              <a:spcBef>
                <a:spcPts val="800"/>
              </a:spcBef>
              <a:spcAft>
                <a:spcPts val="0"/>
              </a:spcAft>
              <a:buNone/>
            </a:pPr>
            <a:endParaRPr sz="1350" b="1">
              <a:solidFill>
                <a:srgbClr val="374957"/>
              </a:solidFill>
              <a:highlight>
                <a:srgbClr val="FFFFFF"/>
              </a:highlight>
              <a:latin typeface="Proxima Nova"/>
              <a:ea typeface="Proxima Nova"/>
              <a:cs typeface="Proxima Nova"/>
              <a:sym typeface="Proxima Nova"/>
            </a:endParaRPr>
          </a:p>
          <a:p>
            <a:pPr marL="0" lvl="0" indent="0" algn="l" rtl="0">
              <a:lnSpc>
                <a:spcPct val="166000"/>
              </a:lnSpc>
              <a:spcBef>
                <a:spcPts val="800"/>
              </a:spcBef>
              <a:spcAft>
                <a:spcPts val="0"/>
              </a:spcAft>
              <a:buNone/>
            </a:pPr>
            <a:endParaRPr sz="1350" b="1">
              <a:solidFill>
                <a:srgbClr val="374957"/>
              </a:solidFill>
              <a:highlight>
                <a:srgbClr val="FFFFFF"/>
              </a:highlight>
              <a:latin typeface="Proxima Nova"/>
              <a:ea typeface="Proxima Nova"/>
              <a:cs typeface="Proxima Nova"/>
              <a:sym typeface="Proxima Nova"/>
            </a:endParaRPr>
          </a:p>
          <a:p>
            <a:pPr marL="0" lvl="0" indent="0" algn="l" rtl="0">
              <a:lnSpc>
                <a:spcPct val="166000"/>
              </a:lnSpc>
              <a:spcBef>
                <a:spcPts val="800"/>
              </a:spcBef>
              <a:spcAft>
                <a:spcPts val="0"/>
              </a:spcAft>
              <a:buNone/>
            </a:pPr>
            <a:endParaRPr sz="1350" b="1">
              <a:solidFill>
                <a:srgbClr val="374957"/>
              </a:solidFill>
              <a:highlight>
                <a:srgbClr val="FFFFFF"/>
              </a:highlight>
              <a:latin typeface="Proxima Nova"/>
              <a:ea typeface="Proxima Nova"/>
              <a:cs typeface="Proxima Nova"/>
              <a:sym typeface="Proxima Nova"/>
            </a:endParaRPr>
          </a:p>
          <a:p>
            <a:pPr marL="0" lvl="0" indent="0" algn="l" rtl="0">
              <a:lnSpc>
                <a:spcPct val="166000"/>
              </a:lnSpc>
              <a:spcBef>
                <a:spcPts val="800"/>
              </a:spcBef>
              <a:spcAft>
                <a:spcPts val="0"/>
              </a:spcAft>
              <a:buClr>
                <a:schemeClr val="dk1"/>
              </a:buClr>
              <a:buSzPts val="1100"/>
              <a:buFont typeface="Arial"/>
              <a:buNone/>
            </a:pPr>
            <a:endParaRPr sz="1350" b="1">
              <a:solidFill>
                <a:srgbClr val="374957"/>
              </a:solidFill>
              <a:highlight>
                <a:srgbClr val="FFFFFF"/>
              </a:highlight>
              <a:latin typeface="Proxima Nova"/>
              <a:ea typeface="Proxima Nova"/>
              <a:cs typeface="Proxima Nova"/>
              <a:sym typeface="Proxima Nova"/>
            </a:endParaRPr>
          </a:p>
          <a:p>
            <a:pPr marL="0" lvl="0" indent="0" algn="l" rtl="0">
              <a:spcBef>
                <a:spcPts val="0"/>
              </a:spcBef>
              <a:spcAft>
                <a:spcPts val="0"/>
              </a:spcAft>
              <a:buNone/>
            </a:pPr>
            <a:endParaRPr/>
          </a:p>
          <a:p>
            <a:pPr marL="0" lvl="0" indent="0" algn="l" rtl="0">
              <a:spcBef>
                <a:spcPts val="1000"/>
              </a:spcBef>
              <a:spcAft>
                <a:spcPts val="1000"/>
              </a:spcAft>
              <a:buNone/>
            </a:pPr>
            <a:endParaRPr/>
          </a:p>
        </p:txBody>
      </p:sp>
      <p:grpSp>
        <p:nvGrpSpPr>
          <p:cNvPr id="2260" name="Google Shape;2260;p74"/>
          <p:cNvGrpSpPr/>
          <p:nvPr/>
        </p:nvGrpSpPr>
        <p:grpSpPr>
          <a:xfrm rot="882864">
            <a:off x="7134566" y="3352485"/>
            <a:ext cx="502485" cy="489698"/>
            <a:chOff x="7134725" y="3352350"/>
            <a:chExt cx="502488" cy="489700"/>
          </a:xfrm>
        </p:grpSpPr>
        <p:sp>
          <p:nvSpPr>
            <p:cNvPr id="2261" name="Google Shape;2261;p74"/>
            <p:cNvSpPr/>
            <p:nvPr/>
          </p:nvSpPr>
          <p:spPr>
            <a:xfrm>
              <a:off x="7149888" y="3365875"/>
              <a:ext cx="487325" cy="476175"/>
            </a:xfrm>
            <a:custGeom>
              <a:avLst/>
              <a:gdLst/>
              <a:ahLst/>
              <a:cxnLst/>
              <a:rect l="l" t="t" r="r" b="b"/>
              <a:pathLst>
                <a:path w="19493" h="19047" extrusionOk="0">
                  <a:moveTo>
                    <a:pt x="5567" y="0"/>
                  </a:moveTo>
                  <a:cubicBezTo>
                    <a:pt x="5308" y="0"/>
                    <a:pt x="5112" y="205"/>
                    <a:pt x="5112" y="455"/>
                  </a:cubicBezTo>
                  <a:lnTo>
                    <a:pt x="5112" y="1677"/>
                  </a:lnTo>
                  <a:lnTo>
                    <a:pt x="5112" y="2337"/>
                  </a:lnTo>
                  <a:lnTo>
                    <a:pt x="3007" y="2337"/>
                  </a:lnTo>
                  <a:cubicBezTo>
                    <a:pt x="2757" y="2337"/>
                    <a:pt x="2552" y="2534"/>
                    <a:pt x="2552" y="2792"/>
                  </a:cubicBezTo>
                  <a:lnTo>
                    <a:pt x="2552" y="4006"/>
                  </a:lnTo>
                  <a:lnTo>
                    <a:pt x="2552" y="4666"/>
                  </a:lnTo>
                  <a:lnTo>
                    <a:pt x="455" y="4666"/>
                  </a:lnTo>
                  <a:cubicBezTo>
                    <a:pt x="205" y="4666"/>
                    <a:pt x="0" y="4871"/>
                    <a:pt x="0" y="5121"/>
                  </a:cubicBezTo>
                  <a:lnTo>
                    <a:pt x="0" y="18591"/>
                  </a:lnTo>
                  <a:cubicBezTo>
                    <a:pt x="0" y="18841"/>
                    <a:pt x="205" y="19046"/>
                    <a:pt x="455" y="19046"/>
                  </a:cubicBezTo>
                  <a:lnTo>
                    <a:pt x="13926" y="19046"/>
                  </a:lnTo>
                  <a:cubicBezTo>
                    <a:pt x="14176" y="19046"/>
                    <a:pt x="14381" y="18841"/>
                    <a:pt x="14381" y="18591"/>
                  </a:cubicBezTo>
                  <a:lnTo>
                    <a:pt x="14381" y="16718"/>
                  </a:lnTo>
                  <a:lnTo>
                    <a:pt x="16477" y="16718"/>
                  </a:lnTo>
                  <a:cubicBezTo>
                    <a:pt x="16727" y="16718"/>
                    <a:pt x="16932" y="16513"/>
                    <a:pt x="16932" y="16263"/>
                  </a:cubicBezTo>
                  <a:lnTo>
                    <a:pt x="16932" y="14381"/>
                  </a:lnTo>
                  <a:lnTo>
                    <a:pt x="19038" y="14381"/>
                  </a:lnTo>
                  <a:cubicBezTo>
                    <a:pt x="19288" y="14381"/>
                    <a:pt x="19493" y="14184"/>
                    <a:pt x="19493" y="13926"/>
                  </a:cubicBezTo>
                  <a:lnTo>
                    <a:pt x="19493" y="455"/>
                  </a:lnTo>
                  <a:cubicBezTo>
                    <a:pt x="19493" y="205"/>
                    <a:pt x="19288" y="0"/>
                    <a:pt x="19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2" name="Google Shape;2262;p74"/>
            <p:cNvGrpSpPr/>
            <p:nvPr/>
          </p:nvGrpSpPr>
          <p:grpSpPr>
            <a:xfrm>
              <a:off x="7134725" y="3352350"/>
              <a:ext cx="476400" cy="465500"/>
              <a:chOff x="1717450" y="1609750"/>
              <a:chExt cx="476400" cy="465500"/>
            </a:xfrm>
          </p:grpSpPr>
          <p:sp>
            <p:nvSpPr>
              <p:cNvPr id="2263" name="Google Shape;2263;p74"/>
              <p:cNvSpPr/>
              <p:nvPr/>
            </p:nvSpPr>
            <p:spPr>
              <a:xfrm>
                <a:off x="1717450" y="1609750"/>
                <a:ext cx="476400" cy="465500"/>
              </a:xfrm>
              <a:custGeom>
                <a:avLst/>
                <a:gdLst/>
                <a:ahLst/>
                <a:cxnLst/>
                <a:rect l="l" t="t" r="r" b="b"/>
                <a:pathLst>
                  <a:path w="19056" h="18620" extrusionOk="0">
                    <a:moveTo>
                      <a:pt x="5567" y="1"/>
                    </a:moveTo>
                    <a:cubicBezTo>
                      <a:pt x="5175" y="1"/>
                      <a:pt x="4853" y="322"/>
                      <a:pt x="4853" y="715"/>
                    </a:cubicBezTo>
                    <a:lnTo>
                      <a:pt x="4853" y="2213"/>
                    </a:lnTo>
                    <a:lnTo>
                      <a:pt x="3141" y="2213"/>
                    </a:lnTo>
                    <a:cubicBezTo>
                      <a:pt x="2748" y="2213"/>
                      <a:pt x="2427" y="2535"/>
                      <a:pt x="2427" y="2927"/>
                    </a:cubicBezTo>
                    <a:lnTo>
                      <a:pt x="2427" y="4426"/>
                    </a:lnTo>
                    <a:lnTo>
                      <a:pt x="714" y="4426"/>
                    </a:lnTo>
                    <a:cubicBezTo>
                      <a:pt x="321" y="4426"/>
                      <a:pt x="0" y="4747"/>
                      <a:pt x="0" y="5131"/>
                    </a:cubicBezTo>
                    <a:lnTo>
                      <a:pt x="0" y="17914"/>
                    </a:lnTo>
                    <a:cubicBezTo>
                      <a:pt x="0" y="18307"/>
                      <a:pt x="321" y="18619"/>
                      <a:pt x="714" y="18619"/>
                    </a:cubicBezTo>
                    <a:lnTo>
                      <a:pt x="10830" y="18619"/>
                    </a:lnTo>
                    <a:cubicBezTo>
                      <a:pt x="10982" y="18619"/>
                      <a:pt x="11107" y="18494"/>
                      <a:pt x="11107" y="18343"/>
                    </a:cubicBezTo>
                    <a:cubicBezTo>
                      <a:pt x="11107" y="18191"/>
                      <a:pt x="10982" y="18066"/>
                      <a:pt x="10830" y="18066"/>
                    </a:cubicBezTo>
                    <a:lnTo>
                      <a:pt x="714" y="18066"/>
                    </a:lnTo>
                    <a:cubicBezTo>
                      <a:pt x="634" y="18066"/>
                      <a:pt x="562" y="17995"/>
                      <a:pt x="562" y="17914"/>
                    </a:cubicBezTo>
                    <a:lnTo>
                      <a:pt x="562" y="5131"/>
                    </a:lnTo>
                    <a:cubicBezTo>
                      <a:pt x="562" y="5050"/>
                      <a:pt x="634" y="4979"/>
                      <a:pt x="714" y="4979"/>
                    </a:cubicBezTo>
                    <a:lnTo>
                      <a:pt x="13489" y="4979"/>
                    </a:lnTo>
                    <a:cubicBezTo>
                      <a:pt x="13578" y="4979"/>
                      <a:pt x="13641" y="5050"/>
                      <a:pt x="13641" y="5131"/>
                    </a:cubicBezTo>
                    <a:lnTo>
                      <a:pt x="13641" y="10367"/>
                    </a:lnTo>
                    <a:cubicBezTo>
                      <a:pt x="13641" y="10519"/>
                      <a:pt x="13765" y="10644"/>
                      <a:pt x="13926" y="10644"/>
                    </a:cubicBezTo>
                    <a:cubicBezTo>
                      <a:pt x="14078" y="10644"/>
                      <a:pt x="14203" y="10519"/>
                      <a:pt x="14203" y="10367"/>
                    </a:cubicBezTo>
                    <a:lnTo>
                      <a:pt x="14203" y="5131"/>
                    </a:lnTo>
                    <a:cubicBezTo>
                      <a:pt x="14203" y="4747"/>
                      <a:pt x="13881" y="4426"/>
                      <a:pt x="13489" y="4426"/>
                    </a:cubicBezTo>
                    <a:lnTo>
                      <a:pt x="2989" y="4426"/>
                    </a:lnTo>
                    <a:lnTo>
                      <a:pt x="2989" y="2927"/>
                    </a:lnTo>
                    <a:cubicBezTo>
                      <a:pt x="2989" y="2838"/>
                      <a:pt x="3051" y="2775"/>
                      <a:pt x="3141" y="2775"/>
                    </a:cubicBezTo>
                    <a:lnTo>
                      <a:pt x="15915" y="2775"/>
                    </a:lnTo>
                    <a:cubicBezTo>
                      <a:pt x="16005" y="2775"/>
                      <a:pt x="16067" y="2838"/>
                      <a:pt x="16067" y="2927"/>
                    </a:cubicBezTo>
                    <a:lnTo>
                      <a:pt x="16067" y="15702"/>
                    </a:lnTo>
                    <a:cubicBezTo>
                      <a:pt x="16067" y="15782"/>
                      <a:pt x="16005" y="15854"/>
                      <a:pt x="15915" y="15854"/>
                    </a:cubicBezTo>
                    <a:lnTo>
                      <a:pt x="14203" y="15854"/>
                    </a:lnTo>
                    <a:lnTo>
                      <a:pt x="14203" y="11509"/>
                    </a:lnTo>
                    <a:cubicBezTo>
                      <a:pt x="14203" y="11349"/>
                      <a:pt x="14078" y="11224"/>
                      <a:pt x="13926" y="11224"/>
                    </a:cubicBezTo>
                    <a:cubicBezTo>
                      <a:pt x="13765" y="11224"/>
                      <a:pt x="13641" y="11349"/>
                      <a:pt x="13641" y="11509"/>
                    </a:cubicBezTo>
                    <a:lnTo>
                      <a:pt x="13641" y="17914"/>
                    </a:lnTo>
                    <a:cubicBezTo>
                      <a:pt x="13641" y="17995"/>
                      <a:pt x="13578" y="18066"/>
                      <a:pt x="13489" y="18066"/>
                    </a:cubicBezTo>
                    <a:lnTo>
                      <a:pt x="11972" y="18066"/>
                    </a:lnTo>
                    <a:cubicBezTo>
                      <a:pt x="11812" y="18066"/>
                      <a:pt x="11687" y="18191"/>
                      <a:pt x="11687" y="18343"/>
                    </a:cubicBezTo>
                    <a:cubicBezTo>
                      <a:pt x="11687" y="18494"/>
                      <a:pt x="11812" y="18619"/>
                      <a:pt x="11972" y="18619"/>
                    </a:cubicBezTo>
                    <a:lnTo>
                      <a:pt x="13489" y="18619"/>
                    </a:lnTo>
                    <a:cubicBezTo>
                      <a:pt x="13881" y="18619"/>
                      <a:pt x="14203" y="18307"/>
                      <a:pt x="14203" y="17914"/>
                    </a:cubicBezTo>
                    <a:lnTo>
                      <a:pt x="14203" y="16416"/>
                    </a:lnTo>
                    <a:lnTo>
                      <a:pt x="15915" y="16416"/>
                    </a:lnTo>
                    <a:cubicBezTo>
                      <a:pt x="16308" y="16416"/>
                      <a:pt x="16629" y="16094"/>
                      <a:pt x="16629" y="15702"/>
                    </a:cubicBezTo>
                    <a:lnTo>
                      <a:pt x="16629" y="14203"/>
                    </a:lnTo>
                    <a:lnTo>
                      <a:pt x="18342" y="14203"/>
                    </a:lnTo>
                    <a:cubicBezTo>
                      <a:pt x="18734" y="14203"/>
                      <a:pt x="19056" y="13882"/>
                      <a:pt x="19056" y="13490"/>
                    </a:cubicBezTo>
                    <a:lnTo>
                      <a:pt x="19056" y="715"/>
                    </a:lnTo>
                    <a:cubicBezTo>
                      <a:pt x="19056" y="322"/>
                      <a:pt x="18734" y="1"/>
                      <a:pt x="18342" y="1"/>
                    </a:cubicBezTo>
                    <a:lnTo>
                      <a:pt x="17075" y="1"/>
                    </a:lnTo>
                    <a:cubicBezTo>
                      <a:pt x="16924" y="1"/>
                      <a:pt x="16799" y="126"/>
                      <a:pt x="16799" y="286"/>
                    </a:cubicBezTo>
                    <a:cubicBezTo>
                      <a:pt x="16799" y="438"/>
                      <a:pt x="16924" y="563"/>
                      <a:pt x="17075" y="563"/>
                    </a:cubicBezTo>
                    <a:lnTo>
                      <a:pt x="18342" y="563"/>
                    </a:lnTo>
                    <a:cubicBezTo>
                      <a:pt x="18422" y="563"/>
                      <a:pt x="18494" y="625"/>
                      <a:pt x="18494" y="715"/>
                    </a:cubicBezTo>
                    <a:lnTo>
                      <a:pt x="18494" y="13490"/>
                    </a:lnTo>
                    <a:cubicBezTo>
                      <a:pt x="18494" y="13579"/>
                      <a:pt x="18422" y="13641"/>
                      <a:pt x="18342" y="13641"/>
                    </a:cubicBezTo>
                    <a:lnTo>
                      <a:pt x="16629" y="13641"/>
                    </a:lnTo>
                    <a:lnTo>
                      <a:pt x="16629" y="2927"/>
                    </a:lnTo>
                    <a:cubicBezTo>
                      <a:pt x="16629" y="2535"/>
                      <a:pt x="16308" y="2213"/>
                      <a:pt x="15915" y="2213"/>
                    </a:cubicBezTo>
                    <a:lnTo>
                      <a:pt x="5406" y="2213"/>
                    </a:lnTo>
                    <a:lnTo>
                      <a:pt x="5406" y="715"/>
                    </a:lnTo>
                    <a:cubicBezTo>
                      <a:pt x="5406" y="625"/>
                      <a:pt x="5478" y="563"/>
                      <a:pt x="5567" y="563"/>
                    </a:cubicBezTo>
                    <a:lnTo>
                      <a:pt x="15942" y="563"/>
                    </a:lnTo>
                    <a:cubicBezTo>
                      <a:pt x="16094" y="563"/>
                      <a:pt x="16219" y="438"/>
                      <a:pt x="16219" y="286"/>
                    </a:cubicBezTo>
                    <a:cubicBezTo>
                      <a:pt x="16219" y="126"/>
                      <a:pt x="16094" y="1"/>
                      <a:pt x="159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4"/>
              <p:cNvSpPr/>
              <p:nvPr/>
            </p:nvSpPr>
            <p:spPr>
              <a:xfrm>
                <a:off x="1787025" y="1788625"/>
                <a:ext cx="76750" cy="76750"/>
              </a:xfrm>
              <a:custGeom>
                <a:avLst/>
                <a:gdLst/>
                <a:ahLst/>
                <a:cxnLst/>
                <a:rect l="l" t="t" r="r" b="b"/>
                <a:pathLst>
                  <a:path w="3070" h="3070" extrusionOk="0">
                    <a:moveTo>
                      <a:pt x="2436" y="554"/>
                    </a:moveTo>
                    <a:cubicBezTo>
                      <a:pt x="2481" y="554"/>
                      <a:pt x="2516" y="589"/>
                      <a:pt x="2516" y="634"/>
                    </a:cubicBezTo>
                    <a:lnTo>
                      <a:pt x="2516" y="2436"/>
                    </a:lnTo>
                    <a:cubicBezTo>
                      <a:pt x="2516" y="2481"/>
                      <a:pt x="2481" y="2507"/>
                      <a:pt x="2436" y="2507"/>
                    </a:cubicBezTo>
                    <a:lnTo>
                      <a:pt x="634" y="2507"/>
                    </a:lnTo>
                    <a:cubicBezTo>
                      <a:pt x="598" y="2507"/>
                      <a:pt x="563" y="2481"/>
                      <a:pt x="563" y="2436"/>
                    </a:cubicBezTo>
                    <a:lnTo>
                      <a:pt x="563" y="634"/>
                    </a:lnTo>
                    <a:cubicBezTo>
                      <a:pt x="563" y="589"/>
                      <a:pt x="598" y="554"/>
                      <a:pt x="634" y="554"/>
                    </a:cubicBezTo>
                    <a:close/>
                    <a:moveTo>
                      <a:pt x="634" y="1"/>
                    </a:moveTo>
                    <a:cubicBezTo>
                      <a:pt x="286" y="1"/>
                      <a:pt x="1" y="286"/>
                      <a:pt x="1" y="634"/>
                    </a:cubicBezTo>
                    <a:lnTo>
                      <a:pt x="1" y="2436"/>
                    </a:lnTo>
                    <a:cubicBezTo>
                      <a:pt x="1" y="2784"/>
                      <a:pt x="286" y="3069"/>
                      <a:pt x="634" y="3069"/>
                    </a:cubicBezTo>
                    <a:lnTo>
                      <a:pt x="2436" y="3069"/>
                    </a:lnTo>
                    <a:cubicBezTo>
                      <a:pt x="2784" y="3069"/>
                      <a:pt x="3070" y="2784"/>
                      <a:pt x="3070" y="2436"/>
                    </a:cubicBezTo>
                    <a:lnTo>
                      <a:pt x="3070" y="634"/>
                    </a:lnTo>
                    <a:cubicBezTo>
                      <a:pt x="3070" y="286"/>
                      <a:pt x="2784" y="1"/>
                      <a:pt x="24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4"/>
              <p:cNvSpPr/>
              <p:nvPr/>
            </p:nvSpPr>
            <p:spPr>
              <a:xfrm>
                <a:off x="1783900" y="1930250"/>
                <a:ext cx="83000" cy="79650"/>
              </a:xfrm>
              <a:custGeom>
                <a:avLst/>
                <a:gdLst/>
                <a:ahLst/>
                <a:cxnLst/>
                <a:rect l="l" t="t" r="r" b="b"/>
                <a:pathLst>
                  <a:path w="3320" h="3186" extrusionOk="0">
                    <a:moveTo>
                      <a:pt x="1660" y="634"/>
                    </a:moveTo>
                    <a:lnTo>
                      <a:pt x="2704" y="2623"/>
                    </a:lnTo>
                    <a:lnTo>
                      <a:pt x="625" y="2623"/>
                    </a:lnTo>
                    <a:lnTo>
                      <a:pt x="1660" y="634"/>
                    </a:lnTo>
                    <a:close/>
                    <a:moveTo>
                      <a:pt x="1660" y="0"/>
                    </a:moveTo>
                    <a:cubicBezTo>
                      <a:pt x="1473" y="0"/>
                      <a:pt x="1303" y="108"/>
                      <a:pt x="1223" y="268"/>
                    </a:cubicBezTo>
                    <a:lnTo>
                      <a:pt x="81" y="2454"/>
                    </a:lnTo>
                    <a:cubicBezTo>
                      <a:pt x="1" y="2614"/>
                      <a:pt x="1" y="2793"/>
                      <a:pt x="99" y="2944"/>
                    </a:cubicBezTo>
                    <a:cubicBezTo>
                      <a:pt x="188" y="3096"/>
                      <a:pt x="349" y="3185"/>
                      <a:pt x="518" y="3185"/>
                    </a:cubicBezTo>
                    <a:lnTo>
                      <a:pt x="2802" y="3185"/>
                    </a:lnTo>
                    <a:cubicBezTo>
                      <a:pt x="2980" y="3185"/>
                      <a:pt x="3132" y="3096"/>
                      <a:pt x="3230" y="2944"/>
                    </a:cubicBezTo>
                    <a:cubicBezTo>
                      <a:pt x="3319" y="2793"/>
                      <a:pt x="3319" y="2614"/>
                      <a:pt x="3239" y="2454"/>
                    </a:cubicBezTo>
                    <a:lnTo>
                      <a:pt x="2106" y="268"/>
                    </a:lnTo>
                    <a:cubicBezTo>
                      <a:pt x="2017" y="108"/>
                      <a:pt x="1847" y="0"/>
                      <a:pt x="16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4"/>
              <p:cNvSpPr/>
              <p:nvPr/>
            </p:nvSpPr>
            <p:spPr>
              <a:xfrm>
                <a:off x="1933775" y="1866900"/>
                <a:ext cx="80550" cy="80550"/>
              </a:xfrm>
              <a:custGeom>
                <a:avLst/>
                <a:gdLst/>
                <a:ahLst/>
                <a:cxnLst/>
                <a:rect l="l" t="t" r="r" b="b"/>
                <a:pathLst>
                  <a:path w="3222" h="3222" extrusionOk="0">
                    <a:moveTo>
                      <a:pt x="1606" y="563"/>
                    </a:moveTo>
                    <a:cubicBezTo>
                      <a:pt x="2186" y="563"/>
                      <a:pt x="2659" y="1036"/>
                      <a:pt x="2659" y="1607"/>
                    </a:cubicBezTo>
                    <a:cubicBezTo>
                      <a:pt x="2659" y="2187"/>
                      <a:pt x="2186" y="2659"/>
                      <a:pt x="1606" y="2659"/>
                    </a:cubicBezTo>
                    <a:cubicBezTo>
                      <a:pt x="1036" y="2659"/>
                      <a:pt x="563" y="2187"/>
                      <a:pt x="563" y="1607"/>
                    </a:cubicBezTo>
                    <a:cubicBezTo>
                      <a:pt x="563" y="1036"/>
                      <a:pt x="1036" y="563"/>
                      <a:pt x="1606" y="563"/>
                    </a:cubicBezTo>
                    <a:close/>
                    <a:moveTo>
                      <a:pt x="1606" y="1"/>
                    </a:moveTo>
                    <a:cubicBezTo>
                      <a:pt x="723" y="1"/>
                      <a:pt x="1" y="724"/>
                      <a:pt x="1" y="1607"/>
                    </a:cubicBezTo>
                    <a:cubicBezTo>
                      <a:pt x="1" y="2499"/>
                      <a:pt x="723" y="3221"/>
                      <a:pt x="1606" y="3221"/>
                    </a:cubicBezTo>
                    <a:cubicBezTo>
                      <a:pt x="2499" y="3221"/>
                      <a:pt x="3221" y="2499"/>
                      <a:pt x="3221" y="1607"/>
                    </a:cubicBezTo>
                    <a:cubicBezTo>
                      <a:pt x="3221" y="724"/>
                      <a:pt x="2499"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4"/>
              <p:cNvSpPr/>
              <p:nvPr/>
            </p:nvSpPr>
            <p:spPr>
              <a:xfrm>
                <a:off x="1894525" y="1963025"/>
                <a:ext cx="86550" cy="37275"/>
              </a:xfrm>
              <a:custGeom>
                <a:avLst/>
                <a:gdLst/>
                <a:ahLst/>
                <a:cxnLst/>
                <a:rect l="l" t="t" r="r" b="b"/>
                <a:pathLst>
                  <a:path w="3462" h="1491" extrusionOk="0">
                    <a:moveTo>
                      <a:pt x="3176" y="1"/>
                    </a:moveTo>
                    <a:cubicBezTo>
                      <a:pt x="3025" y="1"/>
                      <a:pt x="2900" y="126"/>
                      <a:pt x="2900" y="286"/>
                    </a:cubicBezTo>
                    <a:lnTo>
                      <a:pt x="2900" y="938"/>
                    </a:lnTo>
                    <a:lnTo>
                      <a:pt x="277" y="938"/>
                    </a:lnTo>
                    <a:cubicBezTo>
                      <a:pt x="126" y="938"/>
                      <a:pt x="1" y="1062"/>
                      <a:pt x="1" y="1214"/>
                    </a:cubicBezTo>
                    <a:cubicBezTo>
                      <a:pt x="1" y="1366"/>
                      <a:pt x="126" y="1491"/>
                      <a:pt x="277" y="1491"/>
                    </a:cubicBezTo>
                    <a:lnTo>
                      <a:pt x="3176" y="1491"/>
                    </a:lnTo>
                    <a:cubicBezTo>
                      <a:pt x="3337" y="1491"/>
                      <a:pt x="3462" y="1366"/>
                      <a:pt x="3462" y="1214"/>
                    </a:cubicBezTo>
                    <a:lnTo>
                      <a:pt x="3462" y="286"/>
                    </a:lnTo>
                    <a:cubicBezTo>
                      <a:pt x="3462" y="126"/>
                      <a:pt x="3337" y="1"/>
                      <a:pt x="31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4"/>
              <p:cNvSpPr/>
              <p:nvPr/>
            </p:nvSpPr>
            <p:spPr>
              <a:xfrm>
                <a:off x="1818475" y="1874500"/>
                <a:ext cx="13850" cy="43725"/>
              </a:xfrm>
              <a:custGeom>
                <a:avLst/>
                <a:gdLst/>
                <a:ahLst/>
                <a:cxnLst/>
                <a:rect l="l" t="t" r="r" b="b"/>
                <a:pathLst>
                  <a:path w="554" h="1749" extrusionOk="0">
                    <a:moveTo>
                      <a:pt x="277" y="0"/>
                    </a:moveTo>
                    <a:cubicBezTo>
                      <a:pt x="125" y="0"/>
                      <a:pt x="1" y="125"/>
                      <a:pt x="1" y="277"/>
                    </a:cubicBezTo>
                    <a:lnTo>
                      <a:pt x="1" y="1472"/>
                    </a:lnTo>
                    <a:cubicBezTo>
                      <a:pt x="1" y="1624"/>
                      <a:pt x="125" y="1749"/>
                      <a:pt x="277" y="1749"/>
                    </a:cubicBezTo>
                    <a:cubicBezTo>
                      <a:pt x="429" y="1749"/>
                      <a:pt x="554" y="1624"/>
                      <a:pt x="554" y="1472"/>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4"/>
              <p:cNvSpPr/>
              <p:nvPr/>
            </p:nvSpPr>
            <p:spPr>
              <a:xfrm>
                <a:off x="1873350" y="1797100"/>
                <a:ext cx="119775" cy="47975"/>
              </a:xfrm>
              <a:custGeom>
                <a:avLst/>
                <a:gdLst/>
                <a:ahLst/>
                <a:cxnLst/>
                <a:rect l="l" t="t" r="r" b="b"/>
                <a:pathLst>
                  <a:path w="4791" h="1919" extrusionOk="0">
                    <a:moveTo>
                      <a:pt x="3800" y="1"/>
                    </a:moveTo>
                    <a:cubicBezTo>
                      <a:pt x="3729" y="1"/>
                      <a:pt x="3658" y="27"/>
                      <a:pt x="3604" y="81"/>
                    </a:cubicBezTo>
                    <a:cubicBezTo>
                      <a:pt x="3497" y="197"/>
                      <a:pt x="3497" y="366"/>
                      <a:pt x="3604" y="482"/>
                    </a:cubicBezTo>
                    <a:lnTo>
                      <a:pt x="3809" y="688"/>
                    </a:lnTo>
                    <a:lnTo>
                      <a:pt x="277" y="688"/>
                    </a:lnTo>
                    <a:cubicBezTo>
                      <a:pt x="125" y="688"/>
                      <a:pt x="0" y="812"/>
                      <a:pt x="0" y="964"/>
                    </a:cubicBezTo>
                    <a:cubicBezTo>
                      <a:pt x="0" y="1125"/>
                      <a:pt x="125" y="1250"/>
                      <a:pt x="277" y="1250"/>
                    </a:cubicBezTo>
                    <a:lnTo>
                      <a:pt x="3800" y="1250"/>
                    </a:lnTo>
                    <a:lnTo>
                      <a:pt x="3604" y="1446"/>
                    </a:lnTo>
                    <a:cubicBezTo>
                      <a:pt x="3497" y="1553"/>
                      <a:pt x="3497" y="1731"/>
                      <a:pt x="3604" y="1838"/>
                    </a:cubicBezTo>
                    <a:cubicBezTo>
                      <a:pt x="3658" y="1892"/>
                      <a:pt x="3729" y="1919"/>
                      <a:pt x="3800" y="1919"/>
                    </a:cubicBezTo>
                    <a:cubicBezTo>
                      <a:pt x="3872" y="1919"/>
                      <a:pt x="3943" y="1892"/>
                      <a:pt x="3997" y="1838"/>
                    </a:cubicBezTo>
                    <a:lnTo>
                      <a:pt x="4684" y="1160"/>
                    </a:lnTo>
                    <a:cubicBezTo>
                      <a:pt x="4791" y="1053"/>
                      <a:pt x="4791" y="875"/>
                      <a:pt x="4684" y="768"/>
                    </a:cubicBezTo>
                    <a:lnTo>
                      <a:pt x="3997" y="81"/>
                    </a:lnTo>
                    <a:cubicBezTo>
                      <a:pt x="3943" y="27"/>
                      <a:pt x="3872" y="1"/>
                      <a:pt x="38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273"/>
        <p:cNvGrpSpPr/>
        <p:nvPr/>
      </p:nvGrpSpPr>
      <p:grpSpPr>
        <a:xfrm>
          <a:off x="0" y="0"/>
          <a:ext cx="0" cy="0"/>
          <a:chOff x="0" y="0"/>
          <a:chExt cx="0" cy="0"/>
        </a:xfrm>
      </p:grpSpPr>
      <p:sp>
        <p:nvSpPr>
          <p:cNvPr id="2274" name="Google Shape;2274;p75"/>
          <p:cNvSpPr/>
          <p:nvPr/>
        </p:nvSpPr>
        <p:spPr>
          <a:xfrm>
            <a:off x="1826025" y="998250"/>
            <a:ext cx="1843533"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2275" name="Google Shape;2275;p75"/>
          <p:cNvSpPr txBox="1">
            <a:spLocks noGrp="1"/>
          </p:cNvSpPr>
          <p:nvPr>
            <p:ph type="body" idx="1"/>
          </p:nvPr>
        </p:nvSpPr>
        <p:spPr>
          <a:xfrm>
            <a:off x="4748375" y="1397200"/>
            <a:ext cx="3675600" cy="32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ICONS:</a:t>
            </a:r>
            <a:endParaRPr/>
          </a:p>
          <a:p>
            <a:pPr marL="457200" lvl="0" indent="-317500" algn="l" rtl="0">
              <a:spcBef>
                <a:spcPts val="1000"/>
              </a:spcBef>
              <a:spcAft>
                <a:spcPts val="0"/>
              </a:spcAft>
              <a:buSzPts val="1400"/>
              <a:buChar char="●"/>
            </a:pPr>
            <a:r>
              <a:rPr lang="en">
                <a:solidFill>
                  <a:schemeClr val="hlink"/>
                </a:solidFill>
                <a:uFill>
                  <a:noFill/>
                </a:uFill>
                <a:hlinkClick r:id="rId3"/>
              </a:rPr>
              <a:t>Web development icon pack</a:t>
            </a:r>
            <a:r>
              <a:rPr lang="en"/>
              <a:t>/Lineal</a:t>
            </a:r>
            <a:endParaRPr/>
          </a:p>
        </p:txBody>
      </p:sp>
      <p:sp>
        <p:nvSpPr>
          <p:cNvPr id="2276" name="Google Shape;2276;p75"/>
          <p:cNvSpPr txBox="1">
            <a:spLocks noGrp="1"/>
          </p:cNvSpPr>
          <p:nvPr>
            <p:ph type="body" idx="2"/>
          </p:nvPr>
        </p:nvSpPr>
        <p:spPr>
          <a:xfrm>
            <a:off x="720025" y="1397201"/>
            <a:ext cx="3675600" cy="32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Get them for free at our other websites:</a:t>
            </a:r>
            <a:endParaRPr/>
          </a:p>
          <a:p>
            <a:pPr marL="0" lvl="0" indent="0" algn="l" rtl="0">
              <a:spcBef>
                <a:spcPts val="1000"/>
              </a:spcBef>
              <a:spcAft>
                <a:spcPts val="0"/>
              </a:spcAft>
              <a:buNone/>
            </a:pPr>
            <a:r>
              <a:rPr lang="en"/>
              <a:t>PHOTOS:</a:t>
            </a:r>
            <a:endParaRPr/>
          </a:p>
          <a:p>
            <a:pPr marL="457200" lvl="0" indent="-323850" algn="l" rtl="0">
              <a:lnSpc>
                <a:spcPct val="100000"/>
              </a:lnSpc>
              <a:spcBef>
                <a:spcPts val="1000"/>
              </a:spcBef>
              <a:spcAft>
                <a:spcPts val="0"/>
              </a:spcAft>
              <a:buSzPts val="1500"/>
              <a:buChar char="●"/>
            </a:pPr>
            <a:r>
              <a:rPr lang="en">
                <a:solidFill>
                  <a:schemeClr val="hlink"/>
                </a:solidFill>
                <a:uFill>
                  <a:noFill/>
                </a:uFill>
                <a:hlinkClick r:id="rId4"/>
              </a:rPr>
              <a:t>Rpa concept with blurry hand touching screen</a:t>
            </a:r>
            <a:endParaRPr>
              <a:solidFill>
                <a:srgbClr val="374957"/>
              </a:solidFill>
            </a:endParaRPr>
          </a:p>
          <a:p>
            <a:pPr marL="457200" lvl="0" indent="-323850" algn="l" rtl="0">
              <a:lnSpc>
                <a:spcPct val="100000"/>
              </a:lnSpc>
              <a:spcBef>
                <a:spcPts val="0"/>
              </a:spcBef>
              <a:spcAft>
                <a:spcPts val="0"/>
              </a:spcAft>
              <a:buSzPts val="1500"/>
              <a:buChar char="●"/>
            </a:pPr>
            <a:r>
              <a:rPr lang="en">
                <a:solidFill>
                  <a:schemeClr val="hlink"/>
                </a:solidFill>
                <a:uFill>
                  <a:noFill/>
                </a:uFill>
                <a:hlinkClick r:id="rId5"/>
              </a:rPr>
              <a:t>Happy workers with laptop and mobile phone</a:t>
            </a:r>
            <a:endParaRPr>
              <a:solidFill>
                <a:srgbClr val="374957"/>
              </a:solidFill>
            </a:endParaRPr>
          </a:p>
          <a:p>
            <a:pPr marL="457200" lvl="0" indent="-323850" algn="l" rtl="0">
              <a:lnSpc>
                <a:spcPct val="100000"/>
              </a:lnSpc>
              <a:spcBef>
                <a:spcPts val="0"/>
              </a:spcBef>
              <a:spcAft>
                <a:spcPts val="0"/>
              </a:spcAft>
              <a:buSzPts val="1500"/>
              <a:buChar char="●"/>
            </a:pPr>
            <a:r>
              <a:rPr lang="en">
                <a:solidFill>
                  <a:schemeClr val="hlink"/>
                </a:solidFill>
                <a:uFill>
                  <a:noFill/>
                </a:uFill>
                <a:hlinkClick r:id="rId6"/>
              </a:rPr>
              <a:t>Close up man robotic process automation concept</a:t>
            </a:r>
            <a:endParaRPr>
              <a:solidFill>
                <a:srgbClr val="374957"/>
              </a:solidFill>
            </a:endParaRPr>
          </a:p>
          <a:p>
            <a:pPr marL="457200" lvl="0" indent="-323850" algn="l" rtl="0">
              <a:lnSpc>
                <a:spcPct val="100000"/>
              </a:lnSpc>
              <a:spcBef>
                <a:spcPts val="0"/>
              </a:spcBef>
              <a:spcAft>
                <a:spcPts val="0"/>
              </a:spcAft>
              <a:buSzPts val="1500"/>
              <a:buChar char="●"/>
            </a:pPr>
            <a:r>
              <a:rPr lang="en">
                <a:solidFill>
                  <a:schemeClr val="hlink"/>
                </a:solidFill>
                <a:uFill>
                  <a:noFill/>
                </a:uFill>
                <a:hlinkClick r:id="rId7"/>
              </a:rPr>
              <a:t>Medium shot woman with computer</a:t>
            </a:r>
            <a:endParaRPr>
              <a:solidFill>
                <a:srgbClr val="374957"/>
              </a:solidFill>
            </a:endParaRPr>
          </a:p>
          <a:p>
            <a:pPr marL="0" lvl="0" indent="0" algn="l" rtl="0">
              <a:lnSpc>
                <a:spcPct val="166000"/>
              </a:lnSpc>
              <a:spcBef>
                <a:spcPts val="800"/>
              </a:spcBef>
              <a:spcAft>
                <a:spcPts val="0"/>
              </a:spcAft>
              <a:buNone/>
            </a:pPr>
            <a:endParaRPr sz="1350" b="1">
              <a:solidFill>
                <a:srgbClr val="374957"/>
              </a:solidFill>
              <a:highlight>
                <a:srgbClr val="FFFFFF"/>
              </a:highlight>
              <a:latin typeface="Proxima Nova"/>
              <a:ea typeface="Proxima Nova"/>
              <a:cs typeface="Proxima Nova"/>
              <a:sym typeface="Proxima Nova"/>
            </a:endParaRPr>
          </a:p>
          <a:p>
            <a:pPr marL="0" lvl="0" indent="0" algn="l" rtl="0">
              <a:lnSpc>
                <a:spcPct val="166000"/>
              </a:lnSpc>
              <a:spcBef>
                <a:spcPts val="800"/>
              </a:spcBef>
              <a:spcAft>
                <a:spcPts val="0"/>
              </a:spcAft>
              <a:buNone/>
            </a:pPr>
            <a:endParaRPr sz="1350" b="1">
              <a:solidFill>
                <a:srgbClr val="374957"/>
              </a:solidFill>
              <a:highlight>
                <a:srgbClr val="FFFFFF"/>
              </a:highlight>
              <a:latin typeface="Proxima Nova"/>
              <a:ea typeface="Proxima Nova"/>
              <a:cs typeface="Proxima Nova"/>
              <a:sym typeface="Proxima Nova"/>
            </a:endParaRPr>
          </a:p>
          <a:p>
            <a:pPr marL="0" lvl="0" indent="0" algn="l" rtl="0">
              <a:lnSpc>
                <a:spcPct val="166000"/>
              </a:lnSpc>
              <a:spcBef>
                <a:spcPts val="800"/>
              </a:spcBef>
              <a:spcAft>
                <a:spcPts val="0"/>
              </a:spcAft>
              <a:buClr>
                <a:schemeClr val="dk1"/>
              </a:buClr>
              <a:buSzPts val="1100"/>
              <a:buFont typeface="Arial"/>
              <a:buNone/>
            </a:pPr>
            <a:endParaRPr sz="1350" b="1">
              <a:solidFill>
                <a:srgbClr val="374957"/>
              </a:solidFill>
              <a:highlight>
                <a:srgbClr val="FFFFFF"/>
              </a:highlight>
              <a:latin typeface="Proxima Nova"/>
              <a:ea typeface="Proxima Nova"/>
              <a:cs typeface="Proxima Nova"/>
              <a:sym typeface="Proxima Nova"/>
            </a:endParaRPr>
          </a:p>
          <a:p>
            <a:pPr marL="0" lvl="0" indent="0" algn="l" rtl="0">
              <a:spcBef>
                <a:spcPts val="0"/>
              </a:spcBef>
              <a:spcAft>
                <a:spcPts val="0"/>
              </a:spcAft>
              <a:buNone/>
            </a:pPr>
            <a:endParaRPr/>
          </a:p>
          <a:p>
            <a:pPr marL="0" lvl="0" indent="0" algn="l" rtl="0">
              <a:spcBef>
                <a:spcPts val="1000"/>
              </a:spcBef>
              <a:spcAft>
                <a:spcPts val="1000"/>
              </a:spcAft>
              <a:buNone/>
            </a:pPr>
            <a:endParaRPr/>
          </a:p>
        </p:txBody>
      </p:sp>
      <p:sp>
        <p:nvSpPr>
          <p:cNvPr id="2277" name="Google Shape;2277;p75"/>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278" name="Google Shape;2278;p75"/>
          <p:cNvSpPr/>
          <p:nvPr/>
        </p:nvSpPr>
        <p:spPr>
          <a:xfrm>
            <a:off x="7187738" y="33223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5"/>
          <p:cNvSpPr/>
          <p:nvPr/>
        </p:nvSpPr>
        <p:spPr>
          <a:xfrm>
            <a:off x="7393545" y="3584832"/>
            <a:ext cx="639419" cy="522085"/>
          </a:xfrm>
          <a:custGeom>
            <a:avLst/>
            <a:gdLst/>
            <a:ahLst/>
            <a:cxnLst/>
            <a:rect l="l" t="t" r="r" b="b"/>
            <a:pathLst>
              <a:path w="19493" h="15916" extrusionOk="0">
                <a:moveTo>
                  <a:pt x="9742" y="0"/>
                </a:moveTo>
                <a:cubicBezTo>
                  <a:pt x="7967" y="0"/>
                  <a:pt x="6531" y="554"/>
                  <a:pt x="6531" y="1232"/>
                </a:cubicBezTo>
                <a:lnTo>
                  <a:pt x="6531" y="2320"/>
                </a:lnTo>
                <a:lnTo>
                  <a:pt x="6531" y="3078"/>
                </a:lnTo>
                <a:cubicBezTo>
                  <a:pt x="4666" y="4176"/>
                  <a:pt x="3417" y="6209"/>
                  <a:pt x="3417" y="8520"/>
                </a:cubicBezTo>
                <a:cubicBezTo>
                  <a:pt x="3417" y="8814"/>
                  <a:pt x="3435" y="9091"/>
                  <a:pt x="3471" y="9368"/>
                </a:cubicBezTo>
                <a:lnTo>
                  <a:pt x="3221" y="9368"/>
                </a:lnTo>
                <a:cubicBezTo>
                  <a:pt x="1446" y="9368"/>
                  <a:pt x="0" y="9921"/>
                  <a:pt x="0" y="10599"/>
                </a:cubicBezTo>
                <a:lnTo>
                  <a:pt x="0" y="11687"/>
                </a:lnTo>
                <a:lnTo>
                  <a:pt x="0" y="12784"/>
                </a:lnTo>
                <a:lnTo>
                  <a:pt x="0" y="14693"/>
                </a:lnTo>
                <a:cubicBezTo>
                  <a:pt x="0" y="14970"/>
                  <a:pt x="241" y="15220"/>
                  <a:pt x="652" y="15434"/>
                </a:cubicBezTo>
                <a:cubicBezTo>
                  <a:pt x="1240" y="15728"/>
                  <a:pt x="2168" y="15916"/>
                  <a:pt x="3221" y="15916"/>
                </a:cubicBezTo>
                <a:cubicBezTo>
                  <a:pt x="4996" y="15916"/>
                  <a:pt x="6441" y="15371"/>
                  <a:pt x="6441" y="14693"/>
                </a:cubicBezTo>
                <a:lnTo>
                  <a:pt x="6441" y="13917"/>
                </a:lnTo>
                <a:cubicBezTo>
                  <a:pt x="7191" y="14381"/>
                  <a:pt x="8047" y="14693"/>
                  <a:pt x="8966" y="14800"/>
                </a:cubicBezTo>
                <a:cubicBezTo>
                  <a:pt x="8982" y="14803"/>
                  <a:pt x="8997" y="14804"/>
                  <a:pt x="9012" y="14804"/>
                </a:cubicBezTo>
                <a:cubicBezTo>
                  <a:pt x="9155" y="14804"/>
                  <a:pt x="9280" y="14696"/>
                  <a:pt x="9296" y="14551"/>
                </a:cubicBezTo>
                <a:cubicBezTo>
                  <a:pt x="9314" y="14390"/>
                  <a:pt x="9198" y="14238"/>
                  <a:pt x="9037" y="14221"/>
                </a:cubicBezTo>
                <a:cubicBezTo>
                  <a:pt x="8074" y="14105"/>
                  <a:pt x="7191" y="13748"/>
                  <a:pt x="6441" y="13212"/>
                </a:cubicBezTo>
                <a:lnTo>
                  <a:pt x="6441" y="11687"/>
                </a:lnTo>
                <a:lnTo>
                  <a:pt x="6441" y="10599"/>
                </a:lnTo>
                <a:cubicBezTo>
                  <a:pt x="6441" y="10028"/>
                  <a:pt x="5442" y="9555"/>
                  <a:pt x="4077" y="9412"/>
                </a:cubicBezTo>
                <a:cubicBezTo>
                  <a:pt x="4033" y="9118"/>
                  <a:pt x="4006" y="8823"/>
                  <a:pt x="4006" y="8520"/>
                </a:cubicBezTo>
                <a:cubicBezTo>
                  <a:pt x="4006" y="6548"/>
                  <a:pt x="5005" y="4809"/>
                  <a:pt x="6531" y="3774"/>
                </a:cubicBezTo>
                <a:lnTo>
                  <a:pt x="6531" y="5326"/>
                </a:lnTo>
                <a:cubicBezTo>
                  <a:pt x="6531" y="5478"/>
                  <a:pt x="6593" y="5612"/>
                  <a:pt x="6718" y="5746"/>
                </a:cubicBezTo>
                <a:cubicBezTo>
                  <a:pt x="7173" y="6218"/>
                  <a:pt x="8359" y="6548"/>
                  <a:pt x="9742" y="6548"/>
                </a:cubicBezTo>
                <a:cubicBezTo>
                  <a:pt x="11526" y="6548"/>
                  <a:pt x="12963" y="6004"/>
                  <a:pt x="12963" y="5326"/>
                </a:cubicBezTo>
                <a:lnTo>
                  <a:pt x="12963" y="3774"/>
                </a:lnTo>
                <a:cubicBezTo>
                  <a:pt x="14488" y="4809"/>
                  <a:pt x="15487" y="6548"/>
                  <a:pt x="15487" y="8520"/>
                </a:cubicBezTo>
                <a:cubicBezTo>
                  <a:pt x="15487" y="8823"/>
                  <a:pt x="15461" y="9118"/>
                  <a:pt x="15416" y="9412"/>
                </a:cubicBezTo>
                <a:cubicBezTo>
                  <a:pt x="14051" y="9555"/>
                  <a:pt x="13052" y="10028"/>
                  <a:pt x="13052" y="10599"/>
                </a:cubicBezTo>
                <a:lnTo>
                  <a:pt x="13052" y="11687"/>
                </a:lnTo>
                <a:lnTo>
                  <a:pt x="13052" y="12784"/>
                </a:lnTo>
                <a:lnTo>
                  <a:pt x="13052" y="13212"/>
                </a:lnTo>
                <a:cubicBezTo>
                  <a:pt x="12231" y="13792"/>
                  <a:pt x="11250" y="14167"/>
                  <a:pt x="10179" y="14247"/>
                </a:cubicBezTo>
                <a:cubicBezTo>
                  <a:pt x="10019" y="14256"/>
                  <a:pt x="9894" y="14399"/>
                  <a:pt x="9912" y="14560"/>
                </a:cubicBezTo>
                <a:cubicBezTo>
                  <a:pt x="9921" y="14720"/>
                  <a:pt x="10054" y="14836"/>
                  <a:pt x="10206" y="14836"/>
                </a:cubicBezTo>
                <a:lnTo>
                  <a:pt x="10224" y="14836"/>
                </a:lnTo>
                <a:cubicBezTo>
                  <a:pt x="11241" y="14756"/>
                  <a:pt x="12204" y="14444"/>
                  <a:pt x="13052" y="13917"/>
                </a:cubicBezTo>
                <a:lnTo>
                  <a:pt x="13052" y="14693"/>
                </a:lnTo>
                <a:cubicBezTo>
                  <a:pt x="13052" y="14836"/>
                  <a:pt x="13114" y="14970"/>
                  <a:pt x="13230" y="15095"/>
                </a:cubicBezTo>
                <a:cubicBezTo>
                  <a:pt x="13667" y="15577"/>
                  <a:pt x="14863" y="15916"/>
                  <a:pt x="16272" y="15916"/>
                </a:cubicBezTo>
                <a:cubicBezTo>
                  <a:pt x="18048" y="15916"/>
                  <a:pt x="19493" y="15371"/>
                  <a:pt x="19493" y="14693"/>
                </a:cubicBezTo>
                <a:lnTo>
                  <a:pt x="19493" y="11687"/>
                </a:lnTo>
                <a:lnTo>
                  <a:pt x="19493" y="10599"/>
                </a:lnTo>
                <a:cubicBezTo>
                  <a:pt x="19493" y="9921"/>
                  <a:pt x="18048" y="9368"/>
                  <a:pt x="16272" y="9368"/>
                </a:cubicBezTo>
                <a:lnTo>
                  <a:pt x="16023" y="9368"/>
                </a:lnTo>
                <a:cubicBezTo>
                  <a:pt x="16058" y="9091"/>
                  <a:pt x="16076" y="8806"/>
                  <a:pt x="16076" y="8520"/>
                </a:cubicBezTo>
                <a:cubicBezTo>
                  <a:pt x="16076" y="6209"/>
                  <a:pt x="14827" y="4176"/>
                  <a:pt x="12963" y="3078"/>
                </a:cubicBezTo>
                <a:lnTo>
                  <a:pt x="12963" y="2320"/>
                </a:lnTo>
                <a:lnTo>
                  <a:pt x="12963" y="1232"/>
                </a:lnTo>
                <a:cubicBezTo>
                  <a:pt x="12963" y="554"/>
                  <a:pt x="11526" y="0"/>
                  <a:pt x="9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0" name="Google Shape;2280;p75"/>
          <p:cNvGrpSpPr/>
          <p:nvPr/>
        </p:nvGrpSpPr>
        <p:grpSpPr>
          <a:xfrm>
            <a:off x="7384043" y="3578828"/>
            <a:ext cx="625117" cy="513031"/>
            <a:chOff x="4817500" y="2208350"/>
            <a:chExt cx="476425" cy="391000"/>
          </a:xfrm>
        </p:grpSpPr>
        <p:sp>
          <p:nvSpPr>
            <p:cNvPr id="2281" name="Google Shape;2281;p75"/>
            <p:cNvSpPr/>
            <p:nvPr/>
          </p:nvSpPr>
          <p:spPr>
            <a:xfrm>
              <a:off x="4817500" y="2208350"/>
              <a:ext cx="476425" cy="391000"/>
            </a:xfrm>
            <a:custGeom>
              <a:avLst/>
              <a:gdLst/>
              <a:ahLst/>
              <a:cxnLst/>
              <a:rect l="l" t="t" r="r" b="b"/>
              <a:pathLst>
                <a:path w="19057" h="15640" extrusionOk="0">
                  <a:moveTo>
                    <a:pt x="12303" y="2258"/>
                  </a:moveTo>
                  <a:lnTo>
                    <a:pt x="12303" y="3507"/>
                  </a:lnTo>
                  <a:cubicBezTo>
                    <a:pt x="12303" y="3641"/>
                    <a:pt x="12116" y="3864"/>
                    <a:pt x="11589" y="4069"/>
                  </a:cubicBezTo>
                  <a:cubicBezTo>
                    <a:pt x="11045" y="4274"/>
                    <a:pt x="10314" y="4390"/>
                    <a:pt x="9529" y="4390"/>
                  </a:cubicBezTo>
                  <a:cubicBezTo>
                    <a:pt x="8743" y="4390"/>
                    <a:pt x="8012" y="4274"/>
                    <a:pt x="7468" y="4069"/>
                  </a:cubicBezTo>
                  <a:cubicBezTo>
                    <a:pt x="6941" y="3864"/>
                    <a:pt x="6754" y="3641"/>
                    <a:pt x="6754" y="3507"/>
                  </a:cubicBezTo>
                  <a:lnTo>
                    <a:pt x="6754" y="2258"/>
                  </a:lnTo>
                  <a:cubicBezTo>
                    <a:pt x="6897" y="2347"/>
                    <a:pt x="7066" y="2436"/>
                    <a:pt x="7271" y="2508"/>
                  </a:cubicBezTo>
                  <a:cubicBezTo>
                    <a:pt x="7878" y="2740"/>
                    <a:pt x="8681" y="2865"/>
                    <a:pt x="9529" y="2865"/>
                  </a:cubicBezTo>
                  <a:cubicBezTo>
                    <a:pt x="10376" y="2865"/>
                    <a:pt x="11179" y="2740"/>
                    <a:pt x="11786" y="2508"/>
                  </a:cubicBezTo>
                  <a:cubicBezTo>
                    <a:pt x="11982" y="2436"/>
                    <a:pt x="12160" y="2347"/>
                    <a:pt x="12303" y="2258"/>
                  </a:cubicBezTo>
                  <a:close/>
                  <a:moveTo>
                    <a:pt x="12303" y="4337"/>
                  </a:moveTo>
                  <a:lnTo>
                    <a:pt x="12303" y="5309"/>
                  </a:lnTo>
                  <a:cubicBezTo>
                    <a:pt x="12303" y="5443"/>
                    <a:pt x="12116" y="5675"/>
                    <a:pt x="11589" y="5871"/>
                  </a:cubicBezTo>
                  <a:cubicBezTo>
                    <a:pt x="11045" y="6085"/>
                    <a:pt x="10314" y="6192"/>
                    <a:pt x="9529" y="6192"/>
                  </a:cubicBezTo>
                  <a:cubicBezTo>
                    <a:pt x="8743" y="6192"/>
                    <a:pt x="8012" y="6085"/>
                    <a:pt x="7468" y="5871"/>
                  </a:cubicBezTo>
                  <a:cubicBezTo>
                    <a:pt x="6941" y="5675"/>
                    <a:pt x="6754" y="5443"/>
                    <a:pt x="6754" y="5309"/>
                  </a:cubicBezTo>
                  <a:lnTo>
                    <a:pt x="6754" y="4337"/>
                  </a:lnTo>
                  <a:cubicBezTo>
                    <a:pt x="6897" y="4426"/>
                    <a:pt x="7066" y="4515"/>
                    <a:pt x="7271" y="4586"/>
                  </a:cubicBezTo>
                  <a:cubicBezTo>
                    <a:pt x="7878" y="4818"/>
                    <a:pt x="8681" y="4943"/>
                    <a:pt x="9529" y="4943"/>
                  </a:cubicBezTo>
                  <a:cubicBezTo>
                    <a:pt x="10376" y="4943"/>
                    <a:pt x="11179" y="4818"/>
                    <a:pt x="11786" y="4586"/>
                  </a:cubicBezTo>
                  <a:cubicBezTo>
                    <a:pt x="11982" y="4515"/>
                    <a:pt x="12160" y="4426"/>
                    <a:pt x="12303" y="4337"/>
                  </a:cubicBezTo>
                  <a:close/>
                  <a:moveTo>
                    <a:pt x="15720" y="9422"/>
                  </a:moveTo>
                  <a:cubicBezTo>
                    <a:pt x="16505" y="9422"/>
                    <a:pt x="17236" y="9537"/>
                    <a:pt x="17780" y="9743"/>
                  </a:cubicBezTo>
                  <a:cubicBezTo>
                    <a:pt x="18307" y="9948"/>
                    <a:pt x="18494" y="10171"/>
                    <a:pt x="18494" y="10305"/>
                  </a:cubicBezTo>
                  <a:cubicBezTo>
                    <a:pt x="18494" y="10439"/>
                    <a:pt x="18307" y="10670"/>
                    <a:pt x="17780" y="10867"/>
                  </a:cubicBezTo>
                  <a:cubicBezTo>
                    <a:pt x="17236" y="11081"/>
                    <a:pt x="16505" y="11197"/>
                    <a:pt x="15720" y="11197"/>
                  </a:cubicBezTo>
                  <a:cubicBezTo>
                    <a:pt x="14935" y="11197"/>
                    <a:pt x="14203" y="11081"/>
                    <a:pt x="13659" y="10867"/>
                  </a:cubicBezTo>
                  <a:cubicBezTo>
                    <a:pt x="13133" y="10670"/>
                    <a:pt x="12945" y="10439"/>
                    <a:pt x="12945" y="10305"/>
                  </a:cubicBezTo>
                  <a:cubicBezTo>
                    <a:pt x="12945" y="10171"/>
                    <a:pt x="13133" y="9948"/>
                    <a:pt x="13659" y="9743"/>
                  </a:cubicBezTo>
                  <a:cubicBezTo>
                    <a:pt x="14203" y="9537"/>
                    <a:pt x="14935" y="9422"/>
                    <a:pt x="15720" y="9422"/>
                  </a:cubicBezTo>
                  <a:close/>
                  <a:moveTo>
                    <a:pt x="3337" y="9422"/>
                  </a:moveTo>
                  <a:cubicBezTo>
                    <a:pt x="4122" y="9422"/>
                    <a:pt x="4854" y="9537"/>
                    <a:pt x="5398" y="9743"/>
                  </a:cubicBezTo>
                  <a:cubicBezTo>
                    <a:pt x="5924" y="9948"/>
                    <a:pt x="6112" y="10171"/>
                    <a:pt x="6112" y="10305"/>
                  </a:cubicBezTo>
                  <a:cubicBezTo>
                    <a:pt x="6112" y="10439"/>
                    <a:pt x="5924" y="10670"/>
                    <a:pt x="5398" y="10867"/>
                  </a:cubicBezTo>
                  <a:cubicBezTo>
                    <a:pt x="4854" y="11081"/>
                    <a:pt x="4122" y="11197"/>
                    <a:pt x="3337" y="11197"/>
                  </a:cubicBezTo>
                  <a:cubicBezTo>
                    <a:pt x="3052" y="11197"/>
                    <a:pt x="2775" y="11179"/>
                    <a:pt x="2499" y="11143"/>
                  </a:cubicBezTo>
                  <a:cubicBezTo>
                    <a:pt x="2488" y="11142"/>
                    <a:pt x="2478" y="11141"/>
                    <a:pt x="2468" y="11141"/>
                  </a:cubicBezTo>
                  <a:cubicBezTo>
                    <a:pt x="2329" y="11141"/>
                    <a:pt x="2212" y="11252"/>
                    <a:pt x="2195" y="11393"/>
                  </a:cubicBezTo>
                  <a:cubicBezTo>
                    <a:pt x="2178" y="11545"/>
                    <a:pt x="2285" y="11687"/>
                    <a:pt x="2436" y="11705"/>
                  </a:cubicBezTo>
                  <a:cubicBezTo>
                    <a:pt x="2731" y="11732"/>
                    <a:pt x="3034" y="11750"/>
                    <a:pt x="3337" y="11750"/>
                  </a:cubicBezTo>
                  <a:cubicBezTo>
                    <a:pt x="4185" y="11750"/>
                    <a:pt x="4988" y="11625"/>
                    <a:pt x="5594" y="11393"/>
                  </a:cubicBezTo>
                  <a:cubicBezTo>
                    <a:pt x="5791" y="11313"/>
                    <a:pt x="5969" y="11232"/>
                    <a:pt x="6112" y="11134"/>
                  </a:cubicBezTo>
                  <a:lnTo>
                    <a:pt x="6112" y="12383"/>
                  </a:lnTo>
                  <a:cubicBezTo>
                    <a:pt x="6112" y="12517"/>
                    <a:pt x="5924" y="12749"/>
                    <a:pt x="5398" y="12945"/>
                  </a:cubicBezTo>
                  <a:cubicBezTo>
                    <a:pt x="4854" y="13159"/>
                    <a:pt x="4122" y="13275"/>
                    <a:pt x="3337" y="13275"/>
                  </a:cubicBezTo>
                  <a:cubicBezTo>
                    <a:pt x="2552" y="13275"/>
                    <a:pt x="1821" y="13159"/>
                    <a:pt x="1277" y="12945"/>
                  </a:cubicBezTo>
                  <a:cubicBezTo>
                    <a:pt x="750" y="12749"/>
                    <a:pt x="563" y="12517"/>
                    <a:pt x="563" y="12383"/>
                  </a:cubicBezTo>
                  <a:lnTo>
                    <a:pt x="563" y="11134"/>
                  </a:lnTo>
                  <a:cubicBezTo>
                    <a:pt x="750" y="11259"/>
                    <a:pt x="973" y="11357"/>
                    <a:pt x="1241" y="11447"/>
                  </a:cubicBezTo>
                  <a:cubicBezTo>
                    <a:pt x="1273" y="11458"/>
                    <a:pt x="1305" y="11463"/>
                    <a:pt x="1336" y="11463"/>
                  </a:cubicBezTo>
                  <a:cubicBezTo>
                    <a:pt x="1452" y="11463"/>
                    <a:pt x="1556" y="11390"/>
                    <a:pt x="1598" y="11277"/>
                  </a:cubicBezTo>
                  <a:cubicBezTo>
                    <a:pt x="1642" y="11125"/>
                    <a:pt x="1562" y="10974"/>
                    <a:pt x="1419" y="10920"/>
                  </a:cubicBezTo>
                  <a:cubicBezTo>
                    <a:pt x="830" y="10724"/>
                    <a:pt x="563" y="10474"/>
                    <a:pt x="563" y="10305"/>
                  </a:cubicBezTo>
                  <a:cubicBezTo>
                    <a:pt x="563" y="10171"/>
                    <a:pt x="750" y="9948"/>
                    <a:pt x="1277" y="9743"/>
                  </a:cubicBezTo>
                  <a:cubicBezTo>
                    <a:pt x="1821" y="9537"/>
                    <a:pt x="2552" y="9422"/>
                    <a:pt x="3337" y="9422"/>
                  </a:cubicBezTo>
                  <a:close/>
                  <a:moveTo>
                    <a:pt x="18494" y="11134"/>
                  </a:moveTo>
                  <a:lnTo>
                    <a:pt x="18494" y="12383"/>
                  </a:lnTo>
                  <a:cubicBezTo>
                    <a:pt x="18494" y="12517"/>
                    <a:pt x="18307" y="12749"/>
                    <a:pt x="17780" y="12945"/>
                  </a:cubicBezTo>
                  <a:cubicBezTo>
                    <a:pt x="17236" y="13159"/>
                    <a:pt x="16505" y="13275"/>
                    <a:pt x="15720" y="13275"/>
                  </a:cubicBezTo>
                  <a:cubicBezTo>
                    <a:pt x="14935" y="13275"/>
                    <a:pt x="14203" y="13159"/>
                    <a:pt x="13659" y="12945"/>
                  </a:cubicBezTo>
                  <a:cubicBezTo>
                    <a:pt x="13133" y="12749"/>
                    <a:pt x="12945" y="12517"/>
                    <a:pt x="12945" y="12383"/>
                  </a:cubicBezTo>
                  <a:lnTo>
                    <a:pt x="12945" y="11134"/>
                  </a:lnTo>
                  <a:cubicBezTo>
                    <a:pt x="13088" y="11232"/>
                    <a:pt x="13258" y="11313"/>
                    <a:pt x="13463" y="11393"/>
                  </a:cubicBezTo>
                  <a:cubicBezTo>
                    <a:pt x="14069" y="11625"/>
                    <a:pt x="14872" y="11750"/>
                    <a:pt x="15720" y="11750"/>
                  </a:cubicBezTo>
                  <a:cubicBezTo>
                    <a:pt x="16567" y="11750"/>
                    <a:pt x="17370" y="11625"/>
                    <a:pt x="17977" y="11393"/>
                  </a:cubicBezTo>
                  <a:cubicBezTo>
                    <a:pt x="18173" y="11313"/>
                    <a:pt x="18351" y="11232"/>
                    <a:pt x="18494" y="11134"/>
                  </a:cubicBezTo>
                  <a:close/>
                  <a:moveTo>
                    <a:pt x="6112" y="13213"/>
                  </a:moveTo>
                  <a:lnTo>
                    <a:pt x="6112" y="14194"/>
                  </a:lnTo>
                  <a:cubicBezTo>
                    <a:pt x="6112" y="14328"/>
                    <a:pt x="5924" y="14551"/>
                    <a:pt x="5398" y="14756"/>
                  </a:cubicBezTo>
                  <a:cubicBezTo>
                    <a:pt x="4854" y="14961"/>
                    <a:pt x="4122" y="15077"/>
                    <a:pt x="3337" y="15077"/>
                  </a:cubicBezTo>
                  <a:cubicBezTo>
                    <a:pt x="2552" y="15077"/>
                    <a:pt x="1821" y="14961"/>
                    <a:pt x="1277" y="14756"/>
                  </a:cubicBezTo>
                  <a:cubicBezTo>
                    <a:pt x="750" y="14551"/>
                    <a:pt x="563" y="14328"/>
                    <a:pt x="563" y="14194"/>
                  </a:cubicBezTo>
                  <a:lnTo>
                    <a:pt x="563" y="13213"/>
                  </a:lnTo>
                  <a:cubicBezTo>
                    <a:pt x="706" y="13311"/>
                    <a:pt x="884" y="13391"/>
                    <a:pt x="1080" y="13472"/>
                  </a:cubicBezTo>
                  <a:cubicBezTo>
                    <a:pt x="1687" y="13704"/>
                    <a:pt x="2490" y="13828"/>
                    <a:pt x="3337" y="13828"/>
                  </a:cubicBezTo>
                  <a:cubicBezTo>
                    <a:pt x="4185" y="13828"/>
                    <a:pt x="4988" y="13704"/>
                    <a:pt x="5594" y="13472"/>
                  </a:cubicBezTo>
                  <a:cubicBezTo>
                    <a:pt x="5791" y="13391"/>
                    <a:pt x="5969" y="13311"/>
                    <a:pt x="6112" y="13213"/>
                  </a:cubicBezTo>
                  <a:close/>
                  <a:moveTo>
                    <a:pt x="18494" y="13213"/>
                  </a:moveTo>
                  <a:lnTo>
                    <a:pt x="18494" y="14194"/>
                  </a:lnTo>
                  <a:cubicBezTo>
                    <a:pt x="18494" y="14328"/>
                    <a:pt x="18307" y="14551"/>
                    <a:pt x="17780" y="14756"/>
                  </a:cubicBezTo>
                  <a:cubicBezTo>
                    <a:pt x="17236" y="14961"/>
                    <a:pt x="16505" y="15077"/>
                    <a:pt x="15720" y="15077"/>
                  </a:cubicBezTo>
                  <a:cubicBezTo>
                    <a:pt x="14935" y="15077"/>
                    <a:pt x="14203" y="14961"/>
                    <a:pt x="13659" y="14756"/>
                  </a:cubicBezTo>
                  <a:cubicBezTo>
                    <a:pt x="13133" y="14551"/>
                    <a:pt x="12945" y="14328"/>
                    <a:pt x="12945" y="14194"/>
                  </a:cubicBezTo>
                  <a:lnTo>
                    <a:pt x="12945" y="13213"/>
                  </a:lnTo>
                  <a:cubicBezTo>
                    <a:pt x="13088" y="13311"/>
                    <a:pt x="13258" y="13391"/>
                    <a:pt x="13463" y="13472"/>
                  </a:cubicBezTo>
                  <a:cubicBezTo>
                    <a:pt x="14069" y="13704"/>
                    <a:pt x="14872" y="13828"/>
                    <a:pt x="15720" y="13828"/>
                  </a:cubicBezTo>
                  <a:cubicBezTo>
                    <a:pt x="16567" y="13828"/>
                    <a:pt x="17370" y="13704"/>
                    <a:pt x="17977" y="13472"/>
                  </a:cubicBezTo>
                  <a:cubicBezTo>
                    <a:pt x="18173" y="13391"/>
                    <a:pt x="18351" y="13311"/>
                    <a:pt x="18494" y="13213"/>
                  </a:cubicBezTo>
                  <a:close/>
                  <a:moveTo>
                    <a:pt x="10064" y="0"/>
                  </a:moveTo>
                  <a:cubicBezTo>
                    <a:pt x="9912" y="0"/>
                    <a:pt x="9795" y="113"/>
                    <a:pt x="9778" y="260"/>
                  </a:cubicBezTo>
                  <a:cubicBezTo>
                    <a:pt x="9769" y="411"/>
                    <a:pt x="9885" y="545"/>
                    <a:pt x="10046" y="554"/>
                  </a:cubicBezTo>
                  <a:cubicBezTo>
                    <a:pt x="11500" y="652"/>
                    <a:pt x="12303" y="1134"/>
                    <a:pt x="12303" y="1428"/>
                  </a:cubicBezTo>
                  <a:cubicBezTo>
                    <a:pt x="12303" y="1562"/>
                    <a:pt x="12116" y="1785"/>
                    <a:pt x="11589" y="1990"/>
                  </a:cubicBezTo>
                  <a:cubicBezTo>
                    <a:pt x="11045" y="2196"/>
                    <a:pt x="10314" y="2311"/>
                    <a:pt x="9529" y="2311"/>
                  </a:cubicBezTo>
                  <a:cubicBezTo>
                    <a:pt x="8743" y="2311"/>
                    <a:pt x="8012" y="2196"/>
                    <a:pt x="7468" y="1990"/>
                  </a:cubicBezTo>
                  <a:cubicBezTo>
                    <a:pt x="6941" y="1785"/>
                    <a:pt x="6754" y="1562"/>
                    <a:pt x="6754" y="1428"/>
                  </a:cubicBezTo>
                  <a:cubicBezTo>
                    <a:pt x="6754" y="1134"/>
                    <a:pt x="7512" y="670"/>
                    <a:pt x="8940" y="563"/>
                  </a:cubicBezTo>
                  <a:cubicBezTo>
                    <a:pt x="9100" y="554"/>
                    <a:pt x="9207" y="420"/>
                    <a:pt x="9198" y="260"/>
                  </a:cubicBezTo>
                  <a:cubicBezTo>
                    <a:pt x="9190" y="118"/>
                    <a:pt x="9073" y="8"/>
                    <a:pt x="8935" y="8"/>
                  </a:cubicBezTo>
                  <a:cubicBezTo>
                    <a:pt x="8925" y="8"/>
                    <a:pt x="8914" y="9"/>
                    <a:pt x="8904" y="10"/>
                  </a:cubicBezTo>
                  <a:cubicBezTo>
                    <a:pt x="7566" y="108"/>
                    <a:pt x="6228" y="581"/>
                    <a:pt x="6192" y="1393"/>
                  </a:cubicBezTo>
                  <a:cubicBezTo>
                    <a:pt x="6192" y="1402"/>
                    <a:pt x="6192" y="1419"/>
                    <a:pt x="6192" y="1428"/>
                  </a:cubicBezTo>
                  <a:lnTo>
                    <a:pt x="6192" y="3346"/>
                  </a:lnTo>
                  <a:cubicBezTo>
                    <a:pt x="4524" y="4470"/>
                    <a:pt x="3525" y="6335"/>
                    <a:pt x="3525" y="8342"/>
                  </a:cubicBezTo>
                  <a:cubicBezTo>
                    <a:pt x="3525" y="8520"/>
                    <a:pt x="3534" y="8690"/>
                    <a:pt x="3551" y="8868"/>
                  </a:cubicBezTo>
                  <a:lnTo>
                    <a:pt x="3337" y="8868"/>
                  </a:lnTo>
                  <a:cubicBezTo>
                    <a:pt x="2490" y="8868"/>
                    <a:pt x="1687" y="8993"/>
                    <a:pt x="1080" y="9225"/>
                  </a:cubicBezTo>
                  <a:cubicBezTo>
                    <a:pt x="384" y="9493"/>
                    <a:pt x="1" y="9876"/>
                    <a:pt x="1" y="10305"/>
                  </a:cubicBezTo>
                  <a:lnTo>
                    <a:pt x="1" y="14194"/>
                  </a:lnTo>
                  <a:cubicBezTo>
                    <a:pt x="1" y="14631"/>
                    <a:pt x="384" y="15015"/>
                    <a:pt x="1080" y="15274"/>
                  </a:cubicBezTo>
                  <a:cubicBezTo>
                    <a:pt x="1687" y="15506"/>
                    <a:pt x="2490" y="15639"/>
                    <a:pt x="3337" y="15639"/>
                  </a:cubicBezTo>
                  <a:cubicBezTo>
                    <a:pt x="4185" y="15639"/>
                    <a:pt x="4988" y="15506"/>
                    <a:pt x="5594" y="15274"/>
                  </a:cubicBezTo>
                  <a:cubicBezTo>
                    <a:pt x="6290" y="15015"/>
                    <a:pt x="6674" y="14631"/>
                    <a:pt x="6674" y="14194"/>
                  </a:cubicBezTo>
                  <a:lnTo>
                    <a:pt x="6674" y="13623"/>
                  </a:lnTo>
                  <a:cubicBezTo>
                    <a:pt x="7325" y="13980"/>
                    <a:pt x="8039" y="14212"/>
                    <a:pt x="8788" y="14301"/>
                  </a:cubicBezTo>
                  <a:lnTo>
                    <a:pt x="8824" y="14301"/>
                  </a:lnTo>
                  <a:cubicBezTo>
                    <a:pt x="8958" y="14301"/>
                    <a:pt x="9082" y="14203"/>
                    <a:pt x="9100" y="14060"/>
                  </a:cubicBezTo>
                  <a:cubicBezTo>
                    <a:pt x="9118" y="13909"/>
                    <a:pt x="9011" y="13766"/>
                    <a:pt x="8859" y="13748"/>
                  </a:cubicBezTo>
                  <a:cubicBezTo>
                    <a:pt x="8074" y="13650"/>
                    <a:pt x="7343" y="13391"/>
                    <a:pt x="6674" y="12981"/>
                  </a:cubicBezTo>
                  <a:lnTo>
                    <a:pt x="6674" y="10314"/>
                  </a:lnTo>
                  <a:lnTo>
                    <a:pt x="6674" y="10305"/>
                  </a:lnTo>
                  <a:cubicBezTo>
                    <a:pt x="6674" y="9876"/>
                    <a:pt x="6290" y="9493"/>
                    <a:pt x="5594" y="9225"/>
                  </a:cubicBezTo>
                  <a:cubicBezTo>
                    <a:pt x="5175" y="9065"/>
                    <a:pt x="4667" y="8958"/>
                    <a:pt x="4113" y="8904"/>
                  </a:cubicBezTo>
                  <a:cubicBezTo>
                    <a:pt x="4096" y="8717"/>
                    <a:pt x="4078" y="8529"/>
                    <a:pt x="4078" y="8342"/>
                  </a:cubicBezTo>
                  <a:cubicBezTo>
                    <a:pt x="4078" y="6647"/>
                    <a:pt x="4863" y="5068"/>
                    <a:pt x="6192" y="4033"/>
                  </a:cubicBezTo>
                  <a:lnTo>
                    <a:pt x="6192" y="5309"/>
                  </a:lnTo>
                  <a:cubicBezTo>
                    <a:pt x="6192" y="5746"/>
                    <a:pt x="6576" y="6130"/>
                    <a:pt x="7271" y="6397"/>
                  </a:cubicBezTo>
                  <a:cubicBezTo>
                    <a:pt x="7878" y="6629"/>
                    <a:pt x="8681" y="6754"/>
                    <a:pt x="9529" y="6754"/>
                  </a:cubicBezTo>
                  <a:cubicBezTo>
                    <a:pt x="10376" y="6754"/>
                    <a:pt x="11179" y="6629"/>
                    <a:pt x="11786" y="6397"/>
                  </a:cubicBezTo>
                  <a:cubicBezTo>
                    <a:pt x="12481" y="6130"/>
                    <a:pt x="12865" y="5746"/>
                    <a:pt x="12865" y="5309"/>
                  </a:cubicBezTo>
                  <a:lnTo>
                    <a:pt x="12865" y="4033"/>
                  </a:lnTo>
                  <a:cubicBezTo>
                    <a:pt x="14194" y="5068"/>
                    <a:pt x="14970" y="6638"/>
                    <a:pt x="14970" y="8342"/>
                  </a:cubicBezTo>
                  <a:cubicBezTo>
                    <a:pt x="14970" y="8529"/>
                    <a:pt x="14961" y="8717"/>
                    <a:pt x="14944" y="8904"/>
                  </a:cubicBezTo>
                  <a:cubicBezTo>
                    <a:pt x="14390" y="8958"/>
                    <a:pt x="13882" y="9065"/>
                    <a:pt x="13463" y="9225"/>
                  </a:cubicBezTo>
                  <a:cubicBezTo>
                    <a:pt x="12767" y="9493"/>
                    <a:pt x="12383" y="9876"/>
                    <a:pt x="12383" y="10305"/>
                  </a:cubicBezTo>
                  <a:lnTo>
                    <a:pt x="12383" y="12981"/>
                  </a:lnTo>
                  <a:cubicBezTo>
                    <a:pt x="11652" y="13436"/>
                    <a:pt x="10804" y="13713"/>
                    <a:pt x="9939" y="13775"/>
                  </a:cubicBezTo>
                  <a:cubicBezTo>
                    <a:pt x="9787" y="13784"/>
                    <a:pt x="9671" y="13918"/>
                    <a:pt x="9680" y="14069"/>
                  </a:cubicBezTo>
                  <a:cubicBezTo>
                    <a:pt x="9698" y="14221"/>
                    <a:pt x="9814" y="14328"/>
                    <a:pt x="9957" y="14328"/>
                  </a:cubicBezTo>
                  <a:lnTo>
                    <a:pt x="9983" y="14328"/>
                  </a:lnTo>
                  <a:cubicBezTo>
                    <a:pt x="10822" y="14266"/>
                    <a:pt x="11643" y="14025"/>
                    <a:pt x="12383" y="13623"/>
                  </a:cubicBezTo>
                  <a:lnTo>
                    <a:pt x="12383" y="14194"/>
                  </a:lnTo>
                  <a:cubicBezTo>
                    <a:pt x="12383" y="14631"/>
                    <a:pt x="12767" y="15015"/>
                    <a:pt x="13463" y="15274"/>
                  </a:cubicBezTo>
                  <a:cubicBezTo>
                    <a:pt x="14069" y="15506"/>
                    <a:pt x="14872" y="15639"/>
                    <a:pt x="15720" y="15639"/>
                  </a:cubicBezTo>
                  <a:cubicBezTo>
                    <a:pt x="16567" y="15639"/>
                    <a:pt x="17370" y="15506"/>
                    <a:pt x="17977" y="15274"/>
                  </a:cubicBezTo>
                  <a:cubicBezTo>
                    <a:pt x="18673" y="15015"/>
                    <a:pt x="19056" y="14631"/>
                    <a:pt x="19056" y="14194"/>
                  </a:cubicBezTo>
                  <a:lnTo>
                    <a:pt x="19056" y="10305"/>
                  </a:lnTo>
                  <a:cubicBezTo>
                    <a:pt x="19056" y="9876"/>
                    <a:pt x="18673" y="9493"/>
                    <a:pt x="17977" y="9225"/>
                  </a:cubicBezTo>
                  <a:cubicBezTo>
                    <a:pt x="17370" y="8993"/>
                    <a:pt x="16567" y="8868"/>
                    <a:pt x="15720" y="8868"/>
                  </a:cubicBezTo>
                  <a:lnTo>
                    <a:pt x="15506" y="8868"/>
                  </a:lnTo>
                  <a:cubicBezTo>
                    <a:pt x="15523" y="8690"/>
                    <a:pt x="15532" y="8520"/>
                    <a:pt x="15532" y="8342"/>
                  </a:cubicBezTo>
                  <a:cubicBezTo>
                    <a:pt x="15532" y="6326"/>
                    <a:pt x="14533" y="4470"/>
                    <a:pt x="12865" y="3346"/>
                  </a:cubicBezTo>
                  <a:lnTo>
                    <a:pt x="12865" y="1428"/>
                  </a:lnTo>
                  <a:cubicBezTo>
                    <a:pt x="12865" y="1419"/>
                    <a:pt x="12865" y="1402"/>
                    <a:pt x="12856" y="1393"/>
                  </a:cubicBezTo>
                  <a:cubicBezTo>
                    <a:pt x="12829" y="563"/>
                    <a:pt x="11447" y="90"/>
                    <a:pt x="10082" y="1"/>
                  </a:cubicBezTo>
                  <a:cubicBezTo>
                    <a:pt x="10076" y="1"/>
                    <a:pt x="10070" y="0"/>
                    <a:pt x="1006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5"/>
            <p:cNvSpPr/>
            <p:nvPr/>
          </p:nvSpPr>
          <p:spPr>
            <a:xfrm>
              <a:off x="5020900" y="2393250"/>
              <a:ext cx="14075" cy="15200"/>
            </a:xfrm>
            <a:custGeom>
              <a:avLst/>
              <a:gdLst/>
              <a:ahLst/>
              <a:cxnLst/>
              <a:rect l="l" t="t" r="r" b="b"/>
              <a:pathLst>
                <a:path w="563" h="608" extrusionOk="0">
                  <a:moveTo>
                    <a:pt x="286" y="0"/>
                  </a:moveTo>
                  <a:cubicBezTo>
                    <a:pt x="126" y="0"/>
                    <a:pt x="1" y="125"/>
                    <a:pt x="1" y="277"/>
                  </a:cubicBezTo>
                  <a:lnTo>
                    <a:pt x="1" y="331"/>
                  </a:lnTo>
                  <a:cubicBezTo>
                    <a:pt x="1" y="482"/>
                    <a:pt x="126" y="607"/>
                    <a:pt x="286" y="607"/>
                  </a:cubicBezTo>
                  <a:cubicBezTo>
                    <a:pt x="438" y="607"/>
                    <a:pt x="563" y="482"/>
                    <a:pt x="563" y="331"/>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5"/>
            <p:cNvSpPr/>
            <p:nvPr/>
          </p:nvSpPr>
          <p:spPr>
            <a:xfrm>
              <a:off x="5048775" y="2393250"/>
              <a:ext cx="13875" cy="15200"/>
            </a:xfrm>
            <a:custGeom>
              <a:avLst/>
              <a:gdLst/>
              <a:ahLst/>
              <a:cxnLst/>
              <a:rect l="l" t="t" r="r" b="b"/>
              <a:pathLst>
                <a:path w="555" h="608" extrusionOk="0">
                  <a:moveTo>
                    <a:pt x="278" y="0"/>
                  </a:moveTo>
                  <a:cubicBezTo>
                    <a:pt x="126" y="0"/>
                    <a:pt x="1" y="125"/>
                    <a:pt x="1" y="277"/>
                  </a:cubicBezTo>
                  <a:lnTo>
                    <a:pt x="1" y="331"/>
                  </a:lnTo>
                  <a:cubicBezTo>
                    <a:pt x="1" y="482"/>
                    <a:pt x="126" y="607"/>
                    <a:pt x="278" y="607"/>
                  </a:cubicBezTo>
                  <a:cubicBezTo>
                    <a:pt x="429" y="607"/>
                    <a:pt x="554" y="482"/>
                    <a:pt x="554" y="331"/>
                  </a:cubicBezTo>
                  <a:lnTo>
                    <a:pt x="554" y="277"/>
                  </a:lnTo>
                  <a:cubicBezTo>
                    <a:pt x="554" y="125"/>
                    <a:pt x="429"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5"/>
            <p:cNvSpPr/>
            <p:nvPr/>
          </p:nvSpPr>
          <p:spPr>
            <a:xfrm>
              <a:off x="5076450" y="2393250"/>
              <a:ext cx="13850" cy="15200"/>
            </a:xfrm>
            <a:custGeom>
              <a:avLst/>
              <a:gdLst/>
              <a:ahLst/>
              <a:cxnLst/>
              <a:rect l="l" t="t" r="r" b="b"/>
              <a:pathLst>
                <a:path w="554" h="608" extrusionOk="0">
                  <a:moveTo>
                    <a:pt x="277" y="0"/>
                  </a:moveTo>
                  <a:cubicBezTo>
                    <a:pt x="125" y="0"/>
                    <a:pt x="0" y="125"/>
                    <a:pt x="0" y="277"/>
                  </a:cubicBezTo>
                  <a:lnTo>
                    <a:pt x="0" y="331"/>
                  </a:lnTo>
                  <a:cubicBezTo>
                    <a:pt x="0" y="482"/>
                    <a:pt x="125" y="607"/>
                    <a:pt x="277" y="607"/>
                  </a:cubicBezTo>
                  <a:cubicBezTo>
                    <a:pt x="428" y="607"/>
                    <a:pt x="553" y="482"/>
                    <a:pt x="553" y="331"/>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88"/>
        <p:cNvGrpSpPr/>
        <p:nvPr/>
      </p:nvGrpSpPr>
      <p:grpSpPr>
        <a:xfrm>
          <a:off x="0" y="0"/>
          <a:ext cx="0" cy="0"/>
          <a:chOff x="0" y="0"/>
          <a:chExt cx="0" cy="0"/>
        </a:xfrm>
      </p:grpSpPr>
      <p:sp>
        <p:nvSpPr>
          <p:cNvPr id="2289" name="Google Shape;2289;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290" name="Google Shape;2290;p76"/>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l"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4"/>
        <p:cNvGrpSpPr/>
        <p:nvPr/>
      </p:nvGrpSpPr>
      <p:grpSpPr>
        <a:xfrm>
          <a:off x="0" y="0"/>
          <a:ext cx="0" cy="0"/>
          <a:chOff x="0" y="0"/>
          <a:chExt cx="0" cy="0"/>
        </a:xfrm>
      </p:grpSpPr>
      <p:sp>
        <p:nvSpPr>
          <p:cNvPr id="2295" name="Google Shape;2295;p77"/>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Slidesgo School:</a:t>
            </a:r>
            <a:endParaRPr sz="1100">
              <a:solidFill>
                <a:schemeClr val="lt1"/>
              </a:solidFill>
            </a:endParaRPr>
          </a:p>
          <a:p>
            <a:pPr marL="0" lvl="0" indent="0" algn="l"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296" name="Google Shape;2296;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00"/>
        <p:cNvGrpSpPr/>
        <p:nvPr/>
      </p:nvGrpSpPr>
      <p:grpSpPr>
        <a:xfrm>
          <a:off x="0" y="0"/>
          <a:ext cx="0" cy="0"/>
          <a:chOff x="0" y="0"/>
          <a:chExt cx="0" cy="0"/>
        </a:xfrm>
      </p:grpSpPr>
      <p:sp>
        <p:nvSpPr>
          <p:cNvPr id="2301" name="Google Shape;2301;p78"/>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Abhaya Libre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(https://fonts.google.com/specimen/Abhaya+Libre)</a:t>
            </a:r>
            <a:endParaRPr sz="1100">
              <a:solidFill>
                <a:srgbClr val="FFFFFF"/>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Poppins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(https://fonts.google.com/specimen/Poppins)</a:t>
            </a:r>
            <a:endParaRPr sz="1100">
              <a:solidFill>
                <a:schemeClr val="lt1"/>
              </a:solidFill>
            </a:endParaRPr>
          </a:p>
        </p:txBody>
      </p:sp>
      <p:sp>
        <p:nvSpPr>
          <p:cNvPr id="2302" name="Google Shape;2302;p78"/>
          <p:cNvSpPr/>
          <p:nvPr/>
        </p:nvSpPr>
        <p:spPr>
          <a:xfrm>
            <a:off x="3114475" y="2963150"/>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8"/>
          <p:cNvSpPr/>
          <p:nvPr/>
        </p:nvSpPr>
        <p:spPr>
          <a:xfrm>
            <a:off x="4176295" y="2963150"/>
            <a:ext cx="791400" cy="754200"/>
          </a:xfrm>
          <a:prstGeom prst="roundRect">
            <a:avLst>
              <a:gd name="adj" fmla="val 16667"/>
            </a:avLst>
          </a:prstGeom>
          <a:solidFill>
            <a:srgbClr val="6178F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8"/>
          <p:cNvSpPr/>
          <p:nvPr/>
        </p:nvSpPr>
        <p:spPr>
          <a:xfrm>
            <a:off x="5238114" y="2963150"/>
            <a:ext cx="791400" cy="754200"/>
          </a:xfrm>
          <a:prstGeom prst="roundRect">
            <a:avLst>
              <a:gd name="adj" fmla="val 16667"/>
            </a:avLst>
          </a:prstGeom>
          <a:solidFill>
            <a:srgbClr val="95FFD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8"/>
          <p:cNvSpPr txBox="1"/>
          <p:nvPr/>
        </p:nvSpPr>
        <p:spPr>
          <a:xfrm>
            <a:off x="3114475" y="31202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2306" name="Google Shape;2306;p78"/>
          <p:cNvSpPr txBox="1"/>
          <p:nvPr/>
        </p:nvSpPr>
        <p:spPr>
          <a:xfrm>
            <a:off x="4176300" y="31202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#6178f6</a:t>
            </a:r>
            <a:endParaRPr sz="1000">
              <a:solidFill>
                <a:srgbClr val="FFFFFF"/>
              </a:solidFill>
            </a:endParaRPr>
          </a:p>
        </p:txBody>
      </p:sp>
      <p:sp>
        <p:nvSpPr>
          <p:cNvPr id="2307" name="Google Shape;2307;p78"/>
          <p:cNvSpPr txBox="1"/>
          <p:nvPr/>
        </p:nvSpPr>
        <p:spPr>
          <a:xfrm>
            <a:off x="5238125" y="31202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#95ffd4</a:t>
            </a:r>
            <a:endParaRPr sz="1000">
              <a:solidFill>
                <a:schemeClr val="dk1"/>
              </a:solidFill>
            </a:endParaRPr>
          </a:p>
        </p:txBody>
      </p:sp>
      <p:sp>
        <p:nvSpPr>
          <p:cNvPr id="2308" name="Google Shape;2308;p78"/>
          <p:cNvSpPr/>
          <p:nvPr/>
        </p:nvSpPr>
        <p:spPr>
          <a:xfrm>
            <a:off x="3114475" y="3886575"/>
            <a:ext cx="791400" cy="754200"/>
          </a:xfrm>
          <a:prstGeom prst="roundRect">
            <a:avLst>
              <a:gd name="adj" fmla="val 16667"/>
            </a:avLst>
          </a:prstGeom>
          <a:solidFill>
            <a:srgbClr val="F8FFE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8"/>
          <p:cNvSpPr txBox="1"/>
          <p:nvPr/>
        </p:nvSpPr>
        <p:spPr>
          <a:xfrm>
            <a:off x="3114475" y="4043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#f8ffea</a:t>
            </a:r>
            <a:endParaRPr sz="1000">
              <a:solidFill>
                <a:schemeClr val="dk1"/>
              </a:solidFill>
            </a:endParaRPr>
          </a:p>
        </p:txBody>
      </p:sp>
      <p:sp>
        <p:nvSpPr>
          <p:cNvPr id="2310" name="Google Shape;2310;p78"/>
          <p:cNvSpPr/>
          <p:nvPr/>
        </p:nvSpPr>
        <p:spPr>
          <a:xfrm>
            <a:off x="5238125" y="38865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8"/>
          <p:cNvSpPr txBox="1"/>
          <p:nvPr/>
        </p:nvSpPr>
        <p:spPr>
          <a:xfrm>
            <a:off x="5238125" y="4043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#xxxxxx</a:t>
            </a:r>
            <a:endParaRPr sz="1000">
              <a:solidFill>
                <a:schemeClr val="dk1"/>
              </a:solidFill>
            </a:endParaRPr>
          </a:p>
        </p:txBody>
      </p:sp>
      <p:sp>
        <p:nvSpPr>
          <p:cNvPr id="2312" name="Google Shape;2312;p78"/>
          <p:cNvSpPr/>
          <p:nvPr/>
        </p:nvSpPr>
        <p:spPr>
          <a:xfrm>
            <a:off x="4176300" y="38865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8"/>
          <p:cNvSpPr txBox="1"/>
          <p:nvPr/>
        </p:nvSpPr>
        <p:spPr>
          <a:xfrm>
            <a:off x="4176300" y="40436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2314" name="Google Shape;2314;p7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8"/>
        <p:cNvGrpSpPr/>
        <p:nvPr/>
      </p:nvGrpSpPr>
      <p:grpSpPr>
        <a:xfrm>
          <a:off x="0" y="0"/>
          <a:ext cx="0" cy="0"/>
          <a:chOff x="0" y="0"/>
          <a:chExt cx="0" cy="0"/>
        </a:xfrm>
      </p:grpSpPr>
      <p:sp>
        <p:nvSpPr>
          <p:cNvPr id="2319" name="Google Shape;2319;p79"/>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320" name="Google Shape;2320;p7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321" name="Google Shape;2321;p7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322" name="Google Shape;2322;p7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323" name="Google Shape;2323;p7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324" name="Google Shape;2324;p7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325" name="Google Shape;2325;p7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326" name="Google Shape;2326;p7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327" name="Google Shape;2327;p7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328" name="Google Shape;2328;p7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329" name="Google Shape;2329;p7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330" name="Google Shape;2330;p7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4"/>
        <p:cNvGrpSpPr/>
        <p:nvPr/>
      </p:nvGrpSpPr>
      <p:grpSpPr>
        <a:xfrm>
          <a:off x="0" y="0"/>
          <a:ext cx="0" cy="0"/>
          <a:chOff x="0" y="0"/>
          <a:chExt cx="0" cy="0"/>
        </a:xfrm>
      </p:grpSpPr>
      <p:sp>
        <p:nvSpPr>
          <p:cNvPr id="2335" name="Google Shape;2335;p80"/>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336" name="Google Shape;2336;p80"/>
          <p:cNvGrpSpPr/>
          <p:nvPr/>
        </p:nvGrpSpPr>
        <p:grpSpPr>
          <a:xfrm>
            <a:off x="5117640" y="3085736"/>
            <a:ext cx="474294" cy="551291"/>
            <a:chOff x="4727025" y="1332775"/>
            <a:chExt cx="59900" cy="69625"/>
          </a:xfrm>
        </p:grpSpPr>
        <p:sp>
          <p:nvSpPr>
            <p:cNvPr id="2337" name="Google Shape;2337;p8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80"/>
          <p:cNvGrpSpPr/>
          <p:nvPr/>
        </p:nvGrpSpPr>
        <p:grpSpPr>
          <a:xfrm>
            <a:off x="5731296" y="2314340"/>
            <a:ext cx="555653" cy="557031"/>
            <a:chOff x="4820425" y="1329900"/>
            <a:chExt cx="70175" cy="70350"/>
          </a:xfrm>
        </p:grpSpPr>
        <p:sp>
          <p:nvSpPr>
            <p:cNvPr id="2340" name="Google Shape;2340;p8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 name="Google Shape;2344;p80"/>
          <p:cNvGrpSpPr/>
          <p:nvPr/>
        </p:nvGrpSpPr>
        <p:grpSpPr>
          <a:xfrm>
            <a:off x="6357664" y="2318845"/>
            <a:ext cx="582574" cy="533871"/>
            <a:chOff x="4903200" y="1331525"/>
            <a:chExt cx="73575" cy="67425"/>
          </a:xfrm>
        </p:grpSpPr>
        <p:sp>
          <p:nvSpPr>
            <p:cNvPr id="2345" name="Google Shape;2345;p8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80"/>
          <p:cNvGrpSpPr/>
          <p:nvPr/>
        </p:nvGrpSpPr>
        <p:grpSpPr>
          <a:xfrm>
            <a:off x="5717142" y="3078709"/>
            <a:ext cx="583960" cy="565345"/>
            <a:chOff x="4815575" y="1416800"/>
            <a:chExt cx="73750" cy="71400"/>
          </a:xfrm>
        </p:grpSpPr>
        <p:sp>
          <p:nvSpPr>
            <p:cNvPr id="2348" name="Google Shape;2348;p8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 name="Google Shape;2351;p80"/>
          <p:cNvGrpSpPr/>
          <p:nvPr/>
        </p:nvGrpSpPr>
        <p:grpSpPr>
          <a:xfrm>
            <a:off x="6351924" y="3108896"/>
            <a:ext cx="589898" cy="504970"/>
            <a:chOff x="4902475" y="1418875"/>
            <a:chExt cx="74500" cy="63775"/>
          </a:xfrm>
        </p:grpSpPr>
        <p:sp>
          <p:nvSpPr>
            <p:cNvPr id="2352" name="Google Shape;2352;p8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 name="Google Shape;2354;p80"/>
          <p:cNvGrpSpPr/>
          <p:nvPr/>
        </p:nvGrpSpPr>
        <p:grpSpPr>
          <a:xfrm>
            <a:off x="5727139" y="3826000"/>
            <a:ext cx="563967" cy="567127"/>
            <a:chOff x="4818100" y="1507675"/>
            <a:chExt cx="71225" cy="71625"/>
          </a:xfrm>
        </p:grpSpPr>
        <p:sp>
          <p:nvSpPr>
            <p:cNvPr id="2355" name="Google Shape;2355;p8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80"/>
          <p:cNvGrpSpPr/>
          <p:nvPr/>
        </p:nvGrpSpPr>
        <p:grpSpPr>
          <a:xfrm>
            <a:off x="5040636" y="3829461"/>
            <a:ext cx="628301" cy="588505"/>
            <a:chOff x="4721450" y="1509475"/>
            <a:chExt cx="79350" cy="74325"/>
          </a:xfrm>
        </p:grpSpPr>
        <p:sp>
          <p:nvSpPr>
            <p:cNvPr id="2360" name="Google Shape;2360;p8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80"/>
          <p:cNvGrpSpPr/>
          <p:nvPr/>
        </p:nvGrpSpPr>
        <p:grpSpPr>
          <a:xfrm>
            <a:off x="6386170" y="3814027"/>
            <a:ext cx="557038" cy="562772"/>
            <a:chOff x="4906800" y="1507500"/>
            <a:chExt cx="70350" cy="71075"/>
          </a:xfrm>
        </p:grpSpPr>
        <p:sp>
          <p:nvSpPr>
            <p:cNvPr id="2365" name="Google Shape;2365;p8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80"/>
          <p:cNvGrpSpPr/>
          <p:nvPr/>
        </p:nvGrpSpPr>
        <p:grpSpPr>
          <a:xfrm>
            <a:off x="4423778" y="2340963"/>
            <a:ext cx="517934" cy="517934"/>
            <a:chOff x="3736598" y="2170606"/>
            <a:chExt cx="404889" cy="404889"/>
          </a:xfrm>
        </p:grpSpPr>
        <p:sp>
          <p:nvSpPr>
            <p:cNvPr id="2371" name="Google Shape;2371;p8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80"/>
          <p:cNvGrpSpPr/>
          <p:nvPr/>
        </p:nvGrpSpPr>
        <p:grpSpPr>
          <a:xfrm>
            <a:off x="3690839" y="2341061"/>
            <a:ext cx="586986" cy="517740"/>
            <a:chOff x="3161917" y="2170682"/>
            <a:chExt cx="458870" cy="404737"/>
          </a:xfrm>
        </p:grpSpPr>
        <p:sp>
          <p:nvSpPr>
            <p:cNvPr id="2376" name="Google Shape;2376;p8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80"/>
          <p:cNvGrpSpPr/>
          <p:nvPr/>
        </p:nvGrpSpPr>
        <p:grpSpPr>
          <a:xfrm>
            <a:off x="3713860" y="3102400"/>
            <a:ext cx="540943" cy="517963"/>
            <a:chOff x="3179914" y="2889488"/>
            <a:chExt cx="422876" cy="404911"/>
          </a:xfrm>
        </p:grpSpPr>
        <p:sp>
          <p:nvSpPr>
            <p:cNvPr id="2380" name="Google Shape;2380;p8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6" name="Google Shape;2386;p80"/>
          <p:cNvGrpSpPr/>
          <p:nvPr/>
        </p:nvGrpSpPr>
        <p:grpSpPr>
          <a:xfrm>
            <a:off x="4414654" y="3102358"/>
            <a:ext cx="536180" cy="518047"/>
            <a:chOff x="3729467" y="2889422"/>
            <a:chExt cx="419153" cy="404977"/>
          </a:xfrm>
        </p:grpSpPr>
        <p:sp>
          <p:nvSpPr>
            <p:cNvPr id="2387" name="Google Shape;2387;p8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 name="Google Shape;2394;p80"/>
          <p:cNvGrpSpPr/>
          <p:nvPr/>
        </p:nvGrpSpPr>
        <p:grpSpPr>
          <a:xfrm>
            <a:off x="1951688" y="3445787"/>
            <a:ext cx="965351" cy="134611"/>
            <a:chOff x="4411970" y="2962952"/>
            <a:chExt cx="706544" cy="104212"/>
          </a:xfrm>
        </p:grpSpPr>
        <p:sp>
          <p:nvSpPr>
            <p:cNvPr id="2395" name="Google Shape;2395;p8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9" name="Google Shape;2399;p80"/>
          <p:cNvGrpSpPr/>
          <p:nvPr/>
        </p:nvGrpSpPr>
        <p:grpSpPr>
          <a:xfrm>
            <a:off x="1951688" y="3041077"/>
            <a:ext cx="960158" cy="289172"/>
            <a:chOff x="4411970" y="2726085"/>
            <a:chExt cx="643107" cy="193659"/>
          </a:xfrm>
        </p:grpSpPr>
        <p:sp>
          <p:nvSpPr>
            <p:cNvPr id="2400" name="Google Shape;2400;p8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80"/>
          <p:cNvGrpSpPr/>
          <p:nvPr/>
        </p:nvGrpSpPr>
        <p:grpSpPr>
          <a:xfrm>
            <a:off x="960185" y="3295400"/>
            <a:ext cx="811503" cy="252584"/>
            <a:chOff x="4411970" y="4340222"/>
            <a:chExt cx="779467" cy="242683"/>
          </a:xfrm>
        </p:grpSpPr>
        <p:sp>
          <p:nvSpPr>
            <p:cNvPr id="2404" name="Google Shape;2404;p8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80"/>
          <p:cNvGrpSpPr/>
          <p:nvPr/>
        </p:nvGrpSpPr>
        <p:grpSpPr>
          <a:xfrm>
            <a:off x="1951688" y="2709308"/>
            <a:ext cx="965160" cy="216230"/>
            <a:chOff x="4411970" y="2468674"/>
            <a:chExt cx="747317" cy="167425"/>
          </a:xfrm>
        </p:grpSpPr>
        <p:sp>
          <p:nvSpPr>
            <p:cNvPr id="2408" name="Google Shape;2408;p8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0" name="Google Shape;2410;p80"/>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1" name="Google Shape;2411;p80"/>
          <p:cNvGrpSpPr/>
          <p:nvPr/>
        </p:nvGrpSpPr>
        <p:grpSpPr>
          <a:xfrm>
            <a:off x="959254" y="2334687"/>
            <a:ext cx="1959041" cy="208784"/>
            <a:chOff x="6336019" y="3733725"/>
            <a:chExt cx="2566206" cy="351310"/>
          </a:xfrm>
        </p:grpSpPr>
        <p:sp>
          <p:nvSpPr>
            <p:cNvPr id="2412" name="Google Shape;2412;p8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80"/>
          <p:cNvGrpSpPr/>
          <p:nvPr/>
        </p:nvGrpSpPr>
        <p:grpSpPr>
          <a:xfrm>
            <a:off x="1951688" y="3950602"/>
            <a:ext cx="946551" cy="153200"/>
            <a:chOff x="4404545" y="3301592"/>
            <a:chExt cx="782403" cy="129272"/>
          </a:xfrm>
        </p:grpSpPr>
        <p:sp>
          <p:nvSpPr>
            <p:cNvPr id="2417" name="Google Shape;2417;p8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9" name="Google Shape;2419;p80"/>
          <p:cNvGrpSpPr/>
          <p:nvPr/>
        </p:nvGrpSpPr>
        <p:grpSpPr>
          <a:xfrm>
            <a:off x="1951688" y="3695937"/>
            <a:ext cx="962257" cy="139127"/>
            <a:chOff x="4411970" y="3131459"/>
            <a:chExt cx="710520" cy="117397"/>
          </a:xfrm>
        </p:grpSpPr>
        <p:sp>
          <p:nvSpPr>
            <p:cNvPr id="2420" name="Google Shape;2420;p8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2" name="Google Shape;2422;p80"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3" name="Google Shape;2423;p80"/>
          <p:cNvGrpSpPr/>
          <p:nvPr/>
        </p:nvGrpSpPr>
        <p:grpSpPr>
          <a:xfrm>
            <a:off x="951833" y="3621603"/>
            <a:ext cx="823838" cy="458988"/>
            <a:chOff x="4411970" y="1801825"/>
            <a:chExt cx="734586" cy="409262"/>
          </a:xfrm>
        </p:grpSpPr>
        <p:sp>
          <p:nvSpPr>
            <p:cNvPr id="2424" name="Google Shape;2424;p8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80"/>
          <p:cNvGrpSpPr/>
          <p:nvPr/>
        </p:nvGrpSpPr>
        <p:grpSpPr>
          <a:xfrm>
            <a:off x="3056804" y="2339173"/>
            <a:ext cx="521514" cy="521514"/>
            <a:chOff x="5681300" y="2527788"/>
            <a:chExt cx="805800" cy="805800"/>
          </a:xfrm>
        </p:grpSpPr>
        <p:sp>
          <p:nvSpPr>
            <p:cNvPr id="2427" name="Google Shape;2427;p8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80"/>
          <p:cNvGrpSpPr/>
          <p:nvPr/>
        </p:nvGrpSpPr>
        <p:grpSpPr>
          <a:xfrm>
            <a:off x="3051044" y="3094865"/>
            <a:ext cx="533033" cy="533033"/>
            <a:chOff x="4049800" y="640400"/>
            <a:chExt cx="858900" cy="858900"/>
          </a:xfrm>
        </p:grpSpPr>
        <p:sp>
          <p:nvSpPr>
            <p:cNvPr id="2430" name="Google Shape;2430;p8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80"/>
          <p:cNvGrpSpPr/>
          <p:nvPr/>
        </p:nvGrpSpPr>
        <p:grpSpPr>
          <a:xfrm>
            <a:off x="2976527" y="3772543"/>
            <a:ext cx="682068" cy="682068"/>
            <a:chOff x="5080188" y="927900"/>
            <a:chExt cx="961200" cy="961200"/>
          </a:xfrm>
        </p:grpSpPr>
        <p:sp>
          <p:nvSpPr>
            <p:cNvPr id="2433" name="Google Shape;2433;p8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80"/>
          <p:cNvGrpSpPr/>
          <p:nvPr/>
        </p:nvGrpSpPr>
        <p:grpSpPr>
          <a:xfrm>
            <a:off x="4440026" y="3869234"/>
            <a:ext cx="505650" cy="504006"/>
            <a:chOff x="6039282" y="1042577"/>
            <a:chExt cx="734315" cy="731929"/>
          </a:xfrm>
        </p:grpSpPr>
        <p:sp>
          <p:nvSpPr>
            <p:cNvPr id="2442" name="Google Shape;2442;p8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 name="Google Shape;2463;p80"/>
          <p:cNvGrpSpPr/>
          <p:nvPr/>
        </p:nvGrpSpPr>
        <p:grpSpPr>
          <a:xfrm>
            <a:off x="5052628" y="2298862"/>
            <a:ext cx="567744" cy="602136"/>
            <a:chOff x="1825800" y="1651625"/>
            <a:chExt cx="539989" cy="571775"/>
          </a:xfrm>
        </p:grpSpPr>
        <p:sp>
          <p:nvSpPr>
            <p:cNvPr id="2464" name="Google Shape;2464;p8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80"/>
          <p:cNvGrpSpPr/>
          <p:nvPr/>
        </p:nvGrpSpPr>
        <p:grpSpPr>
          <a:xfrm>
            <a:off x="3727557" y="3855579"/>
            <a:ext cx="508123" cy="507955"/>
            <a:chOff x="1897577" y="2802432"/>
            <a:chExt cx="492176" cy="492014"/>
          </a:xfrm>
        </p:grpSpPr>
        <p:sp>
          <p:nvSpPr>
            <p:cNvPr id="2469" name="Google Shape;2469;p8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80"/>
          <p:cNvGrpSpPr/>
          <p:nvPr/>
        </p:nvGrpSpPr>
        <p:grpSpPr>
          <a:xfrm>
            <a:off x="959087" y="4169123"/>
            <a:ext cx="809227" cy="200842"/>
            <a:chOff x="2013045" y="4813233"/>
            <a:chExt cx="921986" cy="228854"/>
          </a:xfrm>
        </p:grpSpPr>
        <p:sp>
          <p:nvSpPr>
            <p:cNvPr id="2482" name="Google Shape;2482;p8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80"/>
          <p:cNvGrpSpPr/>
          <p:nvPr/>
        </p:nvGrpSpPr>
        <p:grpSpPr>
          <a:xfrm>
            <a:off x="967547" y="2656004"/>
            <a:ext cx="792421" cy="269941"/>
            <a:chOff x="1046767" y="4756633"/>
            <a:chExt cx="859646" cy="292841"/>
          </a:xfrm>
        </p:grpSpPr>
        <p:sp>
          <p:nvSpPr>
            <p:cNvPr id="2485" name="Google Shape;2485;p8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80"/>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0"/>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0"/>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0"/>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2" name="Google Shape;2492;p80"/>
          <p:cNvGrpSpPr/>
          <p:nvPr/>
        </p:nvGrpSpPr>
        <p:grpSpPr>
          <a:xfrm>
            <a:off x="7103403" y="2550562"/>
            <a:ext cx="166473" cy="141497"/>
            <a:chOff x="4660325" y="1866850"/>
            <a:chExt cx="68350" cy="58100"/>
          </a:xfrm>
        </p:grpSpPr>
        <p:sp>
          <p:nvSpPr>
            <p:cNvPr id="2493" name="Google Shape;2493;p8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5" name="Google Shape;2495;p80"/>
          <p:cNvGrpSpPr/>
          <p:nvPr/>
        </p:nvGrpSpPr>
        <p:grpSpPr>
          <a:xfrm>
            <a:off x="7412747" y="2576286"/>
            <a:ext cx="162515" cy="90049"/>
            <a:chOff x="4791775" y="1877500"/>
            <a:chExt cx="66725" cy="36975"/>
          </a:xfrm>
        </p:grpSpPr>
        <p:sp>
          <p:nvSpPr>
            <p:cNvPr id="2496" name="Google Shape;2496;p8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80"/>
          <p:cNvGrpSpPr/>
          <p:nvPr/>
        </p:nvGrpSpPr>
        <p:grpSpPr>
          <a:xfrm>
            <a:off x="7734460" y="2576286"/>
            <a:ext cx="144979" cy="90049"/>
            <a:chOff x="4923925" y="1877500"/>
            <a:chExt cx="59525" cy="36975"/>
          </a:xfrm>
        </p:grpSpPr>
        <p:sp>
          <p:nvSpPr>
            <p:cNvPr id="2499" name="Google Shape;2499;p8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80"/>
          <p:cNvGrpSpPr/>
          <p:nvPr/>
        </p:nvGrpSpPr>
        <p:grpSpPr>
          <a:xfrm>
            <a:off x="8028952" y="2558477"/>
            <a:ext cx="141447" cy="125667"/>
            <a:chOff x="5058450" y="1870100"/>
            <a:chExt cx="58075" cy="51600"/>
          </a:xfrm>
        </p:grpSpPr>
        <p:sp>
          <p:nvSpPr>
            <p:cNvPr id="2502" name="Google Shape;2502;p8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 name="Google Shape;2504;p80"/>
          <p:cNvGrpSpPr/>
          <p:nvPr/>
        </p:nvGrpSpPr>
        <p:grpSpPr>
          <a:xfrm>
            <a:off x="7443466" y="2980885"/>
            <a:ext cx="101077" cy="107645"/>
            <a:chOff x="4811425" y="2065025"/>
            <a:chExt cx="41500" cy="44200"/>
          </a:xfrm>
        </p:grpSpPr>
        <p:sp>
          <p:nvSpPr>
            <p:cNvPr id="2505" name="Google Shape;2505;p8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7" name="Google Shape;2507;p80"/>
          <p:cNvGrpSpPr/>
          <p:nvPr/>
        </p:nvGrpSpPr>
        <p:grpSpPr>
          <a:xfrm>
            <a:off x="7735904" y="2981098"/>
            <a:ext cx="120867" cy="107218"/>
            <a:chOff x="4929875" y="2065025"/>
            <a:chExt cx="49625" cy="44025"/>
          </a:xfrm>
        </p:grpSpPr>
        <p:sp>
          <p:nvSpPr>
            <p:cNvPr id="2508" name="Google Shape;2508;p8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80"/>
          <p:cNvGrpSpPr/>
          <p:nvPr/>
        </p:nvGrpSpPr>
        <p:grpSpPr>
          <a:xfrm>
            <a:off x="8064572" y="2984112"/>
            <a:ext cx="70206" cy="101191"/>
            <a:chOff x="5083925" y="2066350"/>
            <a:chExt cx="28825" cy="41550"/>
          </a:xfrm>
        </p:grpSpPr>
        <p:sp>
          <p:nvSpPr>
            <p:cNvPr id="2511" name="Google Shape;2511;p8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80"/>
          <p:cNvGrpSpPr/>
          <p:nvPr/>
        </p:nvGrpSpPr>
        <p:grpSpPr>
          <a:xfrm>
            <a:off x="7096126" y="2999759"/>
            <a:ext cx="181026" cy="69896"/>
            <a:chOff x="4659775" y="2072775"/>
            <a:chExt cx="74325" cy="28700"/>
          </a:xfrm>
        </p:grpSpPr>
        <p:sp>
          <p:nvSpPr>
            <p:cNvPr id="2514" name="Google Shape;2514;p8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 name="Google Shape;2517;p80"/>
          <p:cNvGrpSpPr/>
          <p:nvPr/>
        </p:nvGrpSpPr>
        <p:grpSpPr>
          <a:xfrm>
            <a:off x="8015982" y="2790324"/>
            <a:ext cx="167387" cy="89197"/>
            <a:chOff x="4662475" y="1976500"/>
            <a:chExt cx="68725" cy="36625"/>
          </a:xfrm>
        </p:grpSpPr>
        <p:sp>
          <p:nvSpPr>
            <p:cNvPr id="2518" name="Google Shape;2518;p8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80"/>
          <p:cNvGrpSpPr/>
          <p:nvPr/>
        </p:nvGrpSpPr>
        <p:grpSpPr>
          <a:xfrm>
            <a:off x="7712887" y="2793764"/>
            <a:ext cx="166899" cy="82317"/>
            <a:chOff x="4920150" y="1977875"/>
            <a:chExt cx="68525" cy="33800"/>
          </a:xfrm>
        </p:grpSpPr>
        <p:sp>
          <p:nvSpPr>
            <p:cNvPr id="2522" name="Google Shape;2522;p8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 name="Google Shape;2525;p80"/>
          <p:cNvGrpSpPr/>
          <p:nvPr/>
        </p:nvGrpSpPr>
        <p:grpSpPr>
          <a:xfrm>
            <a:off x="7124044" y="3197682"/>
            <a:ext cx="125190" cy="127859"/>
            <a:chOff x="4676550" y="2160575"/>
            <a:chExt cx="51400" cy="52500"/>
          </a:xfrm>
        </p:grpSpPr>
        <p:sp>
          <p:nvSpPr>
            <p:cNvPr id="2526" name="Google Shape;2526;p8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 name="Google Shape;2529;p80"/>
          <p:cNvGrpSpPr/>
          <p:nvPr/>
        </p:nvGrpSpPr>
        <p:grpSpPr>
          <a:xfrm>
            <a:off x="7421302" y="3204714"/>
            <a:ext cx="145405" cy="113794"/>
            <a:chOff x="4768325" y="2163475"/>
            <a:chExt cx="59700" cy="46725"/>
          </a:xfrm>
        </p:grpSpPr>
        <p:sp>
          <p:nvSpPr>
            <p:cNvPr id="2530" name="Google Shape;2530;p8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2" name="Google Shape;2532;p80"/>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0"/>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0"/>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0"/>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0"/>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0"/>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8" name="Google Shape;2538;p80"/>
          <p:cNvGrpSpPr/>
          <p:nvPr/>
        </p:nvGrpSpPr>
        <p:grpSpPr>
          <a:xfrm>
            <a:off x="7437621" y="3459808"/>
            <a:ext cx="112768" cy="106853"/>
            <a:chOff x="4768575" y="2253950"/>
            <a:chExt cx="46300" cy="43875"/>
          </a:xfrm>
        </p:grpSpPr>
        <p:sp>
          <p:nvSpPr>
            <p:cNvPr id="2539" name="Google Shape;2539;p8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 name="Google Shape;2541;p80"/>
          <p:cNvGrpSpPr/>
          <p:nvPr/>
        </p:nvGrpSpPr>
        <p:grpSpPr>
          <a:xfrm>
            <a:off x="7737243" y="3948834"/>
            <a:ext cx="118187" cy="146246"/>
            <a:chOff x="4960900" y="2433225"/>
            <a:chExt cx="48525" cy="60050"/>
          </a:xfrm>
        </p:grpSpPr>
        <p:sp>
          <p:nvSpPr>
            <p:cNvPr id="2542" name="Google Shape;2542;p8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 name="Google Shape;2544;p80"/>
          <p:cNvGrpSpPr/>
          <p:nvPr/>
        </p:nvGrpSpPr>
        <p:grpSpPr>
          <a:xfrm>
            <a:off x="7425808" y="4212895"/>
            <a:ext cx="136394" cy="143810"/>
            <a:chOff x="4854075" y="2527625"/>
            <a:chExt cx="56000" cy="59050"/>
          </a:xfrm>
        </p:grpSpPr>
        <p:sp>
          <p:nvSpPr>
            <p:cNvPr id="2545" name="Google Shape;2545;p8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7" name="Google Shape;2547;p80"/>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0"/>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0"/>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0" name="Google Shape;2550;p80"/>
          <p:cNvGrpSpPr/>
          <p:nvPr/>
        </p:nvGrpSpPr>
        <p:grpSpPr>
          <a:xfrm>
            <a:off x="8050020" y="3676639"/>
            <a:ext cx="99312" cy="160797"/>
            <a:chOff x="5059700" y="2334775"/>
            <a:chExt cx="40775" cy="66025"/>
          </a:xfrm>
        </p:grpSpPr>
        <p:sp>
          <p:nvSpPr>
            <p:cNvPr id="2551" name="Google Shape;2551;p8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 name="Google Shape;2560;p80"/>
          <p:cNvGrpSpPr/>
          <p:nvPr/>
        </p:nvGrpSpPr>
        <p:grpSpPr>
          <a:xfrm>
            <a:off x="8007184" y="3941771"/>
            <a:ext cx="184984" cy="160371"/>
            <a:chOff x="5037700" y="2430325"/>
            <a:chExt cx="75950" cy="65850"/>
          </a:xfrm>
        </p:grpSpPr>
        <p:sp>
          <p:nvSpPr>
            <p:cNvPr id="2561" name="Google Shape;2561;p8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80"/>
          <p:cNvGrpSpPr/>
          <p:nvPr/>
        </p:nvGrpSpPr>
        <p:grpSpPr>
          <a:xfrm>
            <a:off x="7426689" y="3708223"/>
            <a:ext cx="173014" cy="97629"/>
            <a:chOff x="4756975" y="2341800"/>
            <a:chExt cx="91975" cy="51925"/>
          </a:xfrm>
        </p:grpSpPr>
        <p:sp>
          <p:nvSpPr>
            <p:cNvPr id="2564" name="Google Shape;2564;p8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80"/>
          <p:cNvGrpSpPr/>
          <p:nvPr/>
        </p:nvGrpSpPr>
        <p:grpSpPr>
          <a:xfrm>
            <a:off x="7693626" y="4196920"/>
            <a:ext cx="212497" cy="175761"/>
            <a:chOff x="4943575" y="2516350"/>
            <a:chExt cx="98675" cy="81700"/>
          </a:xfrm>
        </p:grpSpPr>
        <p:sp>
          <p:nvSpPr>
            <p:cNvPr id="2585" name="Google Shape;2585;p8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3" name="Google Shape;2663;p80"/>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0"/>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0"/>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0"/>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5"/>
          <p:cNvSpPr/>
          <p:nvPr/>
        </p:nvSpPr>
        <p:spPr>
          <a:xfrm>
            <a:off x="1058950" y="3333906"/>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5"/>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By Slidesgo 2xxx</a:t>
            </a:r>
            <a:endParaRPr/>
          </a:p>
        </p:txBody>
      </p:sp>
      <p:sp>
        <p:nvSpPr>
          <p:cNvPr id="393" name="Google Shape;393;p45"/>
          <p:cNvSpPr/>
          <p:nvPr/>
        </p:nvSpPr>
        <p:spPr>
          <a:xfrm>
            <a:off x="1593250" y="1996250"/>
            <a:ext cx="2862282"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394" name="Google Shape;394;p45"/>
          <p:cNvSpPr txBox="1">
            <a:spLocks noGrp="1"/>
          </p:cNvSpPr>
          <p:nvPr>
            <p:ph type="title"/>
          </p:nvPr>
        </p:nvSpPr>
        <p:spPr>
          <a:xfrm>
            <a:off x="1537700" y="1450125"/>
            <a:ext cx="4045200" cy="74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395" name="Google Shape;395;p45"/>
          <p:cNvSpPr txBox="1">
            <a:spLocks noGrp="1"/>
          </p:cNvSpPr>
          <p:nvPr>
            <p:ph type="subTitle" idx="1"/>
          </p:nvPr>
        </p:nvSpPr>
        <p:spPr>
          <a:xfrm>
            <a:off x="3595100" y="2363275"/>
            <a:ext cx="4045200" cy="12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give </a:t>
            </a:r>
            <a:r>
              <a:rPr lang="en" b="1">
                <a:solidFill>
                  <a:schemeClr val="accent1"/>
                </a:solidFill>
              </a:rPr>
              <a:t>a brief description</a:t>
            </a:r>
            <a:r>
              <a:rPr lang="en"/>
              <a:t> of the topic you want to talk about here. For example, if </a:t>
            </a:r>
            <a:r>
              <a:rPr lang="en" b="1">
                <a:solidFill>
                  <a:schemeClr val="accent1"/>
                </a:solidFill>
              </a:rPr>
              <a:t>you want to talk about Mercury</a:t>
            </a:r>
            <a:r>
              <a:rPr lang="en"/>
              <a:t>, you can say that it’s the smallest planet in the entire Solar System</a:t>
            </a:r>
            <a:endParaRPr/>
          </a:p>
        </p:txBody>
      </p:sp>
      <p:cxnSp>
        <p:nvCxnSpPr>
          <p:cNvPr id="396" name="Google Shape;396;p45"/>
          <p:cNvCxnSpPr/>
          <p:nvPr/>
        </p:nvCxnSpPr>
        <p:spPr>
          <a:xfrm>
            <a:off x="1633025" y="1438775"/>
            <a:ext cx="852000" cy="0"/>
          </a:xfrm>
          <a:prstGeom prst="straightConnector1">
            <a:avLst/>
          </a:prstGeom>
          <a:noFill/>
          <a:ln w="38100" cap="flat" cmpd="sng">
            <a:solidFill>
              <a:schemeClr val="accent1"/>
            </a:solidFill>
            <a:prstDash val="solid"/>
            <a:round/>
            <a:headEnd type="none" w="med" len="med"/>
            <a:tailEnd type="none" w="med" len="med"/>
          </a:ln>
        </p:spPr>
      </p:cxnSp>
      <p:grpSp>
        <p:nvGrpSpPr>
          <p:cNvPr id="397" name="Google Shape;397;p45"/>
          <p:cNvGrpSpPr/>
          <p:nvPr/>
        </p:nvGrpSpPr>
        <p:grpSpPr>
          <a:xfrm rot="900245">
            <a:off x="1279924" y="3602427"/>
            <a:ext cx="599271" cy="543125"/>
            <a:chOff x="487903" y="3023794"/>
            <a:chExt cx="1092563" cy="990202"/>
          </a:xfrm>
        </p:grpSpPr>
        <p:sp>
          <p:nvSpPr>
            <p:cNvPr id="398" name="Google Shape;398;p45"/>
            <p:cNvSpPr/>
            <p:nvPr/>
          </p:nvSpPr>
          <p:spPr>
            <a:xfrm>
              <a:off x="524720" y="3023794"/>
              <a:ext cx="1055746" cy="950366"/>
            </a:xfrm>
            <a:custGeom>
              <a:avLst/>
              <a:gdLst/>
              <a:ahLst/>
              <a:cxnLst/>
              <a:rect l="l" t="t" r="r" b="b"/>
              <a:pathLst>
                <a:path w="19494" h="17549" extrusionOk="0">
                  <a:moveTo>
                    <a:pt x="1446" y="1"/>
                  </a:moveTo>
                  <a:cubicBezTo>
                    <a:pt x="643" y="1"/>
                    <a:pt x="1" y="643"/>
                    <a:pt x="1" y="1437"/>
                  </a:cubicBezTo>
                  <a:lnTo>
                    <a:pt x="1" y="11125"/>
                  </a:lnTo>
                  <a:lnTo>
                    <a:pt x="1" y="11732"/>
                  </a:lnTo>
                  <a:lnTo>
                    <a:pt x="1" y="11991"/>
                  </a:lnTo>
                  <a:lnTo>
                    <a:pt x="1" y="13793"/>
                  </a:lnTo>
                  <a:cubicBezTo>
                    <a:pt x="1" y="14141"/>
                    <a:pt x="286" y="14426"/>
                    <a:pt x="634" y="14426"/>
                  </a:cubicBezTo>
                  <a:lnTo>
                    <a:pt x="7468" y="14426"/>
                  </a:lnTo>
                  <a:cubicBezTo>
                    <a:pt x="7459" y="14444"/>
                    <a:pt x="7459" y="14462"/>
                    <a:pt x="7459" y="14480"/>
                  </a:cubicBezTo>
                  <a:cubicBezTo>
                    <a:pt x="7450" y="14498"/>
                    <a:pt x="7450" y="14524"/>
                    <a:pt x="7441" y="14542"/>
                  </a:cubicBezTo>
                  <a:cubicBezTo>
                    <a:pt x="7432" y="14569"/>
                    <a:pt x="7432" y="14596"/>
                    <a:pt x="7423" y="14614"/>
                  </a:cubicBezTo>
                  <a:cubicBezTo>
                    <a:pt x="7414" y="14640"/>
                    <a:pt x="7414" y="14667"/>
                    <a:pt x="7405" y="14685"/>
                  </a:cubicBezTo>
                  <a:cubicBezTo>
                    <a:pt x="7397" y="14712"/>
                    <a:pt x="7388" y="14738"/>
                    <a:pt x="7388" y="14765"/>
                  </a:cubicBezTo>
                  <a:cubicBezTo>
                    <a:pt x="7379" y="14783"/>
                    <a:pt x="7370" y="14810"/>
                    <a:pt x="7361" y="14837"/>
                  </a:cubicBezTo>
                  <a:cubicBezTo>
                    <a:pt x="7352" y="14863"/>
                    <a:pt x="7343" y="14890"/>
                    <a:pt x="7334" y="14917"/>
                  </a:cubicBezTo>
                  <a:cubicBezTo>
                    <a:pt x="7325" y="14953"/>
                    <a:pt x="7307" y="14997"/>
                    <a:pt x="7298" y="15033"/>
                  </a:cubicBezTo>
                  <a:cubicBezTo>
                    <a:pt x="7245" y="15184"/>
                    <a:pt x="7182" y="15345"/>
                    <a:pt x="7111" y="15506"/>
                  </a:cubicBezTo>
                  <a:cubicBezTo>
                    <a:pt x="6861" y="16023"/>
                    <a:pt x="6487" y="16567"/>
                    <a:pt x="5916" y="16995"/>
                  </a:cubicBezTo>
                  <a:cubicBezTo>
                    <a:pt x="5684" y="17174"/>
                    <a:pt x="5809" y="17549"/>
                    <a:pt x="6103" y="17549"/>
                  </a:cubicBezTo>
                  <a:lnTo>
                    <a:pt x="13383" y="17549"/>
                  </a:lnTo>
                  <a:cubicBezTo>
                    <a:pt x="13677" y="17549"/>
                    <a:pt x="13802" y="17174"/>
                    <a:pt x="13570" y="16995"/>
                  </a:cubicBezTo>
                  <a:cubicBezTo>
                    <a:pt x="12999" y="16567"/>
                    <a:pt x="12624" y="16023"/>
                    <a:pt x="12383" y="15506"/>
                  </a:cubicBezTo>
                  <a:cubicBezTo>
                    <a:pt x="12303" y="15345"/>
                    <a:pt x="12241" y="15184"/>
                    <a:pt x="12187" y="15033"/>
                  </a:cubicBezTo>
                  <a:cubicBezTo>
                    <a:pt x="12178" y="14997"/>
                    <a:pt x="12160" y="14953"/>
                    <a:pt x="12151" y="14917"/>
                  </a:cubicBezTo>
                  <a:cubicBezTo>
                    <a:pt x="12143" y="14890"/>
                    <a:pt x="12134" y="14863"/>
                    <a:pt x="12125" y="14837"/>
                  </a:cubicBezTo>
                  <a:cubicBezTo>
                    <a:pt x="12116" y="14810"/>
                    <a:pt x="12116" y="14783"/>
                    <a:pt x="12107" y="14765"/>
                  </a:cubicBezTo>
                  <a:cubicBezTo>
                    <a:pt x="12098" y="14738"/>
                    <a:pt x="12089" y="14712"/>
                    <a:pt x="12080" y="14685"/>
                  </a:cubicBezTo>
                  <a:cubicBezTo>
                    <a:pt x="12080" y="14667"/>
                    <a:pt x="12071" y="14640"/>
                    <a:pt x="12062" y="14614"/>
                  </a:cubicBezTo>
                  <a:cubicBezTo>
                    <a:pt x="12062" y="14596"/>
                    <a:pt x="12053" y="14569"/>
                    <a:pt x="12044" y="14542"/>
                  </a:cubicBezTo>
                  <a:cubicBezTo>
                    <a:pt x="12044" y="14524"/>
                    <a:pt x="12035" y="14498"/>
                    <a:pt x="12035" y="14480"/>
                  </a:cubicBezTo>
                  <a:cubicBezTo>
                    <a:pt x="12027" y="14462"/>
                    <a:pt x="12027" y="14444"/>
                    <a:pt x="12018" y="14426"/>
                  </a:cubicBezTo>
                  <a:lnTo>
                    <a:pt x="18851" y="14426"/>
                  </a:lnTo>
                  <a:cubicBezTo>
                    <a:pt x="19208" y="14426"/>
                    <a:pt x="19493" y="14141"/>
                    <a:pt x="19493" y="13793"/>
                  </a:cubicBezTo>
                  <a:lnTo>
                    <a:pt x="19493" y="11732"/>
                  </a:lnTo>
                  <a:lnTo>
                    <a:pt x="19493" y="11125"/>
                  </a:lnTo>
                  <a:lnTo>
                    <a:pt x="19493" y="1437"/>
                  </a:lnTo>
                  <a:cubicBezTo>
                    <a:pt x="19493" y="643"/>
                    <a:pt x="18842" y="1"/>
                    <a:pt x="18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45"/>
            <p:cNvGrpSpPr/>
            <p:nvPr/>
          </p:nvGrpSpPr>
          <p:grpSpPr>
            <a:xfrm>
              <a:off x="487903" y="3060089"/>
              <a:ext cx="1055728" cy="953907"/>
              <a:chOff x="479650" y="2294000"/>
              <a:chExt cx="476175" cy="430250"/>
            </a:xfrm>
          </p:grpSpPr>
          <p:sp>
            <p:nvSpPr>
              <p:cNvPr id="400" name="Google Shape;400;p45"/>
              <p:cNvSpPr/>
              <p:nvPr/>
            </p:nvSpPr>
            <p:spPr>
              <a:xfrm>
                <a:off x="479650" y="2294000"/>
                <a:ext cx="476175" cy="430250"/>
              </a:xfrm>
              <a:custGeom>
                <a:avLst/>
                <a:gdLst/>
                <a:ahLst/>
                <a:cxnLst/>
                <a:rect l="l" t="t" r="r" b="b"/>
                <a:pathLst>
                  <a:path w="19047" h="17210" extrusionOk="0">
                    <a:moveTo>
                      <a:pt x="11464" y="14247"/>
                    </a:moveTo>
                    <a:cubicBezTo>
                      <a:pt x="11660" y="14979"/>
                      <a:pt x="12080" y="15934"/>
                      <a:pt x="12990" y="16629"/>
                    </a:cubicBezTo>
                    <a:cubicBezTo>
                      <a:pt x="12990" y="16638"/>
                      <a:pt x="12990" y="16647"/>
                      <a:pt x="12990" y="16647"/>
                    </a:cubicBezTo>
                    <a:lnTo>
                      <a:pt x="6067" y="16647"/>
                    </a:lnTo>
                    <a:cubicBezTo>
                      <a:pt x="6067" y="16647"/>
                      <a:pt x="6058" y="16638"/>
                      <a:pt x="6067" y="16629"/>
                    </a:cubicBezTo>
                    <a:cubicBezTo>
                      <a:pt x="6977" y="15942"/>
                      <a:pt x="7396" y="14997"/>
                      <a:pt x="7592" y="14247"/>
                    </a:cubicBezTo>
                    <a:close/>
                    <a:moveTo>
                      <a:pt x="1651" y="1"/>
                    </a:moveTo>
                    <a:cubicBezTo>
                      <a:pt x="741" y="1"/>
                      <a:pt x="0" y="741"/>
                      <a:pt x="0" y="1651"/>
                    </a:cubicBezTo>
                    <a:lnTo>
                      <a:pt x="0" y="13364"/>
                    </a:lnTo>
                    <a:cubicBezTo>
                      <a:pt x="0" y="13855"/>
                      <a:pt x="402" y="14247"/>
                      <a:pt x="893" y="14247"/>
                    </a:cubicBezTo>
                    <a:lnTo>
                      <a:pt x="7012" y="14247"/>
                    </a:lnTo>
                    <a:cubicBezTo>
                      <a:pt x="6825" y="14881"/>
                      <a:pt x="6459" y="15630"/>
                      <a:pt x="5728" y="16183"/>
                    </a:cubicBezTo>
                    <a:cubicBezTo>
                      <a:pt x="5532" y="16335"/>
                      <a:pt x="5460" y="16585"/>
                      <a:pt x="5532" y="16817"/>
                    </a:cubicBezTo>
                    <a:cubicBezTo>
                      <a:pt x="5612" y="17058"/>
                      <a:pt x="5826" y="17209"/>
                      <a:pt x="6076" y="17209"/>
                    </a:cubicBezTo>
                    <a:lnTo>
                      <a:pt x="12981" y="17209"/>
                    </a:lnTo>
                    <a:cubicBezTo>
                      <a:pt x="13230" y="17209"/>
                      <a:pt x="13436" y="17058"/>
                      <a:pt x="13516" y="16817"/>
                    </a:cubicBezTo>
                    <a:cubicBezTo>
                      <a:pt x="13596" y="16585"/>
                      <a:pt x="13525" y="16335"/>
                      <a:pt x="13320" y="16183"/>
                    </a:cubicBezTo>
                    <a:cubicBezTo>
                      <a:pt x="12597" y="15630"/>
                      <a:pt x="12231" y="14872"/>
                      <a:pt x="12044" y="14247"/>
                    </a:cubicBezTo>
                    <a:lnTo>
                      <a:pt x="14328" y="14247"/>
                    </a:lnTo>
                    <a:cubicBezTo>
                      <a:pt x="14479" y="14247"/>
                      <a:pt x="14604" y="14123"/>
                      <a:pt x="14604" y="13971"/>
                    </a:cubicBezTo>
                    <a:cubicBezTo>
                      <a:pt x="14604" y="13819"/>
                      <a:pt x="14479" y="13694"/>
                      <a:pt x="14328" y="13694"/>
                    </a:cubicBezTo>
                    <a:lnTo>
                      <a:pt x="893" y="13694"/>
                    </a:lnTo>
                    <a:cubicBezTo>
                      <a:pt x="705" y="13694"/>
                      <a:pt x="563" y="13543"/>
                      <a:pt x="563" y="13364"/>
                    </a:cubicBezTo>
                    <a:lnTo>
                      <a:pt x="563" y="11687"/>
                    </a:lnTo>
                    <a:lnTo>
                      <a:pt x="18494" y="11687"/>
                    </a:lnTo>
                    <a:lnTo>
                      <a:pt x="18494" y="13364"/>
                    </a:lnTo>
                    <a:cubicBezTo>
                      <a:pt x="18494" y="13543"/>
                      <a:pt x="18342" y="13694"/>
                      <a:pt x="18164" y="13694"/>
                    </a:cubicBezTo>
                    <a:lnTo>
                      <a:pt x="15470" y="13694"/>
                    </a:lnTo>
                    <a:cubicBezTo>
                      <a:pt x="15309" y="13694"/>
                      <a:pt x="15184" y="13819"/>
                      <a:pt x="15184" y="13971"/>
                    </a:cubicBezTo>
                    <a:cubicBezTo>
                      <a:pt x="15184" y="14123"/>
                      <a:pt x="15309" y="14247"/>
                      <a:pt x="15470" y="14247"/>
                    </a:cubicBezTo>
                    <a:lnTo>
                      <a:pt x="18164" y="14247"/>
                    </a:lnTo>
                    <a:cubicBezTo>
                      <a:pt x="18654" y="14247"/>
                      <a:pt x="19047" y="13855"/>
                      <a:pt x="19047" y="13364"/>
                    </a:cubicBezTo>
                    <a:lnTo>
                      <a:pt x="19047" y="5665"/>
                    </a:lnTo>
                    <a:cubicBezTo>
                      <a:pt x="19047" y="5505"/>
                      <a:pt x="18922" y="5380"/>
                      <a:pt x="18770" y="5380"/>
                    </a:cubicBezTo>
                    <a:cubicBezTo>
                      <a:pt x="18619" y="5380"/>
                      <a:pt x="18494" y="5505"/>
                      <a:pt x="18494" y="5665"/>
                    </a:cubicBezTo>
                    <a:lnTo>
                      <a:pt x="18494" y="11125"/>
                    </a:lnTo>
                    <a:lnTo>
                      <a:pt x="563" y="11125"/>
                    </a:lnTo>
                    <a:lnTo>
                      <a:pt x="563" y="1651"/>
                    </a:lnTo>
                    <a:cubicBezTo>
                      <a:pt x="563" y="1044"/>
                      <a:pt x="1053" y="563"/>
                      <a:pt x="1651" y="563"/>
                    </a:cubicBezTo>
                    <a:lnTo>
                      <a:pt x="17405" y="563"/>
                    </a:lnTo>
                    <a:cubicBezTo>
                      <a:pt x="18003" y="563"/>
                      <a:pt x="18494" y="1044"/>
                      <a:pt x="18494" y="1651"/>
                    </a:cubicBezTo>
                    <a:lnTo>
                      <a:pt x="18494" y="4524"/>
                    </a:lnTo>
                    <a:cubicBezTo>
                      <a:pt x="18494" y="4675"/>
                      <a:pt x="18619" y="4800"/>
                      <a:pt x="18770" y="4800"/>
                    </a:cubicBezTo>
                    <a:cubicBezTo>
                      <a:pt x="18922" y="4800"/>
                      <a:pt x="19047" y="4675"/>
                      <a:pt x="19047" y="4524"/>
                    </a:cubicBezTo>
                    <a:lnTo>
                      <a:pt x="19047" y="1651"/>
                    </a:lnTo>
                    <a:cubicBezTo>
                      <a:pt x="19047" y="741"/>
                      <a:pt x="18315" y="1"/>
                      <a:pt x="174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5"/>
              <p:cNvSpPr/>
              <p:nvPr/>
            </p:nvSpPr>
            <p:spPr>
              <a:xfrm>
                <a:off x="700450" y="2593750"/>
                <a:ext cx="34825" cy="34825"/>
              </a:xfrm>
              <a:custGeom>
                <a:avLst/>
                <a:gdLst/>
                <a:ahLst/>
                <a:cxnLst/>
                <a:rect l="l" t="t" r="r" b="b"/>
                <a:pathLst>
                  <a:path w="1393" h="1393" extrusionOk="0">
                    <a:moveTo>
                      <a:pt x="696" y="562"/>
                    </a:moveTo>
                    <a:cubicBezTo>
                      <a:pt x="768" y="562"/>
                      <a:pt x="830" y="625"/>
                      <a:pt x="830" y="696"/>
                    </a:cubicBezTo>
                    <a:cubicBezTo>
                      <a:pt x="830" y="777"/>
                      <a:pt x="768" y="839"/>
                      <a:pt x="696" y="839"/>
                    </a:cubicBezTo>
                    <a:cubicBezTo>
                      <a:pt x="616" y="839"/>
                      <a:pt x="562" y="777"/>
                      <a:pt x="562" y="696"/>
                    </a:cubicBezTo>
                    <a:cubicBezTo>
                      <a:pt x="562" y="625"/>
                      <a:pt x="616" y="562"/>
                      <a:pt x="696" y="562"/>
                    </a:cubicBezTo>
                    <a:close/>
                    <a:moveTo>
                      <a:pt x="696" y="0"/>
                    </a:moveTo>
                    <a:cubicBezTo>
                      <a:pt x="313" y="0"/>
                      <a:pt x="0" y="313"/>
                      <a:pt x="0" y="696"/>
                    </a:cubicBezTo>
                    <a:cubicBezTo>
                      <a:pt x="0" y="1080"/>
                      <a:pt x="313" y="1392"/>
                      <a:pt x="696" y="1392"/>
                    </a:cubicBezTo>
                    <a:cubicBezTo>
                      <a:pt x="1080" y="1392"/>
                      <a:pt x="1392" y="1080"/>
                      <a:pt x="1392" y="696"/>
                    </a:cubicBezTo>
                    <a:cubicBezTo>
                      <a:pt x="1392" y="313"/>
                      <a:pt x="1080"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5"/>
              <p:cNvSpPr/>
              <p:nvPr/>
            </p:nvSpPr>
            <p:spPr>
              <a:xfrm>
                <a:off x="628850" y="2366275"/>
                <a:ext cx="178000" cy="144750"/>
              </a:xfrm>
              <a:custGeom>
                <a:avLst/>
                <a:gdLst/>
                <a:ahLst/>
                <a:cxnLst/>
                <a:rect l="l" t="t" r="r" b="b"/>
                <a:pathLst>
                  <a:path w="7120" h="5790" extrusionOk="0">
                    <a:moveTo>
                      <a:pt x="607" y="0"/>
                    </a:moveTo>
                    <a:cubicBezTo>
                      <a:pt x="268" y="0"/>
                      <a:pt x="1" y="268"/>
                      <a:pt x="1" y="607"/>
                    </a:cubicBezTo>
                    <a:lnTo>
                      <a:pt x="1" y="5174"/>
                    </a:lnTo>
                    <a:cubicBezTo>
                      <a:pt x="1" y="5513"/>
                      <a:pt x="268" y="5790"/>
                      <a:pt x="607" y="5790"/>
                    </a:cubicBezTo>
                    <a:lnTo>
                      <a:pt x="1785" y="5790"/>
                    </a:lnTo>
                    <a:cubicBezTo>
                      <a:pt x="1945" y="5790"/>
                      <a:pt x="2061" y="5665"/>
                      <a:pt x="2061" y="5504"/>
                    </a:cubicBezTo>
                    <a:cubicBezTo>
                      <a:pt x="2061" y="5353"/>
                      <a:pt x="1945" y="5228"/>
                      <a:pt x="1785" y="5228"/>
                    </a:cubicBezTo>
                    <a:lnTo>
                      <a:pt x="607" y="5228"/>
                    </a:lnTo>
                    <a:cubicBezTo>
                      <a:pt x="581" y="5228"/>
                      <a:pt x="554" y="5201"/>
                      <a:pt x="554" y="5174"/>
                    </a:cubicBezTo>
                    <a:lnTo>
                      <a:pt x="554" y="607"/>
                    </a:lnTo>
                    <a:cubicBezTo>
                      <a:pt x="554" y="580"/>
                      <a:pt x="581" y="553"/>
                      <a:pt x="607" y="553"/>
                    </a:cubicBezTo>
                    <a:lnTo>
                      <a:pt x="6513" y="553"/>
                    </a:lnTo>
                    <a:cubicBezTo>
                      <a:pt x="6540" y="553"/>
                      <a:pt x="6567" y="580"/>
                      <a:pt x="6567" y="607"/>
                    </a:cubicBezTo>
                    <a:lnTo>
                      <a:pt x="6567" y="5174"/>
                    </a:lnTo>
                    <a:cubicBezTo>
                      <a:pt x="6567" y="5201"/>
                      <a:pt x="6540" y="5228"/>
                      <a:pt x="6513" y="5228"/>
                    </a:cubicBezTo>
                    <a:lnTo>
                      <a:pt x="2927" y="5228"/>
                    </a:lnTo>
                    <a:cubicBezTo>
                      <a:pt x="2775" y="5228"/>
                      <a:pt x="2650" y="5353"/>
                      <a:pt x="2650" y="5504"/>
                    </a:cubicBezTo>
                    <a:cubicBezTo>
                      <a:pt x="2650" y="5665"/>
                      <a:pt x="2775" y="5790"/>
                      <a:pt x="2927" y="5790"/>
                    </a:cubicBezTo>
                    <a:lnTo>
                      <a:pt x="6513" y="5790"/>
                    </a:lnTo>
                    <a:cubicBezTo>
                      <a:pt x="6843" y="5790"/>
                      <a:pt x="7120" y="5513"/>
                      <a:pt x="7120" y="5174"/>
                    </a:cubicBezTo>
                    <a:lnTo>
                      <a:pt x="7120" y="607"/>
                    </a:lnTo>
                    <a:cubicBezTo>
                      <a:pt x="7120" y="268"/>
                      <a:pt x="6843" y="0"/>
                      <a:pt x="6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703575" y="2397050"/>
                <a:ext cx="72725" cy="71600"/>
              </a:xfrm>
              <a:custGeom>
                <a:avLst/>
                <a:gdLst/>
                <a:ahLst/>
                <a:cxnLst/>
                <a:rect l="l" t="t" r="r" b="b"/>
                <a:pathLst>
                  <a:path w="2909" h="2864" extrusionOk="0">
                    <a:moveTo>
                      <a:pt x="428" y="0"/>
                    </a:moveTo>
                    <a:cubicBezTo>
                      <a:pt x="268" y="0"/>
                      <a:pt x="143" y="125"/>
                      <a:pt x="143" y="277"/>
                    </a:cubicBezTo>
                    <a:cubicBezTo>
                      <a:pt x="143" y="437"/>
                      <a:pt x="268" y="562"/>
                      <a:pt x="428" y="562"/>
                    </a:cubicBezTo>
                    <a:lnTo>
                      <a:pt x="1936" y="562"/>
                    </a:lnTo>
                    <a:lnTo>
                      <a:pt x="107" y="2382"/>
                    </a:lnTo>
                    <a:cubicBezTo>
                      <a:pt x="0" y="2489"/>
                      <a:pt x="0" y="2667"/>
                      <a:pt x="107" y="2775"/>
                    </a:cubicBezTo>
                    <a:cubicBezTo>
                      <a:pt x="161" y="2837"/>
                      <a:pt x="232" y="2864"/>
                      <a:pt x="304" y="2864"/>
                    </a:cubicBezTo>
                    <a:cubicBezTo>
                      <a:pt x="375" y="2864"/>
                      <a:pt x="446" y="2837"/>
                      <a:pt x="500" y="2775"/>
                    </a:cubicBezTo>
                    <a:lnTo>
                      <a:pt x="2346" y="937"/>
                    </a:lnTo>
                    <a:lnTo>
                      <a:pt x="2346" y="2489"/>
                    </a:lnTo>
                    <a:cubicBezTo>
                      <a:pt x="2346" y="2641"/>
                      <a:pt x="2471" y="2766"/>
                      <a:pt x="2632" y="2766"/>
                    </a:cubicBezTo>
                    <a:cubicBezTo>
                      <a:pt x="2784" y="2766"/>
                      <a:pt x="2908" y="2641"/>
                      <a:pt x="2908" y="2489"/>
                    </a:cubicBezTo>
                    <a:lnTo>
                      <a:pt x="2908" y="277"/>
                    </a:lnTo>
                    <a:cubicBezTo>
                      <a:pt x="2908" y="125"/>
                      <a:pt x="2784" y="0"/>
                      <a:pt x="26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a:off x="778500" y="2485575"/>
                <a:ext cx="68500" cy="62700"/>
              </a:xfrm>
              <a:custGeom>
                <a:avLst/>
                <a:gdLst/>
                <a:ahLst/>
                <a:cxnLst/>
                <a:rect l="l" t="t" r="r" b="b"/>
                <a:pathLst>
                  <a:path w="2740" h="2508" extrusionOk="0">
                    <a:moveTo>
                      <a:pt x="2463" y="1"/>
                    </a:moveTo>
                    <a:cubicBezTo>
                      <a:pt x="2311" y="1"/>
                      <a:pt x="2186" y="126"/>
                      <a:pt x="2186" y="277"/>
                    </a:cubicBezTo>
                    <a:lnTo>
                      <a:pt x="2186" y="1946"/>
                    </a:lnTo>
                    <a:lnTo>
                      <a:pt x="286" y="1946"/>
                    </a:lnTo>
                    <a:cubicBezTo>
                      <a:pt x="126" y="1946"/>
                      <a:pt x="1" y="2070"/>
                      <a:pt x="1" y="2231"/>
                    </a:cubicBezTo>
                    <a:cubicBezTo>
                      <a:pt x="1" y="2383"/>
                      <a:pt x="126" y="2508"/>
                      <a:pt x="286" y="2508"/>
                    </a:cubicBezTo>
                    <a:lnTo>
                      <a:pt x="2463" y="2508"/>
                    </a:lnTo>
                    <a:cubicBezTo>
                      <a:pt x="2615" y="2508"/>
                      <a:pt x="2739" y="2383"/>
                      <a:pt x="2739" y="2231"/>
                    </a:cubicBezTo>
                    <a:lnTo>
                      <a:pt x="2739" y="277"/>
                    </a:lnTo>
                    <a:cubicBezTo>
                      <a:pt x="2739" y="126"/>
                      <a:pt x="2615" y="1"/>
                      <a:pt x="24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5"/>
              <p:cNvSpPr/>
              <p:nvPr/>
            </p:nvSpPr>
            <p:spPr>
              <a:xfrm>
                <a:off x="588475" y="2328125"/>
                <a:ext cx="68500" cy="62700"/>
              </a:xfrm>
              <a:custGeom>
                <a:avLst/>
                <a:gdLst/>
                <a:ahLst/>
                <a:cxnLst/>
                <a:rect l="l" t="t" r="r" b="b"/>
                <a:pathLst>
                  <a:path w="2740" h="2508" extrusionOk="0">
                    <a:moveTo>
                      <a:pt x="286" y="1"/>
                    </a:moveTo>
                    <a:cubicBezTo>
                      <a:pt x="126" y="1"/>
                      <a:pt x="1" y="125"/>
                      <a:pt x="1" y="277"/>
                    </a:cubicBezTo>
                    <a:lnTo>
                      <a:pt x="1" y="2231"/>
                    </a:lnTo>
                    <a:cubicBezTo>
                      <a:pt x="1" y="2382"/>
                      <a:pt x="126" y="2507"/>
                      <a:pt x="286" y="2507"/>
                    </a:cubicBezTo>
                    <a:cubicBezTo>
                      <a:pt x="438" y="2507"/>
                      <a:pt x="563" y="2382"/>
                      <a:pt x="563" y="2231"/>
                    </a:cubicBezTo>
                    <a:lnTo>
                      <a:pt x="563" y="554"/>
                    </a:lnTo>
                    <a:lnTo>
                      <a:pt x="2463" y="554"/>
                    </a:lnTo>
                    <a:cubicBezTo>
                      <a:pt x="2615" y="554"/>
                      <a:pt x="2740" y="429"/>
                      <a:pt x="2740" y="277"/>
                    </a:cubicBezTo>
                    <a:cubicBezTo>
                      <a:pt x="2740" y="125"/>
                      <a:pt x="2615" y="1"/>
                      <a:pt x="24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5"/>
              <p:cNvSpPr/>
              <p:nvPr/>
            </p:nvSpPr>
            <p:spPr>
              <a:xfrm>
                <a:off x="834475" y="2370950"/>
                <a:ext cx="13850" cy="15400"/>
              </a:xfrm>
              <a:custGeom>
                <a:avLst/>
                <a:gdLst/>
                <a:ahLst/>
                <a:cxnLst/>
                <a:rect l="l" t="t" r="r" b="b"/>
                <a:pathLst>
                  <a:path w="554" h="616" extrusionOk="0">
                    <a:moveTo>
                      <a:pt x="277" y="0"/>
                    </a:moveTo>
                    <a:cubicBezTo>
                      <a:pt x="126" y="0"/>
                      <a:pt x="1" y="125"/>
                      <a:pt x="1" y="286"/>
                    </a:cubicBezTo>
                    <a:lnTo>
                      <a:pt x="1" y="339"/>
                    </a:lnTo>
                    <a:cubicBezTo>
                      <a:pt x="1" y="491"/>
                      <a:pt x="126" y="616"/>
                      <a:pt x="277" y="616"/>
                    </a:cubicBezTo>
                    <a:cubicBezTo>
                      <a:pt x="429" y="616"/>
                      <a:pt x="554" y="491"/>
                      <a:pt x="554" y="339"/>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5"/>
              <p:cNvSpPr/>
              <p:nvPr/>
            </p:nvSpPr>
            <p:spPr>
              <a:xfrm>
                <a:off x="856350" y="2370950"/>
                <a:ext cx="14075" cy="15400"/>
              </a:xfrm>
              <a:custGeom>
                <a:avLst/>
                <a:gdLst/>
                <a:ahLst/>
                <a:cxnLst/>
                <a:rect l="l" t="t" r="r" b="b"/>
                <a:pathLst>
                  <a:path w="563" h="616" extrusionOk="0">
                    <a:moveTo>
                      <a:pt x="286" y="0"/>
                    </a:moveTo>
                    <a:cubicBezTo>
                      <a:pt x="125" y="0"/>
                      <a:pt x="0" y="125"/>
                      <a:pt x="0" y="286"/>
                    </a:cubicBezTo>
                    <a:lnTo>
                      <a:pt x="0" y="339"/>
                    </a:lnTo>
                    <a:cubicBezTo>
                      <a:pt x="0" y="491"/>
                      <a:pt x="125" y="616"/>
                      <a:pt x="286" y="616"/>
                    </a:cubicBezTo>
                    <a:cubicBezTo>
                      <a:pt x="437" y="616"/>
                      <a:pt x="562" y="491"/>
                      <a:pt x="562" y="339"/>
                    </a:cubicBezTo>
                    <a:lnTo>
                      <a:pt x="562" y="286"/>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5"/>
              <p:cNvSpPr/>
              <p:nvPr/>
            </p:nvSpPr>
            <p:spPr>
              <a:xfrm>
                <a:off x="828900" y="2398150"/>
                <a:ext cx="47100" cy="14075"/>
              </a:xfrm>
              <a:custGeom>
                <a:avLst/>
                <a:gdLst/>
                <a:ahLst/>
                <a:cxnLst/>
                <a:rect l="l" t="t" r="r" b="b"/>
                <a:pathLst>
                  <a:path w="1884" h="563" extrusionOk="0">
                    <a:moveTo>
                      <a:pt x="277" y="1"/>
                    </a:moveTo>
                    <a:cubicBezTo>
                      <a:pt x="126" y="1"/>
                      <a:pt x="1" y="126"/>
                      <a:pt x="1" y="277"/>
                    </a:cubicBezTo>
                    <a:cubicBezTo>
                      <a:pt x="1" y="438"/>
                      <a:pt x="126" y="563"/>
                      <a:pt x="277" y="563"/>
                    </a:cubicBezTo>
                    <a:lnTo>
                      <a:pt x="1598" y="563"/>
                    </a:lnTo>
                    <a:cubicBezTo>
                      <a:pt x="1758" y="563"/>
                      <a:pt x="1883" y="438"/>
                      <a:pt x="1883" y="277"/>
                    </a:cubicBezTo>
                    <a:cubicBezTo>
                      <a:pt x="1883" y="126"/>
                      <a:pt x="1758" y="1"/>
                      <a:pt x="15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5"/>
              <p:cNvSpPr/>
              <p:nvPr/>
            </p:nvSpPr>
            <p:spPr>
              <a:xfrm>
                <a:off x="828900" y="2419125"/>
                <a:ext cx="47100" cy="13850"/>
              </a:xfrm>
              <a:custGeom>
                <a:avLst/>
                <a:gdLst/>
                <a:ahLst/>
                <a:cxnLst/>
                <a:rect l="l" t="t" r="r" b="b"/>
                <a:pathLst>
                  <a:path w="1884" h="554" extrusionOk="0">
                    <a:moveTo>
                      <a:pt x="277" y="0"/>
                    </a:moveTo>
                    <a:cubicBezTo>
                      <a:pt x="126" y="0"/>
                      <a:pt x="1" y="125"/>
                      <a:pt x="1" y="277"/>
                    </a:cubicBezTo>
                    <a:cubicBezTo>
                      <a:pt x="1" y="428"/>
                      <a:pt x="126" y="553"/>
                      <a:pt x="277" y="553"/>
                    </a:cubicBezTo>
                    <a:lnTo>
                      <a:pt x="1598" y="553"/>
                    </a:lnTo>
                    <a:cubicBezTo>
                      <a:pt x="1758" y="553"/>
                      <a:pt x="1883" y="428"/>
                      <a:pt x="1883" y="277"/>
                    </a:cubicBezTo>
                    <a:cubicBezTo>
                      <a:pt x="1883" y="125"/>
                      <a:pt x="1758" y="0"/>
                      <a:pt x="15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5"/>
              <p:cNvSpPr/>
              <p:nvPr/>
            </p:nvSpPr>
            <p:spPr>
              <a:xfrm>
                <a:off x="828900" y="2439850"/>
                <a:ext cx="47100" cy="13875"/>
              </a:xfrm>
              <a:custGeom>
                <a:avLst/>
                <a:gdLst/>
                <a:ahLst/>
                <a:cxnLst/>
                <a:rect l="l" t="t" r="r" b="b"/>
                <a:pathLst>
                  <a:path w="1884" h="555" extrusionOk="0">
                    <a:moveTo>
                      <a:pt x="277" y="1"/>
                    </a:moveTo>
                    <a:cubicBezTo>
                      <a:pt x="126" y="1"/>
                      <a:pt x="1" y="126"/>
                      <a:pt x="1" y="277"/>
                    </a:cubicBezTo>
                    <a:cubicBezTo>
                      <a:pt x="1" y="429"/>
                      <a:pt x="126" y="554"/>
                      <a:pt x="277" y="554"/>
                    </a:cubicBezTo>
                    <a:lnTo>
                      <a:pt x="1598" y="554"/>
                    </a:lnTo>
                    <a:cubicBezTo>
                      <a:pt x="1758" y="554"/>
                      <a:pt x="1883" y="429"/>
                      <a:pt x="1883" y="277"/>
                    </a:cubicBezTo>
                    <a:cubicBezTo>
                      <a:pt x="1883" y="126"/>
                      <a:pt x="1758" y="1"/>
                      <a:pt x="15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5"/>
              <p:cNvSpPr/>
              <p:nvPr/>
            </p:nvSpPr>
            <p:spPr>
              <a:xfrm>
                <a:off x="565300" y="2426925"/>
                <a:ext cx="14075" cy="15425"/>
              </a:xfrm>
              <a:custGeom>
                <a:avLst/>
                <a:gdLst/>
                <a:ahLst/>
                <a:cxnLst/>
                <a:rect l="l" t="t" r="r" b="b"/>
                <a:pathLst>
                  <a:path w="563" h="617" extrusionOk="0">
                    <a:moveTo>
                      <a:pt x="277" y="1"/>
                    </a:moveTo>
                    <a:cubicBezTo>
                      <a:pt x="125" y="1"/>
                      <a:pt x="0" y="125"/>
                      <a:pt x="0" y="277"/>
                    </a:cubicBezTo>
                    <a:lnTo>
                      <a:pt x="0" y="331"/>
                    </a:lnTo>
                    <a:cubicBezTo>
                      <a:pt x="0" y="491"/>
                      <a:pt x="125" y="616"/>
                      <a:pt x="277" y="616"/>
                    </a:cubicBezTo>
                    <a:cubicBezTo>
                      <a:pt x="437" y="616"/>
                      <a:pt x="562" y="491"/>
                      <a:pt x="562" y="331"/>
                    </a:cubicBezTo>
                    <a:lnTo>
                      <a:pt x="562" y="277"/>
                    </a:lnTo>
                    <a:cubicBezTo>
                      <a:pt x="562" y="125"/>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5"/>
              <p:cNvSpPr/>
              <p:nvPr/>
            </p:nvSpPr>
            <p:spPr>
              <a:xfrm>
                <a:off x="587375" y="2426925"/>
                <a:ext cx="13850" cy="15425"/>
              </a:xfrm>
              <a:custGeom>
                <a:avLst/>
                <a:gdLst/>
                <a:ahLst/>
                <a:cxnLst/>
                <a:rect l="l" t="t" r="r" b="b"/>
                <a:pathLst>
                  <a:path w="554" h="617" extrusionOk="0">
                    <a:moveTo>
                      <a:pt x="277" y="1"/>
                    </a:moveTo>
                    <a:cubicBezTo>
                      <a:pt x="125" y="1"/>
                      <a:pt x="0" y="125"/>
                      <a:pt x="0" y="277"/>
                    </a:cubicBezTo>
                    <a:lnTo>
                      <a:pt x="0" y="331"/>
                    </a:lnTo>
                    <a:cubicBezTo>
                      <a:pt x="0" y="491"/>
                      <a:pt x="125" y="616"/>
                      <a:pt x="277" y="616"/>
                    </a:cubicBezTo>
                    <a:cubicBezTo>
                      <a:pt x="429" y="616"/>
                      <a:pt x="553" y="491"/>
                      <a:pt x="553" y="331"/>
                    </a:cubicBezTo>
                    <a:lnTo>
                      <a:pt x="553" y="277"/>
                    </a:lnTo>
                    <a:cubicBezTo>
                      <a:pt x="553"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5"/>
              <p:cNvSpPr/>
              <p:nvPr/>
            </p:nvSpPr>
            <p:spPr>
              <a:xfrm>
                <a:off x="559725" y="2454125"/>
                <a:ext cx="47075" cy="13850"/>
              </a:xfrm>
              <a:custGeom>
                <a:avLst/>
                <a:gdLst/>
                <a:ahLst/>
                <a:cxnLst/>
                <a:rect l="l" t="t" r="r" b="b"/>
                <a:pathLst>
                  <a:path w="1883" h="554" extrusionOk="0">
                    <a:moveTo>
                      <a:pt x="277" y="1"/>
                    </a:moveTo>
                    <a:cubicBezTo>
                      <a:pt x="125" y="1"/>
                      <a:pt x="0" y="126"/>
                      <a:pt x="0" y="277"/>
                    </a:cubicBezTo>
                    <a:cubicBezTo>
                      <a:pt x="0" y="429"/>
                      <a:pt x="125" y="554"/>
                      <a:pt x="277" y="554"/>
                    </a:cubicBezTo>
                    <a:lnTo>
                      <a:pt x="1606" y="554"/>
                    </a:lnTo>
                    <a:cubicBezTo>
                      <a:pt x="1758" y="554"/>
                      <a:pt x="1882" y="429"/>
                      <a:pt x="1882" y="277"/>
                    </a:cubicBezTo>
                    <a:cubicBezTo>
                      <a:pt x="1882" y="126"/>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5"/>
              <p:cNvSpPr/>
              <p:nvPr/>
            </p:nvSpPr>
            <p:spPr>
              <a:xfrm>
                <a:off x="559725" y="2474875"/>
                <a:ext cx="47075" cy="14075"/>
              </a:xfrm>
              <a:custGeom>
                <a:avLst/>
                <a:gdLst/>
                <a:ahLst/>
                <a:cxnLst/>
                <a:rect l="l" t="t" r="r" b="b"/>
                <a:pathLst>
                  <a:path w="1883" h="563" extrusionOk="0">
                    <a:moveTo>
                      <a:pt x="277" y="1"/>
                    </a:moveTo>
                    <a:cubicBezTo>
                      <a:pt x="125" y="1"/>
                      <a:pt x="0" y="125"/>
                      <a:pt x="0" y="277"/>
                    </a:cubicBezTo>
                    <a:cubicBezTo>
                      <a:pt x="0" y="438"/>
                      <a:pt x="125" y="563"/>
                      <a:pt x="277" y="563"/>
                    </a:cubicBezTo>
                    <a:lnTo>
                      <a:pt x="1606" y="563"/>
                    </a:lnTo>
                    <a:cubicBezTo>
                      <a:pt x="1758" y="563"/>
                      <a:pt x="1882" y="438"/>
                      <a:pt x="1882" y="277"/>
                    </a:cubicBezTo>
                    <a:cubicBezTo>
                      <a:pt x="1882" y="125"/>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5"/>
              <p:cNvSpPr/>
              <p:nvPr/>
            </p:nvSpPr>
            <p:spPr>
              <a:xfrm>
                <a:off x="559725" y="2495625"/>
                <a:ext cx="47075" cy="14075"/>
              </a:xfrm>
              <a:custGeom>
                <a:avLst/>
                <a:gdLst/>
                <a:ahLst/>
                <a:cxnLst/>
                <a:rect l="l" t="t" r="r" b="b"/>
                <a:pathLst>
                  <a:path w="1883" h="563" extrusionOk="0">
                    <a:moveTo>
                      <a:pt x="277" y="0"/>
                    </a:moveTo>
                    <a:cubicBezTo>
                      <a:pt x="125" y="0"/>
                      <a:pt x="0" y="125"/>
                      <a:pt x="0" y="286"/>
                    </a:cubicBezTo>
                    <a:cubicBezTo>
                      <a:pt x="0" y="437"/>
                      <a:pt x="125" y="562"/>
                      <a:pt x="277" y="562"/>
                    </a:cubicBezTo>
                    <a:lnTo>
                      <a:pt x="1606" y="562"/>
                    </a:lnTo>
                    <a:cubicBezTo>
                      <a:pt x="1758" y="562"/>
                      <a:pt x="1882" y="437"/>
                      <a:pt x="1882" y="286"/>
                    </a:cubicBezTo>
                    <a:cubicBezTo>
                      <a:pt x="1882" y="125"/>
                      <a:pt x="1758" y="0"/>
                      <a:pt x="16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71"/>
        <p:cNvGrpSpPr/>
        <p:nvPr/>
      </p:nvGrpSpPr>
      <p:grpSpPr>
        <a:xfrm>
          <a:off x="0" y="0"/>
          <a:ext cx="0" cy="0"/>
          <a:chOff x="0" y="0"/>
          <a:chExt cx="0" cy="0"/>
        </a:xfrm>
      </p:grpSpPr>
      <p:grpSp>
        <p:nvGrpSpPr>
          <p:cNvPr id="2672" name="Google Shape;2672;p81"/>
          <p:cNvGrpSpPr/>
          <p:nvPr/>
        </p:nvGrpSpPr>
        <p:grpSpPr>
          <a:xfrm>
            <a:off x="6681268" y="3584496"/>
            <a:ext cx="560636" cy="516497"/>
            <a:chOff x="6652051" y="3714143"/>
            <a:chExt cx="560636" cy="516497"/>
          </a:xfrm>
        </p:grpSpPr>
        <p:grpSp>
          <p:nvGrpSpPr>
            <p:cNvPr id="2673" name="Google Shape;2673;p81"/>
            <p:cNvGrpSpPr/>
            <p:nvPr/>
          </p:nvGrpSpPr>
          <p:grpSpPr>
            <a:xfrm>
              <a:off x="6669657" y="3716715"/>
              <a:ext cx="466768" cy="464314"/>
              <a:chOff x="3139766" y="765669"/>
              <a:chExt cx="886380" cy="881888"/>
            </a:xfrm>
          </p:grpSpPr>
          <p:grpSp>
            <p:nvGrpSpPr>
              <p:cNvPr id="2674" name="Google Shape;2674;p81"/>
              <p:cNvGrpSpPr/>
              <p:nvPr/>
            </p:nvGrpSpPr>
            <p:grpSpPr>
              <a:xfrm>
                <a:off x="3139766" y="765669"/>
                <a:ext cx="886380" cy="881888"/>
                <a:chOff x="3139766" y="765669"/>
                <a:chExt cx="886380" cy="881888"/>
              </a:xfrm>
            </p:grpSpPr>
            <p:sp>
              <p:nvSpPr>
                <p:cNvPr id="2675" name="Google Shape;2675;p8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4" name="Google Shape;2684;p8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8" name="Google Shape;2688;p8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81"/>
          <p:cNvGrpSpPr/>
          <p:nvPr/>
        </p:nvGrpSpPr>
        <p:grpSpPr>
          <a:xfrm>
            <a:off x="7679978" y="3065079"/>
            <a:ext cx="104231" cy="320340"/>
            <a:chOff x="7564426" y="3224343"/>
            <a:chExt cx="119985" cy="368801"/>
          </a:xfrm>
        </p:grpSpPr>
        <p:sp>
          <p:nvSpPr>
            <p:cNvPr id="2690" name="Google Shape;2690;p8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2" name="Google Shape;2692;p81"/>
          <p:cNvGrpSpPr/>
          <p:nvPr/>
        </p:nvGrpSpPr>
        <p:grpSpPr>
          <a:xfrm>
            <a:off x="7379466" y="3059180"/>
            <a:ext cx="189489" cy="332132"/>
            <a:chOff x="8370831" y="3202002"/>
            <a:chExt cx="218129" cy="382376"/>
          </a:xfrm>
        </p:grpSpPr>
        <p:sp>
          <p:nvSpPr>
            <p:cNvPr id="2693" name="Google Shape;2693;p8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2695;p81"/>
          <p:cNvGrpSpPr/>
          <p:nvPr/>
        </p:nvGrpSpPr>
        <p:grpSpPr>
          <a:xfrm>
            <a:off x="8102855" y="3470312"/>
            <a:ext cx="309429" cy="267000"/>
            <a:chOff x="6742064" y="3750480"/>
            <a:chExt cx="399315" cy="344560"/>
          </a:xfrm>
        </p:grpSpPr>
        <p:sp>
          <p:nvSpPr>
            <p:cNvPr id="2696" name="Google Shape;2696;p8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 name="Google Shape;2698;p81"/>
          <p:cNvGrpSpPr/>
          <p:nvPr/>
        </p:nvGrpSpPr>
        <p:grpSpPr>
          <a:xfrm>
            <a:off x="7641874" y="3821360"/>
            <a:ext cx="180437" cy="281608"/>
            <a:chOff x="7248525" y="3739696"/>
            <a:chExt cx="230531" cy="359790"/>
          </a:xfrm>
        </p:grpSpPr>
        <p:sp>
          <p:nvSpPr>
            <p:cNvPr id="2699" name="Google Shape;2699;p8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1" name="Google Shape;2701;p81"/>
          <p:cNvGrpSpPr/>
          <p:nvPr/>
        </p:nvGrpSpPr>
        <p:grpSpPr>
          <a:xfrm>
            <a:off x="7887794" y="3464584"/>
            <a:ext cx="162896" cy="278710"/>
            <a:chOff x="7601242" y="3729267"/>
            <a:chExt cx="222566" cy="380803"/>
          </a:xfrm>
        </p:grpSpPr>
        <p:sp>
          <p:nvSpPr>
            <p:cNvPr id="2702" name="Google Shape;2702;p8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4" name="Google Shape;2704;p81"/>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5" name="Google Shape;2705;p81"/>
          <p:cNvGrpSpPr/>
          <p:nvPr/>
        </p:nvGrpSpPr>
        <p:grpSpPr>
          <a:xfrm>
            <a:off x="7377439" y="3465724"/>
            <a:ext cx="193543" cy="275990"/>
            <a:chOff x="8304647" y="3738687"/>
            <a:chExt cx="225076" cy="320956"/>
          </a:xfrm>
        </p:grpSpPr>
        <p:sp>
          <p:nvSpPr>
            <p:cNvPr id="2706" name="Google Shape;2706;p8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81"/>
          <p:cNvGrpSpPr/>
          <p:nvPr/>
        </p:nvGrpSpPr>
        <p:grpSpPr>
          <a:xfrm>
            <a:off x="7649932" y="3465724"/>
            <a:ext cx="178492" cy="275990"/>
            <a:chOff x="8615101" y="3738687"/>
            <a:chExt cx="207573" cy="320956"/>
          </a:xfrm>
        </p:grpSpPr>
        <p:sp>
          <p:nvSpPr>
            <p:cNvPr id="2710" name="Google Shape;2710;p8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3" name="Google Shape;2713;p81"/>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4" name="Google Shape;2714;p81"/>
          <p:cNvGrpSpPr/>
          <p:nvPr/>
        </p:nvGrpSpPr>
        <p:grpSpPr>
          <a:xfrm>
            <a:off x="7875463" y="3868385"/>
            <a:ext cx="187557" cy="187557"/>
            <a:chOff x="8565775" y="671075"/>
            <a:chExt cx="441000" cy="441000"/>
          </a:xfrm>
        </p:grpSpPr>
        <p:sp>
          <p:nvSpPr>
            <p:cNvPr id="2715" name="Google Shape;2715;p8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7" name="Google Shape;2717;p81"/>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1"/>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9" name="Google Shape;2719;p81"/>
          <p:cNvGrpSpPr/>
          <p:nvPr/>
        </p:nvGrpSpPr>
        <p:grpSpPr>
          <a:xfrm>
            <a:off x="6029935" y="2940910"/>
            <a:ext cx="587865" cy="517731"/>
            <a:chOff x="6000718" y="3070557"/>
            <a:chExt cx="587865" cy="517731"/>
          </a:xfrm>
        </p:grpSpPr>
        <p:sp>
          <p:nvSpPr>
            <p:cNvPr id="2720" name="Google Shape;2720;p8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81"/>
          <p:cNvGrpSpPr/>
          <p:nvPr/>
        </p:nvGrpSpPr>
        <p:grpSpPr>
          <a:xfrm>
            <a:off x="6044740" y="3584570"/>
            <a:ext cx="557665" cy="516387"/>
            <a:chOff x="6015523" y="3714217"/>
            <a:chExt cx="557665" cy="516387"/>
          </a:xfrm>
        </p:grpSpPr>
        <p:grpSp>
          <p:nvGrpSpPr>
            <p:cNvPr id="2731" name="Google Shape;2731;p81"/>
            <p:cNvGrpSpPr/>
            <p:nvPr/>
          </p:nvGrpSpPr>
          <p:grpSpPr>
            <a:xfrm>
              <a:off x="6036094" y="3716980"/>
              <a:ext cx="529822" cy="510480"/>
              <a:chOff x="3148311" y="-545634"/>
              <a:chExt cx="1006118" cy="969572"/>
            </a:xfrm>
          </p:grpSpPr>
          <p:sp>
            <p:nvSpPr>
              <p:cNvPr id="2732" name="Google Shape;2732;p8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2" name="Google Shape;2742;p8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81"/>
          <p:cNvGrpSpPr/>
          <p:nvPr/>
        </p:nvGrpSpPr>
        <p:grpSpPr>
          <a:xfrm>
            <a:off x="6673522" y="2943981"/>
            <a:ext cx="576302" cy="511871"/>
            <a:chOff x="6644304" y="3073628"/>
            <a:chExt cx="576302" cy="511871"/>
          </a:xfrm>
        </p:grpSpPr>
        <p:grpSp>
          <p:nvGrpSpPr>
            <p:cNvPr id="2744" name="Google Shape;2744;p81"/>
            <p:cNvGrpSpPr/>
            <p:nvPr/>
          </p:nvGrpSpPr>
          <p:grpSpPr>
            <a:xfrm>
              <a:off x="6712169" y="3073651"/>
              <a:ext cx="481611" cy="506713"/>
              <a:chOff x="1833536" y="-546641"/>
              <a:chExt cx="914567" cy="962419"/>
            </a:xfrm>
          </p:grpSpPr>
          <p:grpSp>
            <p:nvGrpSpPr>
              <p:cNvPr id="2745" name="Google Shape;2745;p81"/>
              <p:cNvGrpSpPr/>
              <p:nvPr/>
            </p:nvGrpSpPr>
            <p:grpSpPr>
              <a:xfrm>
                <a:off x="1833536" y="-524249"/>
                <a:ext cx="914567" cy="940027"/>
                <a:chOff x="1833536" y="-524249"/>
                <a:chExt cx="914567" cy="940027"/>
              </a:xfrm>
            </p:grpSpPr>
            <p:sp>
              <p:nvSpPr>
                <p:cNvPr id="2746" name="Google Shape;2746;p8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1" name="Google Shape;2751;p8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5" name="Google Shape;2755;p8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81"/>
          <p:cNvGrpSpPr/>
          <p:nvPr/>
        </p:nvGrpSpPr>
        <p:grpSpPr>
          <a:xfrm>
            <a:off x="752796" y="2869970"/>
            <a:ext cx="2622876" cy="1333540"/>
            <a:chOff x="238125" y="1038125"/>
            <a:chExt cx="7146800" cy="3633625"/>
          </a:xfrm>
        </p:grpSpPr>
        <p:sp>
          <p:nvSpPr>
            <p:cNvPr id="2757" name="Google Shape;2757;p8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81"/>
          <p:cNvGrpSpPr/>
          <p:nvPr/>
        </p:nvGrpSpPr>
        <p:grpSpPr>
          <a:xfrm>
            <a:off x="5938558" y="1033351"/>
            <a:ext cx="2435960" cy="1297725"/>
            <a:chOff x="233350" y="949250"/>
            <a:chExt cx="7137300" cy="3802300"/>
          </a:xfrm>
        </p:grpSpPr>
        <p:sp>
          <p:nvSpPr>
            <p:cNvPr id="4330" name="Google Shape;4330;p8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1" name="Google Shape;4381;p81"/>
          <p:cNvGrpSpPr/>
          <p:nvPr/>
        </p:nvGrpSpPr>
        <p:grpSpPr>
          <a:xfrm>
            <a:off x="731715" y="995041"/>
            <a:ext cx="2665073" cy="1317140"/>
            <a:chOff x="793334" y="1192826"/>
            <a:chExt cx="2665073" cy="1317140"/>
          </a:xfrm>
        </p:grpSpPr>
        <p:sp>
          <p:nvSpPr>
            <p:cNvPr id="4382" name="Google Shape;4382;p8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81"/>
          <p:cNvGrpSpPr/>
          <p:nvPr/>
        </p:nvGrpSpPr>
        <p:grpSpPr>
          <a:xfrm>
            <a:off x="3450485" y="919691"/>
            <a:ext cx="2310381" cy="1488888"/>
            <a:chOff x="229225" y="549050"/>
            <a:chExt cx="7161750" cy="4615275"/>
          </a:xfrm>
        </p:grpSpPr>
        <p:sp>
          <p:nvSpPr>
            <p:cNvPr id="8350" name="Google Shape;8350;p8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81"/>
          <p:cNvGrpSpPr/>
          <p:nvPr/>
        </p:nvGrpSpPr>
        <p:grpSpPr>
          <a:xfrm>
            <a:off x="3548403" y="2849588"/>
            <a:ext cx="2310282" cy="1374222"/>
            <a:chOff x="238125" y="732525"/>
            <a:chExt cx="7130500" cy="4241425"/>
          </a:xfrm>
        </p:grpSpPr>
        <p:sp>
          <p:nvSpPr>
            <p:cNvPr id="8468" name="Google Shape;8468;p8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585"/>
        <p:cNvGrpSpPr/>
        <p:nvPr/>
      </p:nvGrpSpPr>
      <p:grpSpPr>
        <a:xfrm>
          <a:off x="0" y="0"/>
          <a:ext cx="0" cy="0"/>
          <a:chOff x="0" y="0"/>
          <a:chExt cx="0" cy="0"/>
        </a:xfrm>
      </p:grpSpPr>
      <p:grpSp>
        <p:nvGrpSpPr>
          <p:cNvPr id="8586" name="Google Shape;8586;p82"/>
          <p:cNvGrpSpPr/>
          <p:nvPr/>
        </p:nvGrpSpPr>
        <p:grpSpPr>
          <a:xfrm>
            <a:off x="2100560" y="3398663"/>
            <a:ext cx="1102891" cy="760337"/>
            <a:chOff x="4967783" y="2151471"/>
            <a:chExt cx="3920692" cy="2702940"/>
          </a:xfrm>
        </p:grpSpPr>
        <p:grpSp>
          <p:nvGrpSpPr>
            <p:cNvPr id="8587" name="Google Shape;8587;p82"/>
            <p:cNvGrpSpPr/>
            <p:nvPr/>
          </p:nvGrpSpPr>
          <p:grpSpPr>
            <a:xfrm>
              <a:off x="5045709" y="2252109"/>
              <a:ext cx="3761071" cy="2501708"/>
              <a:chOff x="2691784" y="1805334"/>
              <a:chExt cx="3761071" cy="2501708"/>
            </a:xfrm>
          </p:grpSpPr>
          <p:sp>
            <p:nvSpPr>
              <p:cNvPr id="8588" name="Google Shape;8588;p8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82"/>
            <p:cNvGrpSpPr/>
            <p:nvPr/>
          </p:nvGrpSpPr>
          <p:grpSpPr>
            <a:xfrm>
              <a:off x="4967783" y="2151471"/>
              <a:ext cx="3920692" cy="2702940"/>
              <a:chOff x="2613858" y="1704696"/>
              <a:chExt cx="3920692" cy="2702940"/>
            </a:xfrm>
          </p:grpSpPr>
          <p:sp>
            <p:nvSpPr>
              <p:cNvPr id="8596" name="Google Shape;8596;p8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1" name="Google Shape;8601;p82"/>
          <p:cNvGrpSpPr/>
          <p:nvPr/>
        </p:nvGrpSpPr>
        <p:grpSpPr>
          <a:xfrm>
            <a:off x="3504468" y="1286940"/>
            <a:ext cx="1561911" cy="708580"/>
            <a:chOff x="3530532" y="1496185"/>
            <a:chExt cx="1561911" cy="708580"/>
          </a:xfrm>
        </p:grpSpPr>
        <p:grpSp>
          <p:nvGrpSpPr>
            <p:cNvPr id="8602" name="Google Shape;8602;p82"/>
            <p:cNvGrpSpPr/>
            <p:nvPr/>
          </p:nvGrpSpPr>
          <p:grpSpPr>
            <a:xfrm>
              <a:off x="3720318" y="1857562"/>
              <a:ext cx="1372125" cy="54"/>
              <a:chOff x="3720318" y="1857562"/>
              <a:chExt cx="1372125" cy="54"/>
            </a:xfrm>
          </p:grpSpPr>
          <p:cxnSp>
            <p:nvCxnSpPr>
              <p:cNvPr id="8603" name="Google Shape;8603;p82"/>
              <p:cNvCxnSpPr>
                <a:endCxn id="860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05" name="Google Shape;8605;p8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06" name="Google Shape;8606;p8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07" name="Google Shape;8607;p82"/>
              <p:cNvCxnSpPr>
                <a:stCxn id="860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608" name="Google Shape;8608;p82"/>
            <p:cNvGrpSpPr/>
            <p:nvPr/>
          </p:nvGrpSpPr>
          <p:grpSpPr>
            <a:xfrm>
              <a:off x="3567462" y="1496185"/>
              <a:ext cx="286500" cy="272914"/>
              <a:chOff x="3567462" y="1496185"/>
              <a:chExt cx="286500" cy="272914"/>
            </a:xfrm>
          </p:grpSpPr>
          <p:cxnSp>
            <p:nvCxnSpPr>
              <p:cNvPr id="8609" name="Google Shape;8609;p8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10" name="Google Shape;8610;p8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8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3" name="Google Shape;8613;p82"/>
            <p:cNvGrpSpPr/>
            <p:nvPr/>
          </p:nvGrpSpPr>
          <p:grpSpPr>
            <a:xfrm>
              <a:off x="3929014" y="1960574"/>
              <a:ext cx="286500" cy="242342"/>
              <a:chOff x="3929014" y="1960574"/>
              <a:chExt cx="286500" cy="242342"/>
            </a:xfrm>
          </p:grpSpPr>
          <p:cxnSp>
            <p:nvCxnSpPr>
              <p:cNvPr id="8614" name="Google Shape;8614;p8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615" name="Google Shape;8615;p8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82"/>
            <p:cNvGrpSpPr/>
            <p:nvPr/>
          </p:nvGrpSpPr>
          <p:grpSpPr>
            <a:xfrm>
              <a:off x="4290828" y="1496185"/>
              <a:ext cx="286500" cy="272914"/>
              <a:chOff x="4290828" y="1496185"/>
              <a:chExt cx="286500" cy="272914"/>
            </a:xfrm>
          </p:grpSpPr>
          <p:cxnSp>
            <p:nvCxnSpPr>
              <p:cNvPr id="8617" name="Google Shape;8617;p8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18" name="Google Shape;8618;p8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8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0" name="Google Shape;8620;p82"/>
            <p:cNvGrpSpPr/>
            <p:nvPr/>
          </p:nvGrpSpPr>
          <p:grpSpPr>
            <a:xfrm>
              <a:off x="4657726" y="1959674"/>
              <a:ext cx="286500" cy="245092"/>
              <a:chOff x="4657726" y="1959674"/>
              <a:chExt cx="286500" cy="245092"/>
            </a:xfrm>
          </p:grpSpPr>
          <p:cxnSp>
            <p:nvCxnSpPr>
              <p:cNvPr id="8621" name="Google Shape;8621;p8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622" name="Google Shape;8622;p8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3" name="Google Shape;8623;p82"/>
          <p:cNvGrpSpPr/>
          <p:nvPr/>
        </p:nvGrpSpPr>
        <p:grpSpPr>
          <a:xfrm>
            <a:off x="3486488" y="2149036"/>
            <a:ext cx="1597032" cy="378649"/>
            <a:chOff x="3512551" y="2358282"/>
            <a:chExt cx="1597032" cy="378649"/>
          </a:xfrm>
        </p:grpSpPr>
        <p:grpSp>
          <p:nvGrpSpPr>
            <p:cNvPr id="8624" name="Google Shape;8624;p82"/>
            <p:cNvGrpSpPr/>
            <p:nvPr/>
          </p:nvGrpSpPr>
          <p:grpSpPr>
            <a:xfrm>
              <a:off x="3738198" y="2553002"/>
              <a:ext cx="1145834" cy="117"/>
              <a:chOff x="3738198" y="2553002"/>
              <a:chExt cx="1145834" cy="117"/>
            </a:xfrm>
          </p:grpSpPr>
          <p:cxnSp>
            <p:nvCxnSpPr>
              <p:cNvPr id="8625" name="Google Shape;8625;p8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26" name="Google Shape;8626;p8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27" name="Google Shape;8627;p82"/>
              <p:cNvCxnSpPr>
                <a:stCxn id="8628" idx="6"/>
                <a:endCxn id="862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630" name="Google Shape;8630;p82"/>
            <p:cNvGrpSpPr/>
            <p:nvPr/>
          </p:nvGrpSpPr>
          <p:grpSpPr>
            <a:xfrm>
              <a:off x="3969644" y="2440153"/>
              <a:ext cx="225900" cy="296779"/>
              <a:chOff x="3969644" y="2440153"/>
              <a:chExt cx="225900" cy="296779"/>
            </a:xfrm>
          </p:grpSpPr>
          <p:cxnSp>
            <p:nvCxnSpPr>
              <p:cNvPr id="8631" name="Google Shape;8631;p8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629" name="Google Shape;8629;p8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2"/>
            <p:cNvGrpSpPr/>
            <p:nvPr/>
          </p:nvGrpSpPr>
          <p:grpSpPr>
            <a:xfrm>
              <a:off x="4426818" y="2358282"/>
              <a:ext cx="225600" cy="307471"/>
              <a:chOff x="4426818" y="2358282"/>
              <a:chExt cx="225600" cy="307471"/>
            </a:xfrm>
          </p:grpSpPr>
          <p:cxnSp>
            <p:nvCxnSpPr>
              <p:cNvPr id="8634" name="Google Shape;8634;p82"/>
              <p:cNvCxnSpPr>
                <a:stCxn id="863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636" name="Google Shape;8636;p8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82"/>
            <p:cNvGrpSpPr/>
            <p:nvPr/>
          </p:nvGrpSpPr>
          <p:grpSpPr>
            <a:xfrm>
              <a:off x="4883984" y="2440153"/>
              <a:ext cx="225600" cy="296479"/>
              <a:chOff x="4883984" y="2440153"/>
              <a:chExt cx="225600" cy="296479"/>
            </a:xfrm>
          </p:grpSpPr>
          <p:cxnSp>
            <p:nvCxnSpPr>
              <p:cNvPr id="8638" name="Google Shape;8638;p8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639" name="Google Shape;8639;p8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82"/>
            <p:cNvGrpSpPr/>
            <p:nvPr/>
          </p:nvGrpSpPr>
          <p:grpSpPr>
            <a:xfrm>
              <a:off x="3512551" y="2358356"/>
              <a:ext cx="225647" cy="307629"/>
              <a:chOff x="2182679" y="2005014"/>
              <a:chExt cx="792300" cy="1080158"/>
            </a:xfrm>
          </p:grpSpPr>
          <p:cxnSp>
            <p:nvCxnSpPr>
              <p:cNvPr id="8642" name="Google Shape;8642;p82"/>
              <p:cNvCxnSpPr>
                <a:stCxn id="864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628" name="Google Shape;8628;p8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4" name="Google Shape;8644;p82"/>
          <p:cNvGrpSpPr/>
          <p:nvPr/>
        </p:nvGrpSpPr>
        <p:grpSpPr>
          <a:xfrm>
            <a:off x="6846570" y="972834"/>
            <a:ext cx="1559809" cy="722610"/>
            <a:chOff x="634175" y="2986275"/>
            <a:chExt cx="3147949" cy="1458344"/>
          </a:xfrm>
        </p:grpSpPr>
        <p:cxnSp>
          <p:nvCxnSpPr>
            <p:cNvPr id="8645" name="Google Shape;8645;p82"/>
            <p:cNvCxnSpPr>
              <a:stCxn id="8646" idx="4"/>
              <a:endCxn id="864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648" name="Google Shape;8648;p82"/>
            <p:cNvCxnSpPr>
              <a:stCxn id="8647" idx="0"/>
              <a:endCxn id="864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650" name="Google Shape;8650;p82"/>
            <p:cNvCxnSpPr>
              <a:stCxn id="8649" idx="4"/>
              <a:endCxn id="865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652" name="Google Shape;8652;p82"/>
            <p:cNvCxnSpPr>
              <a:stCxn id="8651" idx="0"/>
              <a:endCxn id="865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653" name="Google Shape;8653;p8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49" name="Google Shape;8649;p8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46" name="Google Shape;8646;p8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51" name="Google Shape;8651;p8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647" name="Google Shape;8647;p8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654" name="Google Shape;8654;p82"/>
          <p:cNvGrpSpPr/>
          <p:nvPr/>
        </p:nvGrpSpPr>
        <p:grpSpPr>
          <a:xfrm>
            <a:off x="3500360" y="2682741"/>
            <a:ext cx="1570719" cy="294123"/>
            <a:chOff x="998425" y="1182125"/>
            <a:chExt cx="1065400" cy="199500"/>
          </a:xfrm>
        </p:grpSpPr>
        <p:sp>
          <p:nvSpPr>
            <p:cNvPr id="8655" name="Google Shape;8655;p8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2"/>
          <p:cNvGrpSpPr/>
          <p:nvPr/>
        </p:nvGrpSpPr>
        <p:grpSpPr>
          <a:xfrm>
            <a:off x="6843616" y="1800228"/>
            <a:ext cx="1565716" cy="366729"/>
            <a:chOff x="1247650" y="2075423"/>
            <a:chExt cx="6648477" cy="1557238"/>
          </a:xfrm>
        </p:grpSpPr>
        <p:sp>
          <p:nvSpPr>
            <p:cNvPr id="8661" name="Google Shape;8661;p8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82"/>
          <p:cNvGrpSpPr/>
          <p:nvPr/>
        </p:nvGrpSpPr>
        <p:grpSpPr>
          <a:xfrm>
            <a:off x="6827928" y="2949043"/>
            <a:ext cx="1597061" cy="663440"/>
            <a:chOff x="6796238" y="3158297"/>
            <a:chExt cx="1630319" cy="677257"/>
          </a:xfrm>
        </p:grpSpPr>
        <p:cxnSp>
          <p:nvCxnSpPr>
            <p:cNvPr id="8668" name="Google Shape;8668;p8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69" name="Google Shape;8669;p8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70" name="Google Shape;8670;p8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671" name="Google Shape;8671;p8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672" name="Google Shape;8672;p82"/>
            <p:cNvGrpSpPr/>
            <p:nvPr/>
          </p:nvGrpSpPr>
          <p:grpSpPr>
            <a:xfrm>
              <a:off x="6796238" y="3311904"/>
              <a:ext cx="1630319" cy="377697"/>
              <a:chOff x="6796238" y="3311904"/>
              <a:chExt cx="1630319" cy="377697"/>
            </a:xfrm>
          </p:grpSpPr>
          <p:sp>
            <p:nvSpPr>
              <p:cNvPr id="8673" name="Google Shape;8673;p8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6" name="Google Shape;8676;p82"/>
          <p:cNvGrpSpPr/>
          <p:nvPr/>
        </p:nvGrpSpPr>
        <p:grpSpPr>
          <a:xfrm>
            <a:off x="5349066" y="970435"/>
            <a:ext cx="1368606" cy="1593805"/>
            <a:chOff x="1839112" y="2209163"/>
            <a:chExt cx="1918159" cy="2233784"/>
          </a:xfrm>
        </p:grpSpPr>
        <p:sp>
          <p:nvSpPr>
            <p:cNvPr id="8677" name="Google Shape;8677;p8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0" name="Google Shape;8680;p82"/>
            <p:cNvCxnSpPr>
              <a:stCxn id="8677" idx="6"/>
              <a:endCxn id="867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81" name="Google Shape;8681;p82"/>
            <p:cNvCxnSpPr>
              <a:stCxn id="8678" idx="4"/>
              <a:endCxn id="868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683" name="Google Shape;8683;p82"/>
            <p:cNvCxnSpPr>
              <a:stCxn id="8682" idx="6"/>
              <a:endCxn id="867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84" name="Google Shape;8684;p82"/>
            <p:cNvCxnSpPr>
              <a:stCxn id="8679" idx="4"/>
              <a:endCxn id="868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682" name="Google Shape;8682;p8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7" name="Google Shape;8687;p82"/>
            <p:cNvCxnSpPr>
              <a:endCxn id="868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688" name="Google Shape;8688;p82"/>
          <p:cNvGrpSpPr/>
          <p:nvPr/>
        </p:nvGrpSpPr>
        <p:grpSpPr>
          <a:xfrm>
            <a:off x="3481439" y="976671"/>
            <a:ext cx="1637968" cy="154942"/>
            <a:chOff x="238125" y="2506075"/>
            <a:chExt cx="7115411" cy="673075"/>
          </a:xfrm>
        </p:grpSpPr>
        <p:sp>
          <p:nvSpPr>
            <p:cNvPr id="8689" name="Google Shape;8689;p8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82"/>
          <p:cNvGrpSpPr/>
          <p:nvPr/>
        </p:nvGrpSpPr>
        <p:grpSpPr>
          <a:xfrm>
            <a:off x="720124" y="1298269"/>
            <a:ext cx="2476762" cy="91743"/>
            <a:chOff x="1464850" y="436376"/>
            <a:chExt cx="6001362" cy="222300"/>
          </a:xfrm>
        </p:grpSpPr>
        <p:sp>
          <p:nvSpPr>
            <p:cNvPr id="8695" name="Google Shape;8695;p8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00" name="Google Shape;8700;p8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01" name="Google Shape;8701;p8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02" name="Google Shape;8702;p8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03" name="Google Shape;8703;p8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704" name="Google Shape;8704;p82"/>
          <p:cNvGrpSpPr/>
          <p:nvPr/>
        </p:nvGrpSpPr>
        <p:grpSpPr>
          <a:xfrm>
            <a:off x="706391" y="2533734"/>
            <a:ext cx="1452710" cy="651923"/>
            <a:chOff x="803162" y="2667727"/>
            <a:chExt cx="1411906" cy="633611"/>
          </a:xfrm>
        </p:grpSpPr>
        <p:cxnSp>
          <p:nvCxnSpPr>
            <p:cNvPr id="8705" name="Google Shape;8705;p82"/>
            <p:cNvCxnSpPr>
              <a:stCxn id="8706" idx="2"/>
              <a:endCxn id="870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08" name="Google Shape;8708;p82"/>
            <p:cNvCxnSpPr>
              <a:stCxn id="8709" idx="0"/>
              <a:endCxn id="870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10" name="Google Shape;8710;p82"/>
            <p:cNvCxnSpPr>
              <a:stCxn id="8709" idx="2"/>
              <a:endCxn id="871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12" name="Google Shape;8712;p82"/>
            <p:cNvCxnSpPr>
              <a:stCxn id="8713" idx="0"/>
              <a:endCxn id="870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14" name="Google Shape;8714;p82"/>
            <p:cNvCxnSpPr>
              <a:stCxn id="8707" idx="2"/>
              <a:endCxn id="871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16" name="Google Shape;8716;p82"/>
            <p:cNvCxnSpPr>
              <a:stCxn id="8717" idx="0"/>
              <a:endCxn id="870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713" name="Google Shape;8713;p8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1" name="Google Shape;8711;p8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7" name="Google Shape;8717;p8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15" name="Google Shape;8715;p8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07" name="Google Shape;8707;p8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09" name="Google Shape;8709;p8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06" name="Google Shape;8706;p8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718" name="Google Shape;8718;p82"/>
          <p:cNvGrpSpPr/>
          <p:nvPr/>
        </p:nvGrpSpPr>
        <p:grpSpPr>
          <a:xfrm>
            <a:off x="706393" y="969273"/>
            <a:ext cx="2518541" cy="209309"/>
            <a:chOff x="803163" y="1111966"/>
            <a:chExt cx="2447800" cy="203430"/>
          </a:xfrm>
        </p:grpSpPr>
        <p:grpSp>
          <p:nvGrpSpPr>
            <p:cNvPr id="8719" name="Google Shape;8719;p82"/>
            <p:cNvGrpSpPr/>
            <p:nvPr/>
          </p:nvGrpSpPr>
          <p:grpSpPr>
            <a:xfrm>
              <a:off x="1958180" y="1111966"/>
              <a:ext cx="588019" cy="121396"/>
              <a:chOff x="4808316" y="2800065"/>
              <a:chExt cx="1999386" cy="412910"/>
            </a:xfrm>
          </p:grpSpPr>
          <p:sp>
            <p:nvSpPr>
              <p:cNvPr id="8720" name="Google Shape;8720;p8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82"/>
              <p:cNvGrpSpPr/>
              <p:nvPr/>
            </p:nvGrpSpPr>
            <p:grpSpPr>
              <a:xfrm>
                <a:off x="4808316" y="2800065"/>
                <a:ext cx="92400" cy="411825"/>
                <a:chOff x="845575" y="2563700"/>
                <a:chExt cx="92400" cy="411825"/>
              </a:xfrm>
            </p:grpSpPr>
            <p:cxnSp>
              <p:nvCxnSpPr>
                <p:cNvPr id="8722" name="Google Shape;8722;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23" name="Google Shape;8723;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724" name="Google Shape;8724;p8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725" name="Google Shape;8725;p8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6" name="Google Shape;8726;p82"/>
            <p:cNvGrpSpPr/>
            <p:nvPr/>
          </p:nvGrpSpPr>
          <p:grpSpPr>
            <a:xfrm>
              <a:off x="803163" y="1111974"/>
              <a:ext cx="591158" cy="121545"/>
              <a:chOff x="803163" y="1111974"/>
              <a:chExt cx="591158" cy="121545"/>
            </a:xfrm>
          </p:grpSpPr>
          <p:grpSp>
            <p:nvGrpSpPr>
              <p:cNvPr id="8727" name="Google Shape;8727;p82"/>
              <p:cNvGrpSpPr/>
              <p:nvPr/>
            </p:nvGrpSpPr>
            <p:grpSpPr>
              <a:xfrm>
                <a:off x="803163" y="1111974"/>
                <a:ext cx="27175" cy="121077"/>
                <a:chOff x="845575" y="2563700"/>
                <a:chExt cx="92400" cy="411825"/>
              </a:xfrm>
            </p:grpSpPr>
            <p:cxnSp>
              <p:nvCxnSpPr>
                <p:cNvPr id="8728" name="Google Shape;8728;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29" name="Google Shape;8729;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0" name="Google Shape;8730;p8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82"/>
            <p:cNvGrpSpPr/>
            <p:nvPr/>
          </p:nvGrpSpPr>
          <p:grpSpPr>
            <a:xfrm>
              <a:off x="1381910" y="1194219"/>
              <a:ext cx="588341" cy="121177"/>
              <a:chOff x="1381910" y="1194219"/>
              <a:chExt cx="588341" cy="121177"/>
            </a:xfrm>
          </p:grpSpPr>
          <p:grpSp>
            <p:nvGrpSpPr>
              <p:cNvPr id="8732" name="Google Shape;8732;p82"/>
              <p:cNvGrpSpPr/>
              <p:nvPr/>
            </p:nvGrpSpPr>
            <p:grpSpPr>
              <a:xfrm rot="10800000">
                <a:off x="1381910" y="1194319"/>
                <a:ext cx="27175" cy="121077"/>
                <a:chOff x="2070100" y="2563700"/>
                <a:chExt cx="92400" cy="411825"/>
              </a:xfrm>
            </p:grpSpPr>
            <p:cxnSp>
              <p:nvCxnSpPr>
                <p:cNvPr id="8733" name="Google Shape;8733;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34" name="Google Shape;8734;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5" name="Google Shape;8735;p8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82"/>
            <p:cNvGrpSpPr/>
            <p:nvPr/>
          </p:nvGrpSpPr>
          <p:grpSpPr>
            <a:xfrm>
              <a:off x="2532079" y="1194219"/>
              <a:ext cx="704927" cy="121177"/>
              <a:chOff x="2532079" y="1194219"/>
              <a:chExt cx="704927" cy="121177"/>
            </a:xfrm>
          </p:grpSpPr>
          <p:grpSp>
            <p:nvGrpSpPr>
              <p:cNvPr id="8737" name="Google Shape;8737;p82"/>
              <p:cNvGrpSpPr/>
              <p:nvPr/>
            </p:nvGrpSpPr>
            <p:grpSpPr>
              <a:xfrm rot="10800000">
                <a:off x="2532079" y="1194319"/>
                <a:ext cx="27175" cy="121077"/>
                <a:chOff x="2070100" y="2563700"/>
                <a:chExt cx="92400" cy="411825"/>
              </a:xfrm>
            </p:grpSpPr>
            <p:cxnSp>
              <p:nvCxnSpPr>
                <p:cNvPr id="8738" name="Google Shape;8738;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39" name="Google Shape;8739;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0" name="Google Shape;8740;p8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1" name="Google Shape;8741;p82"/>
          <p:cNvGrpSpPr/>
          <p:nvPr/>
        </p:nvGrpSpPr>
        <p:grpSpPr>
          <a:xfrm>
            <a:off x="3499403" y="3665904"/>
            <a:ext cx="1567778" cy="491677"/>
            <a:chOff x="5194708" y="3484366"/>
            <a:chExt cx="3148148" cy="987304"/>
          </a:xfrm>
        </p:grpSpPr>
        <p:grpSp>
          <p:nvGrpSpPr>
            <p:cNvPr id="8742" name="Google Shape;8742;p82"/>
            <p:cNvGrpSpPr/>
            <p:nvPr/>
          </p:nvGrpSpPr>
          <p:grpSpPr>
            <a:xfrm>
              <a:off x="7531521" y="3484366"/>
              <a:ext cx="811335" cy="987304"/>
              <a:chOff x="3379425" y="1617275"/>
              <a:chExt cx="1090650" cy="1327200"/>
            </a:xfrm>
          </p:grpSpPr>
          <p:sp>
            <p:nvSpPr>
              <p:cNvPr id="8743" name="Google Shape;8743;p8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82"/>
            <p:cNvGrpSpPr/>
            <p:nvPr/>
          </p:nvGrpSpPr>
          <p:grpSpPr>
            <a:xfrm>
              <a:off x="6752546" y="3484366"/>
              <a:ext cx="811428" cy="987304"/>
              <a:chOff x="2332275" y="1617275"/>
              <a:chExt cx="1090775" cy="1327200"/>
            </a:xfrm>
          </p:grpSpPr>
          <p:sp>
            <p:nvSpPr>
              <p:cNvPr id="8747" name="Google Shape;8747;p8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82"/>
            <p:cNvGrpSpPr/>
            <p:nvPr/>
          </p:nvGrpSpPr>
          <p:grpSpPr>
            <a:xfrm>
              <a:off x="5973664" y="3484366"/>
              <a:ext cx="811335" cy="987304"/>
              <a:chOff x="1285250" y="1617275"/>
              <a:chExt cx="1090650" cy="1327200"/>
            </a:xfrm>
          </p:grpSpPr>
          <p:sp>
            <p:nvSpPr>
              <p:cNvPr id="8751" name="Google Shape;8751;p8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82"/>
            <p:cNvGrpSpPr/>
            <p:nvPr/>
          </p:nvGrpSpPr>
          <p:grpSpPr>
            <a:xfrm>
              <a:off x="5194708" y="3484366"/>
              <a:ext cx="811409" cy="987304"/>
              <a:chOff x="238125" y="1617275"/>
              <a:chExt cx="1090750" cy="1327200"/>
            </a:xfrm>
          </p:grpSpPr>
          <p:sp>
            <p:nvSpPr>
              <p:cNvPr id="8755" name="Google Shape;8755;p8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8" name="Google Shape;8758;p82"/>
          <p:cNvGrpSpPr/>
          <p:nvPr/>
        </p:nvGrpSpPr>
        <p:grpSpPr>
          <a:xfrm>
            <a:off x="3460012" y="3146315"/>
            <a:ext cx="1616964" cy="346256"/>
            <a:chOff x="1808063" y="4294338"/>
            <a:chExt cx="3370782" cy="721817"/>
          </a:xfrm>
        </p:grpSpPr>
        <p:sp>
          <p:nvSpPr>
            <p:cNvPr id="8759" name="Google Shape;8759;p8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82"/>
          <p:cNvGrpSpPr/>
          <p:nvPr/>
        </p:nvGrpSpPr>
        <p:grpSpPr>
          <a:xfrm>
            <a:off x="738224" y="3432344"/>
            <a:ext cx="1295882" cy="646587"/>
            <a:chOff x="834100" y="3642869"/>
            <a:chExt cx="1259483" cy="628426"/>
          </a:xfrm>
        </p:grpSpPr>
        <p:sp>
          <p:nvSpPr>
            <p:cNvPr id="8770" name="Google Shape;8770;p8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5" name="Google Shape;8795;p82"/>
            <p:cNvGrpSpPr/>
            <p:nvPr/>
          </p:nvGrpSpPr>
          <p:grpSpPr>
            <a:xfrm>
              <a:off x="1360364" y="3847835"/>
              <a:ext cx="208119" cy="224359"/>
              <a:chOff x="1360769" y="3847100"/>
              <a:chExt cx="208119" cy="224359"/>
            </a:xfrm>
          </p:grpSpPr>
          <p:sp>
            <p:nvSpPr>
              <p:cNvPr id="8796" name="Google Shape;8796;p8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6" name="Google Shape;8816;p8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82"/>
          <p:cNvGrpSpPr/>
          <p:nvPr/>
        </p:nvGrpSpPr>
        <p:grpSpPr>
          <a:xfrm rot="5400000">
            <a:off x="5951337" y="3228841"/>
            <a:ext cx="164064" cy="1414916"/>
            <a:chOff x="4428249" y="1369375"/>
            <a:chExt cx="36905" cy="429569"/>
          </a:xfrm>
        </p:grpSpPr>
        <p:sp>
          <p:nvSpPr>
            <p:cNvPr id="8831" name="Google Shape;8831;p8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82"/>
          <p:cNvGrpSpPr/>
          <p:nvPr/>
        </p:nvGrpSpPr>
        <p:grpSpPr>
          <a:xfrm rot="10800000" flipH="1">
            <a:off x="5323766" y="2817385"/>
            <a:ext cx="1419207" cy="24808"/>
            <a:chOff x="219558" y="4738465"/>
            <a:chExt cx="5852400" cy="102300"/>
          </a:xfrm>
        </p:grpSpPr>
        <p:cxnSp>
          <p:nvCxnSpPr>
            <p:cNvPr id="8864" name="Google Shape;8864;p8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865" name="Google Shape;8865;p8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82"/>
          <p:cNvGrpSpPr/>
          <p:nvPr/>
        </p:nvGrpSpPr>
        <p:grpSpPr>
          <a:xfrm>
            <a:off x="5335084" y="3190448"/>
            <a:ext cx="1396570" cy="385016"/>
            <a:chOff x="5286284" y="2966544"/>
            <a:chExt cx="1396570" cy="385016"/>
          </a:xfrm>
        </p:grpSpPr>
        <p:cxnSp>
          <p:nvCxnSpPr>
            <p:cNvPr id="8871" name="Google Shape;8871;p8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872" name="Google Shape;8872;p8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873" name="Google Shape;8873;p82"/>
            <p:cNvGrpSpPr/>
            <p:nvPr/>
          </p:nvGrpSpPr>
          <p:grpSpPr>
            <a:xfrm>
              <a:off x="5287688" y="3173364"/>
              <a:ext cx="1395166" cy="74100"/>
              <a:chOff x="5287688" y="3173364"/>
              <a:chExt cx="1395166" cy="74100"/>
            </a:xfrm>
          </p:grpSpPr>
          <p:cxnSp>
            <p:nvCxnSpPr>
              <p:cNvPr id="8874" name="Google Shape;8874;p8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875" name="Google Shape;8875;p8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876" name="Google Shape;8876;p8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77" name="Google Shape;8877;p8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78" name="Google Shape;8878;p8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79" name="Google Shape;8879;p8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80" name="Google Shape;8880;p8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81" name="Google Shape;8881;p8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882" name="Google Shape;8882;p8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883" name="Google Shape;8883;p82"/>
          <p:cNvGrpSpPr/>
          <p:nvPr/>
        </p:nvGrpSpPr>
        <p:grpSpPr>
          <a:xfrm>
            <a:off x="2021150" y="1609224"/>
            <a:ext cx="1182276" cy="662027"/>
            <a:chOff x="2029517" y="1732295"/>
            <a:chExt cx="1149068" cy="643432"/>
          </a:xfrm>
        </p:grpSpPr>
        <p:grpSp>
          <p:nvGrpSpPr>
            <p:cNvPr id="8884" name="Google Shape;8884;p82"/>
            <p:cNvGrpSpPr/>
            <p:nvPr/>
          </p:nvGrpSpPr>
          <p:grpSpPr>
            <a:xfrm>
              <a:off x="2708660" y="1746937"/>
              <a:ext cx="455427" cy="244429"/>
              <a:chOff x="2700693" y="1746937"/>
              <a:chExt cx="455427" cy="244429"/>
            </a:xfrm>
          </p:grpSpPr>
          <p:grpSp>
            <p:nvGrpSpPr>
              <p:cNvPr id="8885" name="Google Shape;8885;p82"/>
              <p:cNvGrpSpPr/>
              <p:nvPr/>
            </p:nvGrpSpPr>
            <p:grpSpPr>
              <a:xfrm>
                <a:off x="2905682" y="1782817"/>
                <a:ext cx="250438" cy="208549"/>
                <a:chOff x="2905682" y="1782817"/>
                <a:chExt cx="250438" cy="208549"/>
              </a:xfrm>
            </p:grpSpPr>
            <p:cxnSp>
              <p:nvCxnSpPr>
                <p:cNvPr id="8886" name="Google Shape;8886;p8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87" name="Google Shape;8887;p8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82"/>
              <p:cNvGrpSpPr/>
              <p:nvPr/>
            </p:nvGrpSpPr>
            <p:grpSpPr>
              <a:xfrm>
                <a:off x="2700693" y="1746937"/>
                <a:ext cx="449967" cy="72374"/>
                <a:chOff x="2700693" y="1746937"/>
                <a:chExt cx="449967" cy="72374"/>
              </a:xfrm>
            </p:grpSpPr>
            <p:cxnSp>
              <p:nvCxnSpPr>
                <p:cNvPr id="8889" name="Google Shape;8889;p8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90" name="Google Shape;8890;p8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1" name="Google Shape;8891;p82"/>
            <p:cNvGrpSpPr/>
            <p:nvPr/>
          </p:nvGrpSpPr>
          <p:grpSpPr>
            <a:xfrm>
              <a:off x="2029517" y="1732295"/>
              <a:ext cx="1149068" cy="643432"/>
              <a:chOff x="2029517" y="1732295"/>
              <a:chExt cx="1149068" cy="643432"/>
            </a:xfrm>
          </p:grpSpPr>
          <p:grpSp>
            <p:nvGrpSpPr>
              <p:cNvPr id="8892" name="Google Shape;8892;p82"/>
              <p:cNvGrpSpPr/>
              <p:nvPr/>
            </p:nvGrpSpPr>
            <p:grpSpPr>
              <a:xfrm>
                <a:off x="2703618" y="2103152"/>
                <a:ext cx="474966" cy="260017"/>
                <a:chOff x="2703618" y="2103152"/>
                <a:chExt cx="474966" cy="260017"/>
              </a:xfrm>
            </p:grpSpPr>
            <p:grpSp>
              <p:nvGrpSpPr>
                <p:cNvPr id="8893" name="Google Shape;8893;p82"/>
                <p:cNvGrpSpPr/>
                <p:nvPr/>
              </p:nvGrpSpPr>
              <p:grpSpPr>
                <a:xfrm>
                  <a:off x="2703618" y="2290640"/>
                  <a:ext cx="450291" cy="72529"/>
                  <a:chOff x="2703618" y="2290640"/>
                  <a:chExt cx="450291" cy="72529"/>
                </a:xfrm>
              </p:grpSpPr>
              <p:cxnSp>
                <p:nvCxnSpPr>
                  <p:cNvPr id="8894" name="Google Shape;8894;p8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95" name="Google Shape;8895;p8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82"/>
                <p:cNvGrpSpPr/>
                <p:nvPr/>
              </p:nvGrpSpPr>
              <p:grpSpPr>
                <a:xfrm>
                  <a:off x="2908607" y="2103152"/>
                  <a:ext cx="269977" cy="223538"/>
                  <a:chOff x="2908607" y="2103152"/>
                  <a:chExt cx="269977" cy="223538"/>
                </a:xfrm>
              </p:grpSpPr>
              <p:cxnSp>
                <p:nvCxnSpPr>
                  <p:cNvPr id="8897" name="Google Shape;8897;p8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98" name="Google Shape;8898;p8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9" name="Google Shape;8899;p82"/>
              <p:cNvGrpSpPr/>
              <p:nvPr/>
            </p:nvGrpSpPr>
            <p:grpSpPr>
              <a:xfrm>
                <a:off x="2029517" y="1732295"/>
                <a:ext cx="685827" cy="643432"/>
                <a:chOff x="2029517" y="1732295"/>
                <a:chExt cx="685827" cy="643432"/>
              </a:xfrm>
            </p:grpSpPr>
            <p:sp>
              <p:nvSpPr>
                <p:cNvPr id="8900" name="Google Shape;8900;p8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1" name="Google Shape;8901;p82"/>
                <p:cNvGrpSpPr/>
                <p:nvPr/>
              </p:nvGrpSpPr>
              <p:grpSpPr>
                <a:xfrm>
                  <a:off x="2158948" y="1732295"/>
                  <a:ext cx="556396" cy="333108"/>
                  <a:chOff x="2158948" y="1732295"/>
                  <a:chExt cx="556396" cy="333108"/>
                </a:xfrm>
              </p:grpSpPr>
              <p:cxnSp>
                <p:nvCxnSpPr>
                  <p:cNvPr id="8902" name="Google Shape;8902;p8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03" name="Google Shape;8903;p8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82"/>
                <p:cNvGrpSpPr/>
                <p:nvPr/>
              </p:nvGrpSpPr>
              <p:grpSpPr>
                <a:xfrm>
                  <a:off x="2159908" y="2065057"/>
                  <a:ext cx="550884" cy="310670"/>
                  <a:chOff x="2159908" y="2065057"/>
                  <a:chExt cx="550884" cy="310670"/>
                </a:xfrm>
              </p:grpSpPr>
              <p:cxnSp>
                <p:nvCxnSpPr>
                  <p:cNvPr id="8905" name="Google Shape;8905;p8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06" name="Google Shape;8906;p8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907" name="Google Shape;8907;p82"/>
          <p:cNvGrpSpPr/>
          <p:nvPr/>
        </p:nvGrpSpPr>
        <p:grpSpPr>
          <a:xfrm>
            <a:off x="706399" y="1556837"/>
            <a:ext cx="962651" cy="810058"/>
            <a:chOff x="844912" y="1681380"/>
            <a:chExt cx="935611" cy="787305"/>
          </a:xfrm>
        </p:grpSpPr>
        <p:grpSp>
          <p:nvGrpSpPr>
            <p:cNvPr id="8908" name="Google Shape;8908;p82"/>
            <p:cNvGrpSpPr/>
            <p:nvPr/>
          </p:nvGrpSpPr>
          <p:grpSpPr>
            <a:xfrm>
              <a:off x="844912" y="1819635"/>
              <a:ext cx="329836" cy="510016"/>
              <a:chOff x="844912" y="1819635"/>
              <a:chExt cx="329836" cy="510016"/>
            </a:xfrm>
          </p:grpSpPr>
          <p:sp>
            <p:nvSpPr>
              <p:cNvPr id="8909" name="Google Shape;8909;p8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82"/>
            <p:cNvGrpSpPr/>
            <p:nvPr/>
          </p:nvGrpSpPr>
          <p:grpSpPr>
            <a:xfrm>
              <a:off x="1284601" y="2158168"/>
              <a:ext cx="495923" cy="310517"/>
              <a:chOff x="1284601" y="2158168"/>
              <a:chExt cx="495923" cy="310517"/>
            </a:xfrm>
          </p:grpSpPr>
          <p:sp>
            <p:nvSpPr>
              <p:cNvPr id="8916" name="Google Shape;8916;p8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7" name="Google Shape;8917;p82"/>
              <p:cNvGrpSpPr/>
              <p:nvPr/>
            </p:nvGrpSpPr>
            <p:grpSpPr>
              <a:xfrm>
                <a:off x="1507666" y="2158168"/>
                <a:ext cx="272858" cy="310517"/>
                <a:chOff x="1507666" y="2158168"/>
                <a:chExt cx="272858" cy="310517"/>
              </a:xfrm>
            </p:grpSpPr>
            <p:grpSp>
              <p:nvGrpSpPr>
                <p:cNvPr id="8918" name="Google Shape;8918;p82"/>
                <p:cNvGrpSpPr/>
                <p:nvPr/>
              </p:nvGrpSpPr>
              <p:grpSpPr>
                <a:xfrm>
                  <a:off x="1507666" y="2176104"/>
                  <a:ext cx="166395" cy="273149"/>
                  <a:chOff x="1507666" y="2176104"/>
                  <a:chExt cx="166395" cy="273149"/>
                </a:xfrm>
              </p:grpSpPr>
              <p:sp>
                <p:nvSpPr>
                  <p:cNvPr id="8919" name="Google Shape;8919;p8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6" name="Google Shape;8926;p8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8" name="Google Shape;8928;p82"/>
            <p:cNvGrpSpPr/>
            <p:nvPr/>
          </p:nvGrpSpPr>
          <p:grpSpPr>
            <a:xfrm>
              <a:off x="1284601" y="1681380"/>
              <a:ext cx="495923" cy="310517"/>
              <a:chOff x="1284601" y="1681380"/>
              <a:chExt cx="495923" cy="310517"/>
            </a:xfrm>
          </p:grpSpPr>
          <p:sp>
            <p:nvSpPr>
              <p:cNvPr id="8929" name="Google Shape;8929;p8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0" name="Google Shape;8930;p82"/>
              <p:cNvGrpSpPr/>
              <p:nvPr/>
            </p:nvGrpSpPr>
            <p:grpSpPr>
              <a:xfrm>
                <a:off x="1507666" y="1681380"/>
                <a:ext cx="272858" cy="310517"/>
                <a:chOff x="1507666" y="1681380"/>
                <a:chExt cx="272858" cy="310517"/>
              </a:xfrm>
            </p:grpSpPr>
            <p:grpSp>
              <p:nvGrpSpPr>
                <p:cNvPr id="8931" name="Google Shape;8931;p82"/>
                <p:cNvGrpSpPr/>
                <p:nvPr/>
              </p:nvGrpSpPr>
              <p:grpSpPr>
                <a:xfrm>
                  <a:off x="1507666" y="1700120"/>
                  <a:ext cx="166395" cy="272984"/>
                  <a:chOff x="1507666" y="1700120"/>
                  <a:chExt cx="166395" cy="272984"/>
                </a:xfrm>
              </p:grpSpPr>
              <p:sp>
                <p:nvSpPr>
                  <p:cNvPr id="8932" name="Google Shape;8932;p8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9" name="Google Shape;8939;p8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41" name="Google Shape;8941;p82"/>
          <p:cNvGrpSpPr/>
          <p:nvPr/>
        </p:nvGrpSpPr>
        <p:grpSpPr>
          <a:xfrm>
            <a:off x="6815339" y="2324267"/>
            <a:ext cx="1622269" cy="552443"/>
            <a:chOff x="6894650" y="2574740"/>
            <a:chExt cx="1445100" cy="492111"/>
          </a:xfrm>
        </p:grpSpPr>
        <p:sp>
          <p:nvSpPr>
            <p:cNvPr id="8942" name="Google Shape;8942;p8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7" name="Google Shape;8947;p8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948" name="Google Shape;8948;p82"/>
          <p:cNvGrpSpPr/>
          <p:nvPr/>
        </p:nvGrpSpPr>
        <p:grpSpPr>
          <a:xfrm>
            <a:off x="6834882" y="3698522"/>
            <a:ext cx="1583206" cy="475705"/>
            <a:chOff x="6953919" y="3907920"/>
            <a:chExt cx="1377300" cy="475705"/>
          </a:xfrm>
        </p:grpSpPr>
        <p:cxnSp>
          <p:nvCxnSpPr>
            <p:cNvPr id="8949" name="Google Shape;8949;p8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950" name="Google Shape;8950;p8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951" name="Google Shape;8951;p8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952" name="Google Shape;8952;p8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953" name="Google Shape;8953;p8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954" name="Google Shape;8954;p82"/>
          <p:cNvGrpSpPr/>
          <p:nvPr/>
        </p:nvGrpSpPr>
        <p:grpSpPr>
          <a:xfrm>
            <a:off x="2338470" y="2459668"/>
            <a:ext cx="836286" cy="824529"/>
            <a:chOff x="2389399" y="2595741"/>
            <a:chExt cx="812796" cy="801369"/>
          </a:xfrm>
        </p:grpSpPr>
        <p:grpSp>
          <p:nvGrpSpPr>
            <p:cNvPr id="8955" name="Google Shape;8955;p82"/>
            <p:cNvGrpSpPr/>
            <p:nvPr/>
          </p:nvGrpSpPr>
          <p:grpSpPr>
            <a:xfrm>
              <a:off x="2492145" y="2881565"/>
              <a:ext cx="607300" cy="229751"/>
              <a:chOff x="2492145" y="2881565"/>
              <a:chExt cx="607300" cy="229751"/>
            </a:xfrm>
          </p:grpSpPr>
          <p:sp>
            <p:nvSpPr>
              <p:cNvPr id="8956" name="Google Shape;8956;p8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82"/>
            <p:cNvGrpSpPr/>
            <p:nvPr/>
          </p:nvGrpSpPr>
          <p:grpSpPr>
            <a:xfrm>
              <a:off x="2389399" y="2595741"/>
              <a:ext cx="812796" cy="296825"/>
              <a:chOff x="2389399" y="2595741"/>
              <a:chExt cx="812796" cy="296825"/>
            </a:xfrm>
          </p:grpSpPr>
          <p:grpSp>
            <p:nvGrpSpPr>
              <p:cNvPr id="8960" name="Google Shape;8960;p82"/>
              <p:cNvGrpSpPr/>
              <p:nvPr/>
            </p:nvGrpSpPr>
            <p:grpSpPr>
              <a:xfrm>
                <a:off x="2389399" y="2595741"/>
                <a:ext cx="363638" cy="296825"/>
                <a:chOff x="2389399" y="2595741"/>
                <a:chExt cx="363638" cy="296825"/>
              </a:xfrm>
            </p:grpSpPr>
            <p:grpSp>
              <p:nvGrpSpPr>
                <p:cNvPr id="8961" name="Google Shape;8961;p82"/>
                <p:cNvGrpSpPr/>
                <p:nvPr/>
              </p:nvGrpSpPr>
              <p:grpSpPr>
                <a:xfrm>
                  <a:off x="2493852" y="2794333"/>
                  <a:ext cx="259185" cy="98232"/>
                  <a:chOff x="2493852" y="2794333"/>
                  <a:chExt cx="259185" cy="98232"/>
                </a:xfrm>
              </p:grpSpPr>
              <p:sp>
                <p:nvSpPr>
                  <p:cNvPr id="8962" name="Google Shape;8962;p8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82"/>
                <p:cNvGrpSpPr/>
                <p:nvPr/>
              </p:nvGrpSpPr>
              <p:grpSpPr>
                <a:xfrm>
                  <a:off x="2389399" y="2595741"/>
                  <a:ext cx="224343" cy="182054"/>
                  <a:chOff x="2389399" y="2595741"/>
                  <a:chExt cx="224343" cy="182054"/>
                </a:xfrm>
              </p:grpSpPr>
              <p:sp>
                <p:nvSpPr>
                  <p:cNvPr id="8966" name="Google Shape;8966;p8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8" name="Google Shape;8968;p82"/>
              <p:cNvGrpSpPr/>
              <p:nvPr/>
            </p:nvGrpSpPr>
            <p:grpSpPr>
              <a:xfrm>
                <a:off x="2683630" y="2595741"/>
                <a:ext cx="224334" cy="296825"/>
                <a:chOff x="2683630" y="2595741"/>
                <a:chExt cx="224334" cy="296825"/>
              </a:xfrm>
            </p:grpSpPr>
            <p:grpSp>
              <p:nvGrpSpPr>
                <p:cNvPr id="8969" name="Google Shape;8969;p82"/>
                <p:cNvGrpSpPr/>
                <p:nvPr/>
              </p:nvGrpSpPr>
              <p:grpSpPr>
                <a:xfrm>
                  <a:off x="2788083" y="2794333"/>
                  <a:ext cx="15356" cy="98232"/>
                  <a:chOff x="2788083" y="2794333"/>
                  <a:chExt cx="15356" cy="98232"/>
                </a:xfrm>
              </p:grpSpPr>
              <p:sp>
                <p:nvSpPr>
                  <p:cNvPr id="8970" name="Google Shape;8970;p8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82"/>
                <p:cNvGrpSpPr/>
                <p:nvPr/>
              </p:nvGrpSpPr>
              <p:grpSpPr>
                <a:xfrm>
                  <a:off x="2683630" y="2595741"/>
                  <a:ext cx="224334" cy="182054"/>
                  <a:chOff x="2683630" y="2595741"/>
                  <a:chExt cx="224334" cy="182054"/>
                </a:xfrm>
              </p:grpSpPr>
              <p:sp>
                <p:nvSpPr>
                  <p:cNvPr id="8974" name="Google Shape;8974;p8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6" name="Google Shape;8976;p82"/>
              <p:cNvGrpSpPr/>
              <p:nvPr/>
            </p:nvGrpSpPr>
            <p:grpSpPr>
              <a:xfrm>
                <a:off x="2838475" y="2595741"/>
                <a:ext cx="363719" cy="296825"/>
                <a:chOff x="2838475" y="2595741"/>
                <a:chExt cx="363719" cy="296825"/>
              </a:xfrm>
            </p:grpSpPr>
            <p:grpSp>
              <p:nvGrpSpPr>
                <p:cNvPr id="8977" name="Google Shape;8977;p82"/>
                <p:cNvGrpSpPr/>
                <p:nvPr/>
              </p:nvGrpSpPr>
              <p:grpSpPr>
                <a:xfrm>
                  <a:off x="2838475" y="2794333"/>
                  <a:ext cx="259185" cy="98232"/>
                  <a:chOff x="2838475" y="2794333"/>
                  <a:chExt cx="259185" cy="98232"/>
                </a:xfrm>
              </p:grpSpPr>
              <p:sp>
                <p:nvSpPr>
                  <p:cNvPr id="8978" name="Google Shape;8978;p8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82"/>
                <p:cNvGrpSpPr/>
                <p:nvPr/>
              </p:nvGrpSpPr>
              <p:grpSpPr>
                <a:xfrm>
                  <a:off x="2977852" y="2595741"/>
                  <a:ext cx="224343" cy="182054"/>
                  <a:chOff x="2977852" y="2595741"/>
                  <a:chExt cx="224343" cy="182054"/>
                </a:xfrm>
              </p:grpSpPr>
              <p:sp>
                <p:nvSpPr>
                  <p:cNvPr id="8982" name="Google Shape;8982;p8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84" name="Google Shape;8984;p82"/>
            <p:cNvGrpSpPr/>
            <p:nvPr/>
          </p:nvGrpSpPr>
          <p:grpSpPr>
            <a:xfrm>
              <a:off x="2389399" y="3100241"/>
              <a:ext cx="812796" cy="296869"/>
              <a:chOff x="2389399" y="3100241"/>
              <a:chExt cx="812796" cy="296869"/>
            </a:xfrm>
          </p:grpSpPr>
          <p:grpSp>
            <p:nvGrpSpPr>
              <p:cNvPr id="8985" name="Google Shape;8985;p82"/>
              <p:cNvGrpSpPr/>
              <p:nvPr/>
            </p:nvGrpSpPr>
            <p:grpSpPr>
              <a:xfrm>
                <a:off x="2683630" y="3100241"/>
                <a:ext cx="224334" cy="296869"/>
                <a:chOff x="2683630" y="3100241"/>
                <a:chExt cx="224334" cy="296869"/>
              </a:xfrm>
            </p:grpSpPr>
            <p:grpSp>
              <p:nvGrpSpPr>
                <p:cNvPr id="8986" name="Google Shape;8986;p82"/>
                <p:cNvGrpSpPr/>
                <p:nvPr/>
              </p:nvGrpSpPr>
              <p:grpSpPr>
                <a:xfrm>
                  <a:off x="2788083" y="3100241"/>
                  <a:ext cx="15356" cy="98237"/>
                  <a:chOff x="2788083" y="3100241"/>
                  <a:chExt cx="15356" cy="98237"/>
                </a:xfrm>
              </p:grpSpPr>
              <p:sp>
                <p:nvSpPr>
                  <p:cNvPr id="8987" name="Google Shape;8987;p8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82"/>
                <p:cNvGrpSpPr/>
                <p:nvPr/>
              </p:nvGrpSpPr>
              <p:grpSpPr>
                <a:xfrm>
                  <a:off x="2683630" y="3215065"/>
                  <a:ext cx="224334" cy="182045"/>
                  <a:chOff x="2683630" y="3215065"/>
                  <a:chExt cx="224334" cy="182045"/>
                </a:xfrm>
              </p:grpSpPr>
              <p:sp>
                <p:nvSpPr>
                  <p:cNvPr id="8991" name="Google Shape;8991;p8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93" name="Google Shape;8993;p82"/>
              <p:cNvGrpSpPr/>
              <p:nvPr/>
            </p:nvGrpSpPr>
            <p:grpSpPr>
              <a:xfrm>
                <a:off x="2389399" y="3100241"/>
                <a:ext cx="363638" cy="296869"/>
                <a:chOff x="2389399" y="3100241"/>
                <a:chExt cx="363638" cy="296869"/>
              </a:xfrm>
            </p:grpSpPr>
            <p:grpSp>
              <p:nvGrpSpPr>
                <p:cNvPr id="8994" name="Google Shape;8994;p82"/>
                <p:cNvGrpSpPr/>
                <p:nvPr/>
              </p:nvGrpSpPr>
              <p:grpSpPr>
                <a:xfrm>
                  <a:off x="2493852" y="3100241"/>
                  <a:ext cx="259185" cy="98237"/>
                  <a:chOff x="2493852" y="3100241"/>
                  <a:chExt cx="259185" cy="98237"/>
                </a:xfrm>
              </p:grpSpPr>
              <p:sp>
                <p:nvSpPr>
                  <p:cNvPr id="8995" name="Google Shape;8995;p8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82"/>
                <p:cNvGrpSpPr/>
                <p:nvPr/>
              </p:nvGrpSpPr>
              <p:grpSpPr>
                <a:xfrm>
                  <a:off x="2389399" y="3215065"/>
                  <a:ext cx="224343" cy="182045"/>
                  <a:chOff x="2389399" y="3215065"/>
                  <a:chExt cx="224343" cy="182045"/>
                </a:xfrm>
              </p:grpSpPr>
              <p:sp>
                <p:nvSpPr>
                  <p:cNvPr id="8999" name="Google Shape;8999;p8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1" name="Google Shape;9001;p82"/>
              <p:cNvGrpSpPr/>
              <p:nvPr/>
            </p:nvGrpSpPr>
            <p:grpSpPr>
              <a:xfrm>
                <a:off x="2838475" y="3100241"/>
                <a:ext cx="363719" cy="296869"/>
                <a:chOff x="2838475" y="3100241"/>
                <a:chExt cx="363719" cy="296869"/>
              </a:xfrm>
            </p:grpSpPr>
            <p:grpSp>
              <p:nvGrpSpPr>
                <p:cNvPr id="9002" name="Google Shape;9002;p82"/>
                <p:cNvGrpSpPr/>
                <p:nvPr/>
              </p:nvGrpSpPr>
              <p:grpSpPr>
                <a:xfrm>
                  <a:off x="2838475" y="3100241"/>
                  <a:ext cx="259185" cy="98237"/>
                  <a:chOff x="2838475" y="3100241"/>
                  <a:chExt cx="259185" cy="98237"/>
                </a:xfrm>
              </p:grpSpPr>
              <p:sp>
                <p:nvSpPr>
                  <p:cNvPr id="9003" name="Google Shape;9003;p8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82"/>
                <p:cNvGrpSpPr/>
                <p:nvPr/>
              </p:nvGrpSpPr>
              <p:grpSpPr>
                <a:xfrm>
                  <a:off x="2977852" y="3215065"/>
                  <a:ext cx="224343" cy="182045"/>
                  <a:chOff x="2977852" y="3215065"/>
                  <a:chExt cx="224343" cy="182045"/>
                </a:xfrm>
              </p:grpSpPr>
              <p:sp>
                <p:nvSpPr>
                  <p:cNvPr id="9007" name="Google Shape;9007;p8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012"/>
        <p:cNvGrpSpPr/>
        <p:nvPr/>
      </p:nvGrpSpPr>
      <p:grpSpPr>
        <a:xfrm>
          <a:off x="0" y="0"/>
          <a:ext cx="0" cy="0"/>
          <a:chOff x="0" y="0"/>
          <a:chExt cx="0" cy="0"/>
        </a:xfrm>
      </p:grpSpPr>
      <p:grpSp>
        <p:nvGrpSpPr>
          <p:cNvPr id="9013" name="Google Shape;9013;p83"/>
          <p:cNvGrpSpPr/>
          <p:nvPr/>
        </p:nvGrpSpPr>
        <p:grpSpPr>
          <a:xfrm>
            <a:off x="702088" y="3155922"/>
            <a:ext cx="2390414" cy="1024800"/>
            <a:chOff x="728925" y="3296613"/>
            <a:chExt cx="2390414" cy="1024800"/>
          </a:xfrm>
        </p:grpSpPr>
        <p:grpSp>
          <p:nvGrpSpPr>
            <p:cNvPr id="9014" name="Google Shape;9014;p83"/>
            <p:cNvGrpSpPr/>
            <p:nvPr/>
          </p:nvGrpSpPr>
          <p:grpSpPr>
            <a:xfrm>
              <a:off x="728925" y="3619800"/>
              <a:ext cx="2390414" cy="500893"/>
              <a:chOff x="728925" y="3619800"/>
              <a:chExt cx="2390414" cy="500893"/>
            </a:xfrm>
          </p:grpSpPr>
          <p:sp>
            <p:nvSpPr>
              <p:cNvPr id="9015" name="Google Shape;9015;p8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16" name="Google Shape;9016;p8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17" name="Google Shape;9017;p83"/>
            <p:cNvGrpSpPr/>
            <p:nvPr/>
          </p:nvGrpSpPr>
          <p:grpSpPr>
            <a:xfrm>
              <a:off x="1348050" y="3296613"/>
              <a:ext cx="1706152" cy="1024800"/>
              <a:chOff x="1348050" y="3296613"/>
              <a:chExt cx="1706152" cy="1024800"/>
            </a:xfrm>
          </p:grpSpPr>
          <p:sp>
            <p:nvSpPr>
              <p:cNvPr id="9018" name="Google Shape;9018;p8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19" name="Google Shape;9019;p8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20" name="Google Shape;9020;p8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21" name="Google Shape;9021;p8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22" name="Google Shape;9022;p8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23" name="Google Shape;9023;p83"/>
            <p:cNvGrpSpPr/>
            <p:nvPr/>
          </p:nvGrpSpPr>
          <p:grpSpPr>
            <a:xfrm>
              <a:off x="1455707" y="3654858"/>
              <a:ext cx="1491150" cy="417657"/>
              <a:chOff x="1455707" y="3654858"/>
              <a:chExt cx="1491150" cy="417657"/>
            </a:xfrm>
          </p:grpSpPr>
          <p:sp>
            <p:nvSpPr>
              <p:cNvPr id="9024" name="Google Shape;9024;p8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44" name="Google Shape;9044;p83"/>
          <p:cNvGraphicFramePr/>
          <p:nvPr/>
        </p:nvGraphicFramePr>
        <p:xfrm>
          <a:off x="5937787" y="2153834"/>
          <a:ext cx="3000000" cy="3000000"/>
        </p:xfrm>
        <a:graphic>
          <a:graphicData uri="http://schemas.openxmlformats.org/drawingml/2006/table">
            <a:tbl>
              <a:tblPr>
                <a:noFill/>
                <a:tableStyleId>{0E8038BC-C7BB-4D18-BBBA-113EB8C9F51D}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045" name="Google Shape;9045;p83"/>
          <p:cNvGrpSpPr/>
          <p:nvPr/>
        </p:nvGrpSpPr>
        <p:grpSpPr>
          <a:xfrm>
            <a:off x="710464" y="981599"/>
            <a:ext cx="2396505" cy="976502"/>
            <a:chOff x="749309" y="1112739"/>
            <a:chExt cx="2371603" cy="976502"/>
          </a:xfrm>
        </p:grpSpPr>
        <p:grpSp>
          <p:nvGrpSpPr>
            <p:cNvPr id="9046" name="Google Shape;9046;p83"/>
            <p:cNvGrpSpPr/>
            <p:nvPr/>
          </p:nvGrpSpPr>
          <p:grpSpPr>
            <a:xfrm>
              <a:off x="1092126" y="1112739"/>
              <a:ext cx="2028786" cy="975464"/>
              <a:chOff x="1092126" y="1112739"/>
              <a:chExt cx="2028786" cy="975464"/>
            </a:xfrm>
          </p:grpSpPr>
          <p:sp>
            <p:nvSpPr>
              <p:cNvPr id="9047" name="Google Shape;9047;p8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83"/>
            <p:cNvGrpSpPr/>
            <p:nvPr/>
          </p:nvGrpSpPr>
          <p:grpSpPr>
            <a:xfrm>
              <a:off x="749309" y="1112739"/>
              <a:ext cx="314700" cy="975464"/>
              <a:chOff x="749309" y="1112739"/>
              <a:chExt cx="314700" cy="975464"/>
            </a:xfrm>
          </p:grpSpPr>
          <p:sp>
            <p:nvSpPr>
              <p:cNvPr id="9072" name="Google Shape;9072;p8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6" name="Google Shape;9076;p8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080" name="Google Shape;9080;p83"/>
          <p:cNvGraphicFramePr/>
          <p:nvPr/>
        </p:nvGraphicFramePr>
        <p:xfrm>
          <a:off x="5937812" y="981584"/>
          <a:ext cx="3000000" cy="3000000"/>
        </p:xfrm>
        <a:graphic>
          <a:graphicData uri="http://schemas.openxmlformats.org/drawingml/2006/table">
            <a:tbl>
              <a:tblPr>
                <a:noFill/>
                <a:tableStyleId>{0E8038BC-C7BB-4D18-BBBA-113EB8C9F51D}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081" name="Google Shape;9081;p83"/>
          <p:cNvGraphicFramePr/>
          <p:nvPr/>
        </p:nvGraphicFramePr>
        <p:xfrm>
          <a:off x="3358675" y="2153834"/>
          <a:ext cx="3000000" cy="3000000"/>
        </p:xfrm>
        <a:graphic>
          <a:graphicData uri="http://schemas.openxmlformats.org/drawingml/2006/table">
            <a:tbl>
              <a:tblPr>
                <a:noFill/>
                <a:tableStyleId>{0E8038BC-C7BB-4D18-BBBA-113EB8C9F51D}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82" name="Google Shape;9082;p83"/>
          <p:cNvGrpSpPr/>
          <p:nvPr/>
        </p:nvGrpSpPr>
        <p:grpSpPr>
          <a:xfrm>
            <a:off x="3360661" y="3144795"/>
            <a:ext cx="2363377" cy="1047062"/>
            <a:chOff x="3358399" y="3285485"/>
            <a:chExt cx="2363377" cy="1047062"/>
          </a:xfrm>
        </p:grpSpPr>
        <p:grpSp>
          <p:nvGrpSpPr>
            <p:cNvPr id="9083" name="Google Shape;9083;p83"/>
            <p:cNvGrpSpPr/>
            <p:nvPr/>
          </p:nvGrpSpPr>
          <p:grpSpPr>
            <a:xfrm>
              <a:off x="3358412" y="3285485"/>
              <a:ext cx="2363244" cy="139500"/>
              <a:chOff x="3358412" y="3285485"/>
              <a:chExt cx="2363244" cy="139500"/>
            </a:xfrm>
          </p:grpSpPr>
          <p:sp>
            <p:nvSpPr>
              <p:cNvPr id="9084" name="Google Shape;9084;p8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83"/>
            <p:cNvGrpSpPr/>
            <p:nvPr/>
          </p:nvGrpSpPr>
          <p:grpSpPr>
            <a:xfrm>
              <a:off x="3358412" y="3466996"/>
              <a:ext cx="2363244" cy="139500"/>
              <a:chOff x="3358412" y="3466996"/>
              <a:chExt cx="2363244" cy="139500"/>
            </a:xfrm>
          </p:grpSpPr>
          <p:sp>
            <p:nvSpPr>
              <p:cNvPr id="9090" name="Google Shape;9090;p8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83"/>
            <p:cNvGrpSpPr/>
            <p:nvPr/>
          </p:nvGrpSpPr>
          <p:grpSpPr>
            <a:xfrm>
              <a:off x="3358412" y="3648507"/>
              <a:ext cx="2363244" cy="139500"/>
              <a:chOff x="3358412" y="3648507"/>
              <a:chExt cx="2363244" cy="139500"/>
            </a:xfrm>
          </p:grpSpPr>
          <p:sp>
            <p:nvSpPr>
              <p:cNvPr id="9096" name="Google Shape;9096;p8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83"/>
            <p:cNvGrpSpPr/>
            <p:nvPr/>
          </p:nvGrpSpPr>
          <p:grpSpPr>
            <a:xfrm>
              <a:off x="3358412" y="3830018"/>
              <a:ext cx="2363244" cy="139500"/>
              <a:chOff x="3358412" y="3830018"/>
              <a:chExt cx="2363244" cy="139500"/>
            </a:xfrm>
          </p:grpSpPr>
          <p:sp>
            <p:nvSpPr>
              <p:cNvPr id="9102" name="Google Shape;9102;p8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83"/>
            <p:cNvGrpSpPr/>
            <p:nvPr/>
          </p:nvGrpSpPr>
          <p:grpSpPr>
            <a:xfrm>
              <a:off x="3358399" y="4011514"/>
              <a:ext cx="2363377" cy="139537"/>
              <a:chOff x="3294800" y="4134603"/>
              <a:chExt cx="2638876" cy="152400"/>
            </a:xfrm>
          </p:grpSpPr>
          <p:sp>
            <p:nvSpPr>
              <p:cNvPr id="9108" name="Google Shape;9108;p8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83"/>
            <p:cNvGrpSpPr/>
            <p:nvPr/>
          </p:nvGrpSpPr>
          <p:grpSpPr>
            <a:xfrm>
              <a:off x="3358399" y="4193010"/>
              <a:ext cx="2363377" cy="139537"/>
              <a:chOff x="3294800" y="4134603"/>
              <a:chExt cx="2638876" cy="152400"/>
            </a:xfrm>
          </p:grpSpPr>
          <p:sp>
            <p:nvSpPr>
              <p:cNvPr id="9114" name="Google Shape;9114;p8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19" name="Google Shape;9119;p83"/>
          <p:cNvGraphicFramePr/>
          <p:nvPr/>
        </p:nvGraphicFramePr>
        <p:xfrm>
          <a:off x="711463" y="2153834"/>
          <a:ext cx="3000000" cy="3000000"/>
        </p:xfrm>
        <a:graphic>
          <a:graphicData uri="http://schemas.openxmlformats.org/drawingml/2006/table">
            <a:tbl>
              <a:tblPr>
                <a:noFill/>
                <a:tableStyleId>{0E8038BC-C7BB-4D18-BBBA-113EB8C9F51D}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120" name="Google Shape;9120;p83"/>
          <p:cNvGrpSpPr/>
          <p:nvPr/>
        </p:nvGrpSpPr>
        <p:grpSpPr>
          <a:xfrm>
            <a:off x="4161132" y="2557649"/>
            <a:ext cx="1302095" cy="60959"/>
            <a:chOff x="3558802" y="4011427"/>
            <a:chExt cx="1866000" cy="111300"/>
          </a:xfrm>
        </p:grpSpPr>
        <p:sp>
          <p:nvSpPr>
            <p:cNvPr id="9121" name="Google Shape;9121;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83"/>
          <p:cNvGrpSpPr/>
          <p:nvPr/>
        </p:nvGrpSpPr>
        <p:grpSpPr>
          <a:xfrm>
            <a:off x="4706620" y="2839808"/>
            <a:ext cx="914340" cy="60959"/>
            <a:chOff x="3558802" y="4011427"/>
            <a:chExt cx="1866000" cy="111300"/>
          </a:xfrm>
        </p:grpSpPr>
        <p:sp>
          <p:nvSpPr>
            <p:cNvPr id="9124" name="Google Shape;9124;p8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83"/>
          <p:cNvGrpSpPr/>
          <p:nvPr/>
        </p:nvGrpSpPr>
        <p:grpSpPr>
          <a:xfrm>
            <a:off x="5871419" y="3167606"/>
            <a:ext cx="2522867" cy="1001454"/>
            <a:chOff x="1904318" y="789980"/>
            <a:chExt cx="1489472" cy="606868"/>
          </a:xfrm>
        </p:grpSpPr>
        <p:cxnSp>
          <p:nvCxnSpPr>
            <p:cNvPr id="9127" name="Google Shape;9127;p8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28" name="Google Shape;9128;p8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29" name="Google Shape;9129;p8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130" name="Google Shape;9130;p8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9131" name="Google Shape;9131;p8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9132" name="Google Shape;9132;p8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9133" name="Google Shape;9133;p8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9134" name="Google Shape;9134;p8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3"/>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9141" name="Google Shape;9141;p83"/>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142" name="Google Shape;9142;p83"/>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143" name="Google Shape;9143;p8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83"/>
          <p:cNvGrpSpPr/>
          <p:nvPr/>
        </p:nvGrpSpPr>
        <p:grpSpPr>
          <a:xfrm>
            <a:off x="3355824" y="951642"/>
            <a:ext cx="2363393" cy="1005865"/>
            <a:chOff x="3292400" y="1193188"/>
            <a:chExt cx="2615240" cy="1131075"/>
          </a:xfrm>
        </p:grpSpPr>
        <p:sp>
          <p:nvSpPr>
            <p:cNvPr id="9145" name="Google Shape;9145;p8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46" name="Google Shape;9146;p8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47" name="Google Shape;9147;p8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9148" name="Google Shape;9148;p8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9149" name="Google Shape;9149;p8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9150" name="Google Shape;9150;p8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9151" name="Google Shape;9151;p8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9152" name="Google Shape;9152;p8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9153" name="Google Shape;9153;p8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9154" name="Google Shape;9154;p8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9155" name="Google Shape;9155;p8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156" name="Google Shape;9156;p8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157" name="Google Shape;9157;p8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158" name="Google Shape;9158;p8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159" name="Google Shape;9159;p83"/>
            <p:cNvGrpSpPr/>
            <p:nvPr/>
          </p:nvGrpSpPr>
          <p:grpSpPr>
            <a:xfrm>
              <a:off x="3748438" y="1378608"/>
              <a:ext cx="2159202" cy="903971"/>
              <a:chOff x="1683525" y="2179850"/>
              <a:chExt cx="4519050" cy="2134525"/>
            </a:xfrm>
          </p:grpSpPr>
          <p:sp>
            <p:nvSpPr>
              <p:cNvPr id="9160" name="Google Shape;9160;p8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1" name="Google Shape;9161;p8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2" name="Google Shape;9162;p8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3" name="Google Shape;9163;p8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4" name="Google Shape;9164;p8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5" name="Google Shape;9165;p8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6" name="Google Shape;9166;p8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7" name="Google Shape;9167;p8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8" name="Google Shape;9168;p8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69" name="Google Shape;9169;p8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70" name="Google Shape;9170;p8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9171" name="Google Shape;9171;p8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175"/>
        <p:cNvGrpSpPr/>
        <p:nvPr/>
      </p:nvGrpSpPr>
      <p:grpSpPr>
        <a:xfrm>
          <a:off x="0" y="0"/>
          <a:ext cx="0" cy="0"/>
          <a:chOff x="0" y="0"/>
          <a:chExt cx="0" cy="0"/>
        </a:xfrm>
      </p:grpSpPr>
      <p:grpSp>
        <p:nvGrpSpPr>
          <p:cNvPr id="9176" name="Google Shape;9176;p84"/>
          <p:cNvGrpSpPr/>
          <p:nvPr/>
        </p:nvGrpSpPr>
        <p:grpSpPr>
          <a:xfrm>
            <a:off x="4796690" y="970936"/>
            <a:ext cx="745431" cy="718863"/>
            <a:chOff x="4249973" y="1201875"/>
            <a:chExt cx="1958568" cy="1888762"/>
          </a:xfrm>
        </p:grpSpPr>
        <p:sp>
          <p:nvSpPr>
            <p:cNvPr id="9177" name="Google Shape;9177;p8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8" name="Google Shape;9178;p84"/>
            <p:cNvGrpSpPr/>
            <p:nvPr/>
          </p:nvGrpSpPr>
          <p:grpSpPr>
            <a:xfrm>
              <a:off x="5853086" y="1789142"/>
              <a:ext cx="355454" cy="1048099"/>
              <a:chOff x="5576108" y="2016725"/>
              <a:chExt cx="565200" cy="1666560"/>
            </a:xfrm>
          </p:grpSpPr>
          <p:sp>
            <p:nvSpPr>
              <p:cNvPr id="9179" name="Google Shape;9179;p8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80" name="Google Shape;9180;p8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84"/>
            <p:cNvGrpSpPr/>
            <p:nvPr/>
          </p:nvGrpSpPr>
          <p:grpSpPr>
            <a:xfrm>
              <a:off x="4869455" y="2691676"/>
              <a:ext cx="1013897" cy="398961"/>
              <a:chOff x="4012057" y="3451825"/>
              <a:chExt cx="1612175" cy="634379"/>
            </a:xfrm>
          </p:grpSpPr>
          <p:sp>
            <p:nvSpPr>
              <p:cNvPr id="9182" name="Google Shape;9182;p8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83" name="Google Shape;9183;p8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84"/>
            <p:cNvGrpSpPr/>
            <p:nvPr/>
          </p:nvGrpSpPr>
          <p:grpSpPr>
            <a:xfrm>
              <a:off x="4276937" y="2155961"/>
              <a:ext cx="651965" cy="891358"/>
              <a:chOff x="3069908" y="2599997"/>
              <a:chExt cx="1036675" cy="1417328"/>
            </a:xfrm>
          </p:grpSpPr>
          <p:sp>
            <p:nvSpPr>
              <p:cNvPr id="9185" name="Google Shape;9185;p8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86" name="Google Shape;9186;p8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84"/>
            <p:cNvGrpSpPr/>
            <p:nvPr/>
          </p:nvGrpSpPr>
          <p:grpSpPr>
            <a:xfrm>
              <a:off x="5054918" y="1201875"/>
              <a:ext cx="999548" cy="602711"/>
              <a:chOff x="4306958" y="1082925"/>
              <a:chExt cx="1589359" cy="958358"/>
            </a:xfrm>
          </p:grpSpPr>
          <p:sp>
            <p:nvSpPr>
              <p:cNvPr id="9188" name="Google Shape;9188;p8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89" name="Google Shape;9189;p8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84"/>
            <p:cNvGrpSpPr/>
            <p:nvPr/>
          </p:nvGrpSpPr>
          <p:grpSpPr>
            <a:xfrm>
              <a:off x="4249973" y="1303451"/>
              <a:ext cx="799317" cy="841334"/>
              <a:chOff x="3027033" y="1244439"/>
              <a:chExt cx="1270977" cy="1337786"/>
            </a:xfrm>
          </p:grpSpPr>
          <p:sp>
            <p:nvSpPr>
              <p:cNvPr id="9191" name="Google Shape;9191;p8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92" name="Google Shape;9192;p8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3" name="Google Shape;9193;p84"/>
          <p:cNvGrpSpPr/>
          <p:nvPr/>
        </p:nvGrpSpPr>
        <p:grpSpPr>
          <a:xfrm>
            <a:off x="713063" y="1849386"/>
            <a:ext cx="761767" cy="729896"/>
            <a:chOff x="2657744" y="2337745"/>
            <a:chExt cx="832987" cy="798137"/>
          </a:xfrm>
        </p:grpSpPr>
        <p:sp>
          <p:nvSpPr>
            <p:cNvPr id="9194" name="Google Shape;9194;p8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84"/>
          <p:cNvGrpSpPr/>
          <p:nvPr/>
        </p:nvGrpSpPr>
        <p:grpSpPr>
          <a:xfrm>
            <a:off x="3224027" y="1852592"/>
            <a:ext cx="685569" cy="723586"/>
            <a:chOff x="3398134" y="2057755"/>
            <a:chExt cx="704087" cy="743130"/>
          </a:xfrm>
        </p:grpSpPr>
        <p:grpSp>
          <p:nvGrpSpPr>
            <p:cNvPr id="9201" name="Google Shape;9201;p84"/>
            <p:cNvGrpSpPr/>
            <p:nvPr/>
          </p:nvGrpSpPr>
          <p:grpSpPr>
            <a:xfrm>
              <a:off x="3398134" y="2290183"/>
              <a:ext cx="315300" cy="219900"/>
              <a:chOff x="3398134" y="2290183"/>
              <a:chExt cx="315300" cy="219900"/>
            </a:xfrm>
          </p:grpSpPr>
          <p:sp>
            <p:nvSpPr>
              <p:cNvPr id="9202" name="Google Shape;9202;p8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03" name="Google Shape;9203;p84"/>
              <p:cNvCxnSpPr>
                <a:stCxn id="920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204" name="Google Shape;9204;p84"/>
            <p:cNvGrpSpPr/>
            <p:nvPr/>
          </p:nvGrpSpPr>
          <p:grpSpPr>
            <a:xfrm>
              <a:off x="3547823" y="2467358"/>
              <a:ext cx="219900" cy="333527"/>
              <a:chOff x="3547823" y="2467358"/>
              <a:chExt cx="219900" cy="333527"/>
            </a:xfrm>
          </p:grpSpPr>
          <p:sp>
            <p:nvSpPr>
              <p:cNvPr id="9205" name="Google Shape;9205;p8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06" name="Google Shape;9206;p8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207" name="Google Shape;9207;p84"/>
            <p:cNvGrpSpPr/>
            <p:nvPr/>
          </p:nvGrpSpPr>
          <p:grpSpPr>
            <a:xfrm>
              <a:off x="3734138" y="2467358"/>
              <a:ext cx="219900" cy="333527"/>
              <a:chOff x="3734138" y="2467358"/>
              <a:chExt cx="219900" cy="333527"/>
            </a:xfrm>
          </p:grpSpPr>
          <p:sp>
            <p:nvSpPr>
              <p:cNvPr id="9208" name="Google Shape;9208;p8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09" name="Google Shape;9209;p8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210" name="Google Shape;9210;p84"/>
            <p:cNvGrpSpPr/>
            <p:nvPr/>
          </p:nvGrpSpPr>
          <p:grpSpPr>
            <a:xfrm>
              <a:off x="3787560" y="2288011"/>
              <a:ext cx="314661" cy="219900"/>
              <a:chOff x="3787560" y="2288011"/>
              <a:chExt cx="314661" cy="219900"/>
            </a:xfrm>
          </p:grpSpPr>
          <p:sp>
            <p:nvSpPr>
              <p:cNvPr id="9211" name="Google Shape;9211;p8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12" name="Google Shape;9212;p8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213" name="Google Shape;9213;p84"/>
            <p:cNvGrpSpPr/>
            <p:nvPr/>
          </p:nvGrpSpPr>
          <p:grpSpPr>
            <a:xfrm>
              <a:off x="3637290" y="2057755"/>
              <a:ext cx="219900" cy="335499"/>
              <a:chOff x="3637290" y="2057755"/>
              <a:chExt cx="219900" cy="335499"/>
            </a:xfrm>
          </p:grpSpPr>
          <p:sp>
            <p:nvSpPr>
              <p:cNvPr id="9214" name="Google Shape;9214;p8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215" name="Google Shape;9215;p8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216" name="Google Shape;9216;p84"/>
          <p:cNvGrpSpPr/>
          <p:nvPr/>
        </p:nvGrpSpPr>
        <p:grpSpPr>
          <a:xfrm>
            <a:off x="4899249" y="1859288"/>
            <a:ext cx="710153" cy="710153"/>
            <a:chOff x="5007123" y="2079403"/>
            <a:chExt cx="687600" cy="687600"/>
          </a:xfrm>
        </p:grpSpPr>
        <p:sp>
          <p:nvSpPr>
            <p:cNvPr id="9217" name="Google Shape;9217;p8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84"/>
          <p:cNvGrpSpPr/>
          <p:nvPr/>
        </p:nvGrpSpPr>
        <p:grpSpPr>
          <a:xfrm>
            <a:off x="5708687" y="1853794"/>
            <a:ext cx="720998" cy="721183"/>
            <a:chOff x="5797446" y="2063053"/>
            <a:chExt cx="698100" cy="698280"/>
          </a:xfrm>
        </p:grpSpPr>
        <p:sp>
          <p:nvSpPr>
            <p:cNvPr id="9222" name="Google Shape;9222;p8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84"/>
          <p:cNvGrpSpPr/>
          <p:nvPr/>
        </p:nvGrpSpPr>
        <p:grpSpPr>
          <a:xfrm>
            <a:off x="8153834" y="3499399"/>
            <a:ext cx="280585" cy="673164"/>
            <a:chOff x="8075075" y="3754290"/>
            <a:chExt cx="255612" cy="613194"/>
          </a:xfrm>
        </p:grpSpPr>
        <p:grpSp>
          <p:nvGrpSpPr>
            <p:cNvPr id="9227" name="Google Shape;9227;p84"/>
            <p:cNvGrpSpPr/>
            <p:nvPr/>
          </p:nvGrpSpPr>
          <p:grpSpPr>
            <a:xfrm>
              <a:off x="8075075" y="3754290"/>
              <a:ext cx="255612" cy="613194"/>
              <a:chOff x="8075075" y="3754290"/>
              <a:chExt cx="255612" cy="613194"/>
            </a:xfrm>
          </p:grpSpPr>
          <p:sp>
            <p:nvSpPr>
              <p:cNvPr id="9228" name="Google Shape;9228;p8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0" name="Google Shape;9230;p8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4"/>
          <p:cNvGrpSpPr/>
          <p:nvPr/>
        </p:nvGrpSpPr>
        <p:grpSpPr>
          <a:xfrm>
            <a:off x="5270892" y="3488196"/>
            <a:ext cx="470352" cy="683745"/>
            <a:chOff x="1697726" y="3244179"/>
            <a:chExt cx="788124" cy="1146069"/>
          </a:xfrm>
        </p:grpSpPr>
        <p:sp>
          <p:nvSpPr>
            <p:cNvPr id="9232" name="Google Shape;9232;p8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4" name="Google Shape;9234;p84"/>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84"/>
          <p:cNvGrpSpPr/>
          <p:nvPr/>
        </p:nvGrpSpPr>
        <p:grpSpPr>
          <a:xfrm>
            <a:off x="5892043" y="3499398"/>
            <a:ext cx="293891" cy="293845"/>
            <a:chOff x="6134814" y="3754290"/>
            <a:chExt cx="293891" cy="293845"/>
          </a:xfrm>
        </p:grpSpPr>
        <p:sp>
          <p:nvSpPr>
            <p:cNvPr id="9236" name="Google Shape;9236;p8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84"/>
          <p:cNvGrpSpPr/>
          <p:nvPr/>
        </p:nvGrpSpPr>
        <p:grpSpPr>
          <a:xfrm>
            <a:off x="5892043" y="3878069"/>
            <a:ext cx="293891" cy="293891"/>
            <a:chOff x="6134814" y="4086186"/>
            <a:chExt cx="293891" cy="293891"/>
          </a:xfrm>
        </p:grpSpPr>
        <p:sp>
          <p:nvSpPr>
            <p:cNvPr id="9239" name="Google Shape;9239;p8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1" name="Google Shape;9241;p84"/>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4"/>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3" name="Google Shape;9243;p84"/>
          <p:cNvGrpSpPr/>
          <p:nvPr/>
        </p:nvGrpSpPr>
        <p:grpSpPr>
          <a:xfrm>
            <a:off x="7817018" y="2706762"/>
            <a:ext cx="622883" cy="621944"/>
            <a:chOff x="1187048" y="238125"/>
            <a:chExt cx="5256397" cy="5248476"/>
          </a:xfrm>
        </p:grpSpPr>
        <p:sp>
          <p:nvSpPr>
            <p:cNvPr id="9244" name="Google Shape;9244;p8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84"/>
          <p:cNvGrpSpPr/>
          <p:nvPr/>
        </p:nvGrpSpPr>
        <p:grpSpPr>
          <a:xfrm>
            <a:off x="2274123" y="2716370"/>
            <a:ext cx="1310987" cy="612407"/>
            <a:chOff x="238125" y="1188750"/>
            <a:chExt cx="7140450" cy="3335550"/>
          </a:xfrm>
        </p:grpSpPr>
        <p:sp>
          <p:nvSpPr>
            <p:cNvPr id="9249" name="Google Shape;9249;p8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84"/>
          <p:cNvGrpSpPr/>
          <p:nvPr/>
        </p:nvGrpSpPr>
        <p:grpSpPr>
          <a:xfrm>
            <a:off x="6599995" y="2706925"/>
            <a:ext cx="1110299" cy="621702"/>
            <a:chOff x="238125" y="1335475"/>
            <a:chExt cx="5418735" cy="3034175"/>
          </a:xfrm>
        </p:grpSpPr>
        <p:sp>
          <p:nvSpPr>
            <p:cNvPr id="9255" name="Google Shape;9255;p8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84"/>
          <p:cNvGrpSpPr/>
          <p:nvPr/>
        </p:nvGrpSpPr>
        <p:grpSpPr>
          <a:xfrm>
            <a:off x="5417655" y="2703822"/>
            <a:ext cx="1074451" cy="627181"/>
            <a:chOff x="5359127" y="2910889"/>
            <a:chExt cx="1097723" cy="640831"/>
          </a:xfrm>
        </p:grpSpPr>
        <p:grpSp>
          <p:nvGrpSpPr>
            <p:cNvPr id="9259" name="Google Shape;9259;p84"/>
            <p:cNvGrpSpPr/>
            <p:nvPr/>
          </p:nvGrpSpPr>
          <p:grpSpPr>
            <a:xfrm>
              <a:off x="5929791" y="3263088"/>
              <a:ext cx="527060" cy="287097"/>
              <a:chOff x="5929791" y="3263088"/>
              <a:chExt cx="527060" cy="287097"/>
            </a:xfrm>
          </p:grpSpPr>
          <p:sp>
            <p:nvSpPr>
              <p:cNvPr id="9260" name="Google Shape;9260;p8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61" name="Google Shape;9261;p8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62" name="Google Shape;9262;p84"/>
            <p:cNvGrpSpPr/>
            <p:nvPr/>
          </p:nvGrpSpPr>
          <p:grpSpPr>
            <a:xfrm>
              <a:off x="5359127" y="3263089"/>
              <a:ext cx="526428" cy="288631"/>
              <a:chOff x="5359127" y="3263089"/>
              <a:chExt cx="526428" cy="288631"/>
            </a:xfrm>
          </p:grpSpPr>
          <p:sp>
            <p:nvSpPr>
              <p:cNvPr id="9263" name="Google Shape;9263;p8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64" name="Google Shape;9264;p8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65" name="Google Shape;9265;p84"/>
            <p:cNvGrpSpPr/>
            <p:nvPr/>
          </p:nvGrpSpPr>
          <p:grpSpPr>
            <a:xfrm>
              <a:off x="5551525" y="2910889"/>
              <a:ext cx="520901" cy="610283"/>
              <a:chOff x="5551525" y="2910889"/>
              <a:chExt cx="520901" cy="610283"/>
            </a:xfrm>
          </p:grpSpPr>
          <p:sp>
            <p:nvSpPr>
              <p:cNvPr id="9266" name="Google Shape;9266;p8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67" name="Google Shape;9267;p8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68" name="Google Shape;9268;p84"/>
            <p:cNvGrpSpPr/>
            <p:nvPr/>
          </p:nvGrpSpPr>
          <p:grpSpPr>
            <a:xfrm>
              <a:off x="5743962" y="2919100"/>
              <a:ext cx="623674" cy="284502"/>
              <a:chOff x="5743962" y="2919100"/>
              <a:chExt cx="623674" cy="284502"/>
            </a:xfrm>
          </p:grpSpPr>
          <p:sp>
            <p:nvSpPr>
              <p:cNvPr id="9269" name="Google Shape;9269;p8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70" name="Google Shape;9270;p8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271" name="Google Shape;9271;p84"/>
          <p:cNvGrpSpPr/>
          <p:nvPr/>
        </p:nvGrpSpPr>
        <p:grpSpPr>
          <a:xfrm>
            <a:off x="7568868" y="1854534"/>
            <a:ext cx="874976" cy="719600"/>
            <a:chOff x="7608988" y="2093194"/>
            <a:chExt cx="817276" cy="672147"/>
          </a:xfrm>
        </p:grpSpPr>
        <p:cxnSp>
          <p:nvCxnSpPr>
            <p:cNvPr id="9272" name="Google Shape;9272;p8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73" name="Google Shape;9273;p8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74" name="Google Shape;9274;p8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75" name="Google Shape;9275;p8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76" name="Google Shape;9276;p8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277" name="Google Shape;9277;p8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278" name="Google Shape;9278;p84"/>
            <p:cNvGrpSpPr/>
            <p:nvPr/>
          </p:nvGrpSpPr>
          <p:grpSpPr>
            <a:xfrm>
              <a:off x="7721175" y="2093194"/>
              <a:ext cx="599587" cy="623846"/>
              <a:chOff x="7721175" y="2093194"/>
              <a:chExt cx="599587" cy="623846"/>
            </a:xfrm>
          </p:grpSpPr>
          <p:grpSp>
            <p:nvGrpSpPr>
              <p:cNvPr id="9279" name="Google Shape;9279;p84"/>
              <p:cNvGrpSpPr/>
              <p:nvPr/>
            </p:nvGrpSpPr>
            <p:grpSpPr>
              <a:xfrm>
                <a:off x="7721175" y="2093194"/>
                <a:ext cx="291605" cy="623846"/>
                <a:chOff x="9405575" y="2061418"/>
                <a:chExt cx="291605" cy="623846"/>
              </a:xfrm>
            </p:grpSpPr>
            <p:sp>
              <p:nvSpPr>
                <p:cNvPr id="9280" name="Google Shape;9280;p8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84"/>
              <p:cNvGrpSpPr/>
              <p:nvPr/>
            </p:nvGrpSpPr>
            <p:grpSpPr>
              <a:xfrm flipH="1">
                <a:off x="8029157" y="2093194"/>
                <a:ext cx="291605" cy="623846"/>
                <a:chOff x="9405575" y="2061418"/>
                <a:chExt cx="291605" cy="623846"/>
              </a:xfrm>
            </p:grpSpPr>
            <p:sp>
              <p:nvSpPr>
                <p:cNvPr id="9288" name="Google Shape;9288;p8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95" name="Google Shape;9295;p84"/>
          <p:cNvGrpSpPr/>
          <p:nvPr/>
        </p:nvGrpSpPr>
        <p:grpSpPr>
          <a:xfrm>
            <a:off x="4013304" y="970936"/>
            <a:ext cx="712557" cy="785901"/>
            <a:chOff x="4206459" y="1191441"/>
            <a:chExt cx="712557" cy="785901"/>
          </a:xfrm>
        </p:grpSpPr>
        <p:sp>
          <p:nvSpPr>
            <p:cNvPr id="9296" name="Google Shape;9296;p8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0" name="Google Shape;9300;p84"/>
            <p:cNvGrpSpPr/>
            <p:nvPr/>
          </p:nvGrpSpPr>
          <p:grpSpPr>
            <a:xfrm>
              <a:off x="4644280" y="1290523"/>
              <a:ext cx="143716" cy="29463"/>
              <a:chOff x="4644280" y="1290523"/>
              <a:chExt cx="143716" cy="29463"/>
            </a:xfrm>
          </p:grpSpPr>
          <p:sp>
            <p:nvSpPr>
              <p:cNvPr id="9301" name="Google Shape;9301;p8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84"/>
            <p:cNvGrpSpPr/>
            <p:nvPr/>
          </p:nvGrpSpPr>
          <p:grpSpPr>
            <a:xfrm>
              <a:off x="4356567" y="1191441"/>
              <a:ext cx="143690" cy="29488"/>
              <a:chOff x="4356567" y="1191441"/>
              <a:chExt cx="143690" cy="29488"/>
            </a:xfrm>
          </p:grpSpPr>
          <p:sp>
            <p:nvSpPr>
              <p:cNvPr id="9306" name="Google Shape;9306;p8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84"/>
            <p:cNvGrpSpPr/>
            <p:nvPr/>
          </p:nvGrpSpPr>
          <p:grpSpPr>
            <a:xfrm>
              <a:off x="4339009" y="1863727"/>
              <a:ext cx="143703" cy="29476"/>
              <a:chOff x="4339009" y="1863727"/>
              <a:chExt cx="143703" cy="29476"/>
            </a:xfrm>
          </p:grpSpPr>
          <p:sp>
            <p:nvSpPr>
              <p:cNvPr id="9311" name="Google Shape;9311;p8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84"/>
            <p:cNvGrpSpPr/>
            <p:nvPr/>
          </p:nvGrpSpPr>
          <p:grpSpPr>
            <a:xfrm>
              <a:off x="4206459" y="1607315"/>
              <a:ext cx="29539" cy="142899"/>
              <a:chOff x="4206459" y="1607315"/>
              <a:chExt cx="29539" cy="142899"/>
            </a:xfrm>
          </p:grpSpPr>
          <p:sp>
            <p:nvSpPr>
              <p:cNvPr id="9316" name="Google Shape;9316;p8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0" name="Google Shape;9320;p8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4" name="Google Shape;9324;p84"/>
            <p:cNvGrpSpPr/>
            <p:nvPr/>
          </p:nvGrpSpPr>
          <p:grpSpPr>
            <a:xfrm>
              <a:off x="4889463" y="1423737"/>
              <a:ext cx="29552" cy="142899"/>
              <a:chOff x="4889463" y="1423737"/>
              <a:chExt cx="29552" cy="142899"/>
            </a:xfrm>
          </p:grpSpPr>
          <p:sp>
            <p:nvSpPr>
              <p:cNvPr id="9325" name="Google Shape;9325;p8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84"/>
            <p:cNvGrpSpPr/>
            <p:nvPr/>
          </p:nvGrpSpPr>
          <p:grpSpPr>
            <a:xfrm>
              <a:off x="4771663" y="1876896"/>
              <a:ext cx="108651" cy="100447"/>
              <a:chOff x="4771663" y="1876896"/>
              <a:chExt cx="108651" cy="100447"/>
            </a:xfrm>
          </p:grpSpPr>
          <p:sp>
            <p:nvSpPr>
              <p:cNvPr id="9330" name="Google Shape;9330;p8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4" name="Google Shape;9334;p84"/>
          <p:cNvGrpSpPr/>
          <p:nvPr/>
        </p:nvGrpSpPr>
        <p:grpSpPr>
          <a:xfrm>
            <a:off x="4008780" y="1854159"/>
            <a:ext cx="791287" cy="720350"/>
            <a:chOff x="267375" y="1071875"/>
            <a:chExt cx="470500" cy="428550"/>
          </a:xfrm>
        </p:grpSpPr>
        <p:sp>
          <p:nvSpPr>
            <p:cNvPr id="9335" name="Google Shape;9335;p8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4"/>
          <p:cNvGrpSpPr/>
          <p:nvPr/>
        </p:nvGrpSpPr>
        <p:grpSpPr>
          <a:xfrm>
            <a:off x="709275" y="3498789"/>
            <a:ext cx="1408444" cy="673166"/>
            <a:chOff x="712664" y="3693287"/>
            <a:chExt cx="1460738" cy="698160"/>
          </a:xfrm>
        </p:grpSpPr>
        <p:grpSp>
          <p:nvGrpSpPr>
            <p:cNvPr id="9344" name="Google Shape;9344;p84"/>
            <p:cNvGrpSpPr/>
            <p:nvPr/>
          </p:nvGrpSpPr>
          <p:grpSpPr>
            <a:xfrm>
              <a:off x="1380079" y="4133090"/>
              <a:ext cx="234048" cy="258099"/>
              <a:chOff x="1380079" y="4133090"/>
              <a:chExt cx="234048" cy="258099"/>
            </a:xfrm>
          </p:grpSpPr>
          <p:sp>
            <p:nvSpPr>
              <p:cNvPr id="9345" name="Google Shape;9345;p8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84"/>
            <p:cNvGrpSpPr/>
            <p:nvPr/>
          </p:nvGrpSpPr>
          <p:grpSpPr>
            <a:xfrm>
              <a:off x="884610" y="3864082"/>
              <a:ext cx="1118566" cy="527275"/>
              <a:chOff x="890961" y="3865463"/>
              <a:chExt cx="1115221" cy="525698"/>
            </a:xfrm>
          </p:grpSpPr>
          <p:sp>
            <p:nvSpPr>
              <p:cNvPr id="9349" name="Google Shape;9349;p8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84"/>
            <p:cNvGrpSpPr/>
            <p:nvPr/>
          </p:nvGrpSpPr>
          <p:grpSpPr>
            <a:xfrm>
              <a:off x="712664" y="3693287"/>
              <a:ext cx="1460738" cy="698160"/>
              <a:chOff x="712664" y="3693025"/>
              <a:chExt cx="1460738" cy="698160"/>
            </a:xfrm>
          </p:grpSpPr>
          <p:sp>
            <p:nvSpPr>
              <p:cNvPr id="9353" name="Google Shape;9353;p8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9" name="Google Shape;9359;p84"/>
          <p:cNvGrpSpPr/>
          <p:nvPr/>
        </p:nvGrpSpPr>
        <p:grpSpPr>
          <a:xfrm>
            <a:off x="3146990" y="970936"/>
            <a:ext cx="795485" cy="738831"/>
            <a:chOff x="3348603" y="1236445"/>
            <a:chExt cx="749256" cy="695894"/>
          </a:xfrm>
        </p:grpSpPr>
        <p:grpSp>
          <p:nvGrpSpPr>
            <p:cNvPr id="9360" name="Google Shape;9360;p84"/>
            <p:cNvGrpSpPr/>
            <p:nvPr/>
          </p:nvGrpSpPr>
          <p:grpSpPr>
            <a:xfrm>
              <a:off x="3583779" y="1236445"/>
              <a:ext cx="293795" cy="285811"/>
              <a:chOff x="3750225" y="1774000"/>
              <a:chExt cx="149575" cy="145525"/>
            </a:xfrm>
          </p:grpSpPr>
          <p:sp>
            <p:nvSpPr>
              <p:cNvPr id="9361" name="Google Shape;9361;p8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84"/>
            <p:cNvGrpSpPr/>
            <p:nvPr/>
          </p:nvGrpSpPr>
          <p:grpSpPr>
            <a:xfrm>
              <a:off x="3775534" y="1462599"/>
              <a:ext cx="322325" cy="285958"/>
              <a:chOff x="3847850" y="1889150"/>
              <a:chExt cx="164100" cy="145600"/>
            </a:xfrm>
          </p:grpSpPr>
          <p:sp>
            <p:nvSpPr>
              <p:cNvPr id="9364" name="Google Shape;9364;p8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84"/>
            <p:cNvGrpSpPr/>
            <p:nvPr/>
          </p:nvGrpSpPr>
          <p:grpSpPr>
            <a:xfrm>
              <a:off x="3545329" y="1646528"/>
              <a:ext cx="293746" cy="285811"/>
              <a:chOff x="3730650" y="1982800"/>
              <a:chExt cx="149550" cy="145525"/>
            </a:xfrm>
          </p:grpSpPr>
          <p:sp>
            <p:nvSpPr>
              <p:cNvPr id="9367" name="Google Shape;9367;p8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84"/>
            <p:cNvGrpSpPr/>
            <p:nvPr/>
          </p:nvGrpSpPr>
          <p:grpSpPr>
            <a:xfrm>
              <a:off x="3348603" y="1415046"/>
              <a:ext cx="294384" cy="284387"/>
              <a:chOff x="3630494" y="1864938"/>
              <a:chExt cx="149875" cy="144800"/>
            </a:xfrm>
          </p:grpSpPr>
          <p:sp>
            <p:nvSpPr>
              <p:cNvPr id="9370" name="Google Shape;9370;p8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72" name="Google Shape;9372;p84"/>
          <p:cNvGrpSpPr/>
          <p:nvPr/>
        </p:nvGrpSpPr>
        <p:grpSpPr>
          <a:xfrm>
            <a:off x="2268517" y="3493832"/>
            <a:ext cx="1324924" cy="678083"/>
            <a:chOff x="2413923" y="3711366"/>
            <a:chExt cx="1374117" cy="703260"/>
          </a:xfrm>
        </p:grpSpPr>
        <p:grpSp>
          <p:nvGrpSpPr>
            <p:cNvPr id="9373" name="Google Shape;9373;p84"/>
            <p:cNvGrpSpPr/>
            <p:nvPr/>
          </p:nvGrpSpPr>
          <p:grpSpPr>
            <a:xfrm>
              <a:off x="2413923" y="3711366"/>
              <a:ext cx="1374117" cy="703260"/>
              <a:chOff x="2413923" y="3711366"/>
              <a:chExt cx="1374117" cy="703260"/>
            </a:xfrm>
          </p:grpSpPr>
          <p:sp>
            <p:nvSpPr>
              <p:cNvPr id="9374" name="Google Shape;9374;p8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5" name="Google Shape;9375;p84"/>
              <p:cNvGrpSpPr/>
              <p:nvPr/>
            </p:nvGrpSpPr>
            <p:grpSpPr>
              <a:xfrm>
                <a:off x="2600284" y="3808654"/>
                <a:ext cx="234506" cy="138009"/>
                <a:chOff x="2600284" y="3808654"/>
                <a:chExt cx="234506" cy="138009"/>
              </a:xfrm>
            </p:grpSpPr>
            <p:sp>
              <p:nvSpPr>
                <p:cNvPr id="9376" name="Google Shape;9376;p8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77" name="Google Shape;9377;p8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78" name="Google Shape;9378;p84"/>
              <p:cNvGrpSpPr/>
              <p:nvPr/>
            </p:nvGrpSpPr>
            <p:grpSpPr>
              <a:xfrm>
                <a:off x="3359659" y="3805664"/>
                <a:ext cx="232294" cy="141000"/>
                <a:chOff x="3359659" y="3805664"/>
                <a:chExt cx="232294" cy="141000"/>
              </a:xfrm>
            </p:grpSpPr>
            <p:sp>
              <p:nvSpPr>
                <p:cNvPr id="9379" name="Google Shape;9379;p8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0" name="Google Shape;9380;p8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81" name="Google Shape;9381;p84"/>
              <p:cNvGrpSpPr/>
              <p:nvPr/>
            </p:nvGrpSpPr>
            <p:grpSpPr>
              <a:xfrm>
                <a:off x="3067316" y="3711366"/>
                <a:ext cx="66900" cy="166809"/>
                <a:chOff x="3067316" y="3711366"/>
                <a:chExt cx="66900" cy="166809"/>
              </a:xfrm>
            </p:grpSpPr>
            <p:sp>
              <p:nvSpPr>
                <p:cNvPr id="9382" name="Google Shape;9382;p8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3" name="Google Shape;9383;p8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84" name="Google Shape;9384;p84"/>
              <p:cNvGrpSpPr/>
              <p:nvPr/>
            </p:nvGrpSpPr>
            <p:grpSpPr>
              <a:xfrm>
                <a:off x="2413923" y="4058666"/>
                <a:ext cx="224119" cy="66900"/>
                <a:chOff x="2413923" y="4058666"/>
                <a:chExt cx="224119" cy="66900"/>
              </a:xfrm>
            </p:grpSpPr>
            <p:sp>
              <p:nvSpPr>
                <p:cNvPr id="9385" name="Google Shape;9385;p8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6" name="Google Shape;9386;p8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87" name="Google Shape;9387;p84"/>
              <p:cNvGrpSpPr/>
              <p:nvPr/>
            </p:nvGrpSpPr>
            <p:grpSpPr>
              <a:xfrm>
                <a:off x="3564643" y="4058666"/>
                <a:ext cx="223397" cy="66900"/>
                <a:chOff x="3564643" y="4058666"/>
                <a:chExt cx="223397" cy="66900"/>
              </a:xfrm>
            </p:grpSpPr>
            <p:sp>
              <p:nvSpPr>
                <p:cNvPr id="9388" name="Google Shape;9388;p8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89" name="Google Shape;9389;p8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390" name="Google Shape;9390;p84"/>
            <p:cNvGrpSpPr/>
            <p:nvPr/>
          </p:nvGrpSpPr>
          <p:grpSpPr>
            <a:xfrm>
              <a:off x="2633353" y="3965763"/>
              <a:ext cx="933975" cy="445687"/>
              <a:chOff x="2633353" y="3965763"/>
              <a:chExt cx="933975" cy="445687"/>
            </a:xfrm>
          </p:grpSpPr>
          <p:sp>
            <p:nvSpPr>
              <p:cNvPr id="9391" name="Google Shape;9391;p8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3" name="Google Shape;9393;p84"/>
          <p:cNvGrpSpPr/>
          <p:nvPr/>
        </p:nvGrpSpPr>
        <p:grpSpPr>
          <a:xfrm>
            <a:off x="6392789" y="1044380"/>
            <a:ext cx="1131087" cy="587383"/>
            <a:chOff x="238125" y="999450"/>
            <a:chExt cx="7140700" cy="3708225"/>
          </a:xfrm>
        </p:grpSpPr>
        <p:sp>
          <p:nvSpPr>
            <p:cNvPr id="9394" name="Google Shape;9394;p8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84"/>
          <p:cNvGrpSpPr/>
          <p:nvPr/>
        </p:nvGrpSpPr>
        <p:grpSpPr>
          <a:xfrm>
            <a:off x="3744240" y="3493874"/>
            <a:ext cx="1375854" cy="678131"/>
            <a:chOff x="3913765" y="3641905"/>
            <a:chExt cx="1522805" cy="750560"/>
          </a:xfrm>
        </p:grpSpPr>
        <p:grpSp>
          <p:nvGrpSpPr>
            <p:cNvPr id="9404" name="Google Shape;9404;p84"/>
            <p:cNvGrpSpPr/>
            <p:nvPr/>
          </p:nvGrpSpPr>
          <p:grpSpPr>
            <a:xfrm>
              <a:off x="3913765" y="3997002"/>
              <a:ext cx="1522805" cy="395463"/>
              <a:chOff x="3913765" y="3997002"/>
              <a:chExt cx="1522805" cy="395463"/>
            </a:xfrm>
          </p:grpSpPr>
          <p:grpSp>
            <p:nvGrpSpPr>
              <p:cNvPr id="9405" name="Google Shape;9405;p84"/>
              <p:cNvGrpSpPr/>
              <p:nvPr/>
            </p:nvGrpSpPr>
            <p:grpSpPr>
              <a:xfrm>
                <a:off x="3913765" y="4138659"/>
                <a:ext cx="507602" cy="253806"/>
                <a:chOff x="3913765" y="4138659"/>
                <a:chExt cx="507602" cy="253806"/>
              </a:xfrm>
            </p:grpSpPr>
            <p:sp>
              <p:nvSpPr>
                <p:cNvPr id="9406" name="Google Shape;9406;p8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408" name="Google Shape;9408;p84"/>
              <p:cNvGrpSpPr/>
              <p:nvPr/>
            </p:nvGrpSpPr>
            <p:grpSpPr>
              <a:xfrm>
                <a:off x="4421361" y="3997002"/>
                <a:ext cx="507618" cy="395463"/>
                <a:chOff x="4421361" y="3997002"/>
                <a:chExt cx="507618" cy="395463"/>
              </a:xfrm>
            </p:grpSpPr>
            <p:sp>
              <p:nvSpPr>
                <p:cNvPr id="9409" name="Google Shape;9409;p8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84"/>
              <p:cNvGrpSpPr/>
              <p:nvPr/>
            </p:nvGrpSpPr>
            <p:grpSpPr>
              <a:xfrm>
                <a:off x="4928973" y="4189418"/>
                <a:ext cx="507596" cy="203047"/>
                <a:chOff x="4928973" y="4189418"/>
                <a:chExt cx="507596" cy="203047"/>
              </a:xfrm>
            </p:grpSpPr>
            <p:sp>
              <p:nvSpPr>
                <p:cNvPr id="9412" name="Google Shape;9412;p8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4" name="Google Shape;9414;p84"/>
            <p:cNvGrpSpPr/>
            <p:nvPr/>
          </p:nvGrpSpPr>
          <p:grpSpPr>
            <a:xfrm>
              <a:off x="4482186" y="3641905"/>
              <a:ext cx="397605" cy="349784"/>
              <a:chOff x="2906375" y="1159725"/>
              <a:chExt cx="1860575" cy="1636800"/>
            </a:xfrm>
          </p:grpSpPr>
          <p:sp>
            <p:nvSpPr>
              <p:cNvPr id="9415" name="Google Shape;9415;p8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9" name="Google Shape;9419;p84"/>
          <p:cNvGrpSpPr/>
          <p:nvPr/>
        </p:nvGrpSpPr>
        <p:grpSpPr>
          <a:xfrm>
            <a:off x="6528949" y="1853801"/>
            <a:ext cx="940737" cy="721067"/>
            <a:chOff x="6599718" y="2068734"/>
            <a:chExt cx="940737" cy="721067"/>
          </a:xfrm>
        </p:grpSpPr>
        <p:sp>
          <p:nvSpPr>
            <p:cNvPr id="9420" name="Google Shape;9420;p8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6" name="Google Shape;9426;p84"/>
            <p:cNvGrpSpPr/>
            <p:nvPr/>
          </p:nvGrpSpPr>
          <p:grpSpPr>
            <a:xfrm>
              <a:off x="6836957" y="2068734"/>
              <a:ext cx="461892" cy="721067"/>
              <a:chOff x="6836957" y="2068734"/>
              <a:chExt cx="461892" cy="721067"/>
            </a:xfrm>
          </p:grpSpPr>
          <p:sp>
            <p:nvSpPr>
              <p:cNvPr id="9427" name="Google Shape;9427;p8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3" name="Google Shape;9433;p84"/>
              <p:cNvGrpSpPr/>
              <p:nvPr/>
            </p:nvGrpSpPr>
            <p:grpSpPr>
              <a:xfrm>
                <a:off x="6836957" y="2068734"/>
                <a:ext cx="461892" cy="721067"/>
                <a:chOff x="6836957" y="2068734"/>
                <a:chExt cx="461892" cy="721067"/>
              </a:xfrm>
            </p:grpSpPr>
            <p:sp>
              <p:nvSpPr>
                <p:cNvPr id="9434" name="Google Shape;9434;p8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41" name="Google Shape;9441;p84"/>
          <p:cNvGrpSpPr/>
          <p:nvPr/>
        </p:nvGrpSpPr>
        <p:grpSpPr>
          <a:xfrm>
            <a:off x="2412267" y="1858147"/>
            <a:ext cx="712577" cy="712374"/>
            <a:chOff x="2559249" y="2069323"/>
            <a:chExt cx="685566" cy="685634"/>
          </a:xfrm>
        </p:grpSpPr>
        <p:sp>
          <p:nvSpPr>
            <p:cNvPr id="9442" name="Google Shape;9442;p8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84"/>
          <p:cNvGrpSpPr/>
          <p:nvPr/>
        </p:nvGrpSpPr>
        <p:grpSpPr>
          <a:xfrm>
            <a:off x="7594705" y="970936"/>
            <a:ext cx="845645" cy="711911"/>
            <a:chOff x="951975" y="315800"/>
            <a:chExt cx="5860325" cy="4933550"/>
          </a:xfrm>
        </p:grpSpPr>
        <p:sp>
          <p:nvSpPr>
            <p:cNvPr id="9456" name="Google Shape;9456;p8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84"/>
          <p:cNvGrpSpPr/>
          <p:nvPr/>
        </p:nvGrpSpPr>
        <p:grpSpPr>
          <a:xfrm>
            <a:off x="3691834" y="2707045"/>
            <a:ext cx="1617932" cy="621724"/>
            <a:chOff x="3862800" y="3038525"/>
            <a:chExt cx="1329006" cy="510698"/>
          </a:xfrm>
        </p:grpSpPr>
        <p:sp>
          <p:nvSpPr>
            <p:cNvPr id="9465" name="Google Shape;9465;p8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7" name="Google Shape;9467;p84"/>
            <p:cNvGrpSpPr/>
            <p:nvPr/>
          </p:nvGrpSpPr>
          <p:grpSpPr>
            <a:xfrm>
              <a:off x="3967075" y="3040337"/>
              <a:ext cx="1019927" cy="402126"/>
              <a:chOff x="3967075" y="3040337"/>
              <a:chExt cx="1019927" cy="402126"/>
            </a:xfrm>
          </p:grpSpPr>
          <p:sp>
            <p:nvSpPr>
              <p:cNvPr id="9468" name="Google Shape;9468;p8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84"/>
            <p:cNvGrpSpPr/>
            <p:nvPr/>
          </p:nvGrpSpPr>
          <p:grpSpPr>
            <a:xfrm>
              <a:off x="4186700" y="3040337"/>
              <a:ext cx="390475" cy="183289"/>
              <a:chOff x="4186700" y="3040337"/>
              <a:chExt cx="390475" cy="183289"/>
            </a:xfrm>
          </p:grpSpPr>
          <p:sp>
            <p:nvSpPr>
              <p:cNvPr id="9471" name="Google Shape;9471;p8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84"/>
            <p:cNvGrpSpPr/>
            <p:nvPr/>
          </p:nvGrpSpPr>
          <p:grpSpPr>
            <a:xfrm>
              <a:off x="4073727" y="3040337"/>
              <a:ext cx="697794" cy="296263"/>
              <a:chOff x="4073727" y="3040337"/>
              <a:chExt cx="697794" cy="296263"/>
            </a:xfrm>
          </p:grpSpPr>
          <p:sp>
            <p:nvSpPr>
              <p:cNvPr id="9474" name="Google Shape;9474;p8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84"/>
            <p:cNvGrpSpPr/>
            <p:nvPr/>
          </p:nvGrpSpPr>
          <p:grpSpPr>
            <a:xfrm>
              <a:off x="3862800" y="3038525"/>
              <a:ext cx="1329006" cy="510698"/>
              <a:chOff x="3862800" y="3038525"/>
              <a:chExt cx="1329006" cy="510698"/>
            </a:xfrm>
          </p:grpSpPr>
          <p:sp>
            <p:nvSpPr>
              <p:cNvPr id="9477" name="Google Shape;9477;p8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9" name="Google Shape;9479;p84"/>
          <p:cNvGrpSpPr/>
          <p:nvPr/>
        </p:nvGrpSpPr>
        <p:grpSpPr>
          <a:xfrm>
            <a:off x="700156" y="970936"/>
            <a:ext cx="883205" cy="775176"/>
            <a:chOff x="649648" y="271400"/>
            <a:chExt cx="6215377" cy="5455143"/>
          </a:xfrm>
        </p:grpSpPr>
        <p:sp>
          <p:nvSpPr>
            <p:cNvPr id="9480" name="Google Shape;9480;p8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84"/>
          <p:cNvGrpSpPr/>
          <p:nvPr/>
        </p:nvGrpSpPr>
        <p:grpSpPr>
          <a:xfrm>
            <a:off x="2308457" y="970936"/>
            <a:ext cx="767704" cy="815489"/>
            <a:chOff x="2499700" y="1135950"/>
            <a:chExt cx="732402" cy="777990"/>
          </a:xfrm>
        </p:grpSpPr>
        <p:grpSp>
          <p:nvGrpSpPr>
            <p:cNvPr id="9493" name="Google Shape;9493;p84"/>
            <p:cNvGrpSpPr/>
            <p:nvPr/>
          </p:nvGrpSpPr>
          <p:grpSpPr>
            <a:xfrm>
              <a:off x="2499700" y="1135950"/>
              <a:ext cx="732402" cy="694705"/>
              <a:chOff x="2499700" y="1135950"/>
              <a:chExt cx="732402" cy="694705"/>
            </a:xfrm>
          </p:grpSpPr>
          <p:sp>
            <p:nvSpPr>
              <p:cNvPr id="9494" name="Google Shape;9494;p8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84"/>
            <p:cNvGrpSpPr/>
            <p:nvPr/>
          </p:nvGrpSpPr>
          <p:grpSpPr>
            <a:xfrm>
              <a:off x="2517909" y="1188726"/>
              <a:ext cx="702702" cy="725214"/>
              <a:chOff x="2517909" y="1188726"/>
              <a:chExt cx="702702" cy="725214"/>
            </a:xfrm>
          </p:grpSpPr>
          <p:sp>
            <p:nvSpPr>
              <p:cNvPr id="9522" name="Google Shape;9522;p8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27" name="Google Shape;9527;p84"/>
          <p:cNvGrpSpPr/>
          <p:nvPr/>
        </p:nvGrpSpPr>
        <p:grpSpPr>
          <a:xfrm>
            <a:off x="1654189" y="970936"/>
            <a:ext cx="583439" cy="870229"/>
            <a:chOff x="1716825" y="1121550"/>
            <a:chExt cx="622800" cy="928938"/>
          </a:xfrm>
        </p:grpSpPr>
        <p:grpSp>
          <p:nvGrpSpPr>
            <p:cNvPr id="9528" name="Google Shape;9528;p84"/>
            <p:cNvGrpSpPr/>
            <p:nvPr/>
          </p:nvGrpSpPr>
          <p:grpSpPr>
            <a:xfrm>
              <a:off x="1716825" y="1121550"/>
              <a:ext cx="622800" cy="928938"/>
              <a:chOff x="1716825" y="1121550"/>
              <a:chExt cx="622800" cy="928938"/>
            </a:xfrm>
          </p:grpSpPr>
          <p:cxnSp>
            <p:nvCxnSpPr>
              <p:cNvPr id="9529" name="Google Shape;9529;p8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530" name="Google Shape;9530;p8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84"/>
            <p:cNvGrpSpPr/>
            <p:nvPr/>
          </p:nvGrpSpPr>
          <p:grpSpPr>
            <a:xfrm>
              <a:off x="1768050" y="1172775"/>
              <a:ext cx="520200" cy="832000"/>
              <a:chOff x="1768050" y="1172775"/>
              <a:chExt cx="520200" cy="832000"/>
            </a:xfrm>
          </p:grpSpPr>
          <p:cxnSp>
            <p:nvCxnSpPr>
              <p:cNvPr id="9532" name="Google Shape;9532;p8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533" name="Google Shape;9533;p8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84"/>
            <p:cNvGrpSpPr/>
            <p:nvPr/>
          </p:nvGrpSpPr>
          <p:grpSpPr>
            <a:xfrm>
              <a:off x="1820100" y="1225475"/>
              <a:ext cx="416400" cy="729575"/>
              <a:chOff x="1820100" y="1225475"/>
              <a:chExt cx="416400" cy="729575"/>
            </a:xfrm>
          </p:grpSpPr>
          <p:cxnSp>
            <p:nvCxnSpPr>
              <p:cNvPr id="9535" name="Google Shape;9535;p8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536" name="Google Shape;9536;p8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7" name="Google Shape;9537;p84"/>
            <p:cNvGrpSpPr/>
            <p:nvPr/>
          </p:nvGrpSpPr>
          <p:grpSpPr>
            <a:xfrm>
              <a:off x="1874250" y="1278825"/>
              <a:ext cx="308100" cy="605275"/>
              <a:chOff x="1874250" y="1278825"/>
              <a:chExt cx="308100" cy="605275"/>
            </a:xfrm>
          </p:grpSpPr>
          <p:cxnSp>
            <p:nvCxnSpPr>
              <p:cNvPr id="9538" name="Google Shape;9538;p8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539" name="Google Shape;9539;p8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0" name="Google Shape;9540;p8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84"/>
          <p:cNvGrpSpPr/>
          <p:nvPr/>
        </p:nvGrpSpPr>
        <p:grpSpPr>
          <a:xfrm>
            <a:off x="1574012" y="1857258"/>
            <a:ext cx="739072" cy="714152"/>
            <a:chOff x="4334725" y="1355875"/>
            <a:chExt cx="3106650" cy="3001900"/>
          </a:xfrm>
        </p:grpSpPr>
        <p:grpSp>
          <p:nvGrpSpPr>
            <p:cNvPr id="9542" name="Google Shape;9542;p84"/>
            <p:cNvGrpSpPr/>
            <p:nvPr/>
          </p:nvGrpSpPr>
          <p:grpSpPr>
            <a:xfrm>
              <a:off x="4516050" y="1724875"/>
              <a:ext cx="2693725" cy="2632900"/>
              <a:chOff x="4516050" y="1724875"/>
              <a:chExt cx="2693725" cy="2632900"/>
            </a:xfrm>
          </p:grpSpPr>
          <p:sp>
            <p:nvSpPr>
              <p:cNvPr id="9543" name="Google Shape;9543;p8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84"/>
            <p:cNvGrpSpPr/>
            <p:nvPr/>
          </p:nvGrpSpPr>
          <p:grpSpPr>
            <a:xfrm>
              <a:off x="4334725" y="1355875"/>
              <a:ext cx="3106650" cy="2709650"/>
              <a:chOff x="4334725" y="1355875"/>
              <a:chExt cx="3106650" cy="2709650"/>
            </a:xfrm>
          </p:grpSpPr>
          <p:sp>
            <p:nvSpPr>
              <p:cNvPr id="9547" name="Google Shape;9547;p8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0" name="Google Shape;9550;p84"/>
          <p:cNvGrpSpPr/>
          <p:nvPr/>
        </p:nvGrpSpPr>
        <p:grpSpPr>
          <a:xfrm>
            <a:off x="7690961" y="3488029"/>
            <a:ext cx="312074" cy="684173"/>
            <a:chOff x="7645573" y="3754300"/>
            <a:chExt cx="293855" cy="644170"/>
          </a:xfrm>
        </p:grpSpPr>
        <p:sp>
          <p:nvSpPr>
            <p:cNvPr id="9551" name="Google Shape;9551;p8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84"/>
          <p:cNvGrpSpPr/>
          <p:nvPr/>
        </p:nvGrpSpPr>
        <p:grpSpPr>
          <a:xfrm>
            <a:off x="5612949" y="970936"/>
            <a:ext cx="709011" cy="739359"/>
            <a:chOff x="5830645" y="1256617"/>
            <a:chExt cx="530340" cy="553040"/>
          </a:xfrm>
        </p:grpSpPr>
        <p:grpSp>
          <p:nvGrpSpPr>
            <p:cNvPr id="9554" name="Google Shape;9554;p84"/>
            <p:cNvGrpSpPr/>
            <p:nvPr/>
          </p:nvGrpSpPr>
          <p:grpSpPr>
            <a:xfrm>
              <a:off x="5830645" y="1256617"/>
              <a:ext cx="259743" cy="269909"/>
              <a:chOff x="5830645" y="1256617"/>
              <a:chExt cx="259743" cy="269909"/>
            </a:xfrm>
          </p:grpSpPr>
          <p:sp>
            <p:nvSpPr>
              <p:cNvPr id="9555" name="Google Shape;9555;p8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84"/>
            <p:cNvGrpSpPr/>
            <p:nvPr/>
          </p:nvGrpSpPr>
          <p:grpSpPr>
            <a:xfrm>
              <a:off x="6101293" y="1256617"/>
              <a:ext cx="259692" cy="269909"/>
              <a:chOff x="6101293" y="1256617"/>
              <a:chExt cx="259692" cy="269909"/>
            </a:xfrm>
          </p:grpSpPr>
          <p:sp>
            <p:nvSpPr>
              <p:cNvPr id="9558" name="Google Shape;9558;p8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84"/>
            <p:cNvGrpSpPr/>
            <p:nvPr/>
          </p:nvGrpSpPr>
          <p:grpSpPr>
            <a:xfrm>
              <a:off x="5830645" y="1539749"/>
              <a:ext cx="259692" cy="269909"/>
              <a:chOff x="5830645" y="1539749"/>
              <a:chExt cx="259692" cy="269909"/>
            </a:xfrm>
          </p:grpSpPr>
          <p:sp>
            <p:nvSpPr>
              <p:cNvPr id="9561" name="Google Shape;9561;p8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4"/>
            <p:cNvGrpSpPr/>
            <p:nvPr/>
          </p:nvGrpSpPr>
          <p:grpSpPr>
            <a:xfrm>
              <a:off x="6101293" y="1539749"/>
              <a:ext cx="259692" cy="269909"/>
              <a:chOff x="6101293" y="1539749"/>
              <a:chExt cx="259692" cy="269909"/>
            </a:xfrm>
          </p:grpSpPr>
          <p:sp>
            <p:nvSpPr>
              <p:cNvPr id="9564" name="Google Shape;9564;p8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6" name="Google Shape;9566;p8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84"/>
          <p:cNvGrpSpPr/>
          <p:nvPr/>
        </p:nvGrpSpPr>
        <p:grpSpPr>
          <a:xfrm>
            <a:off x="714444" y="2707052"/>
            <a:ext cx="1452955" cy="621360"/>
            <a:chOff x="732422" y="2990152"/>
            <a:chExt cx="1337773" cy="572102"/>
          </a:xfrm>
        </p:grpSpPr>
        <p:sp>
          <p:nvSpPr>
            <p:cNvPr id="9568" name="Google Shape;9568;p8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577"/>
        <p:cNvGrpSpPr/>
        <p:nvPr/>
      </p:nvGrpSpPr>
      <p:grpSpPr>
        <a:xfrm>
          <a:off x="0" y="0"/>
          <a:ext cx="0" cy="0"/>
          <a:chOff x="0" y="0"/>
          <a:chExt cx="0" cy="0"/>
        </a:xfrm>
      </p:grpSpPr>
      <p:grpSp>
        <p:nvGrpSpPr>
          <p:cNvPr id="9578" name="Google Shape;9578;p85"/>
          <p:cNvGrpSpPr/>
          <p:nvPr/>
        </p:nvGrpSpPr>
        <p:grpSpPr>
          <a:xfrm>
            <a:off x="708579" y="965872"/>
            <a:ext cx="1636117" cy="1526144"/>
            <a:chOff x="729238" y="1179665"/>
            <a:chExt cx="1636117" cy="1526144"/>
          </a:xfrm>
        </p:grpSpPr>
        <p:grpSp>
          <p:nvGrpSpPr>
            <p:cNvPr id="9579" name="Google Shape;9579;p85"/>
            <p:cNvGrpSpPr/>
            <p:nvPr/>
          </p:nvGrpSpPr>
          <p:grpSpPr>
            <a:xfrm>
              <a:off x="729238" y="1179665"/>
              <a:ext cx="80700" cy="1526144"/>
              <a:chOff x="729238" y="1179665"/>
              <a:chExt cx="80700" cy="1526144"/>
            </a:xfrm>
          </p:grpSpPr>
          <p:sp>
            <p:nvSpPr>
              <p:cNvPr id="9580" name="Google Shape;9580;p8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85"/>
            <p:cNvGrpSpPr/>
            <p:nvPr/>
          </p:nvGrpSpPr>
          <p:grpSpPr>
            <a:xfrm>
              <a:off x="903098" y="1179665"/>
              <a:ext cx="80700" cy="1526144"/>
              <a:chOff x="903098" y="1179665"/>
              <a:chExt cx="80700" cy="1526144"/>
            </a:xfrm>
          </p:grpSpPr>
          <p:sp>
            <p:nvSpPr>
              <p:cNvPr id="9591" name="Google Shape;9591;p8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5"/>
            <p:cNvGrpSpPr/>
            <p:nvPr/>
          </p:nvGrpSpPr>
          <p:grpSpPr>
            <a:xfrm>
              <a:off x="1076958" y="1179665"/>
              <a:ext cx="80700" cy="1526144"/>
              <a:chOff x="1076958" y="1179665"/>
              <a:chExt cx="80700" cy="1526144"/>
            </a:xfrm>
          </p:grpSpPr>
          <p:sp>
            <p:nvSpPr>
              <p:cNvPr id="9602" name="Google Shape;9602;p8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85"/>
            <p:cNvGrpSpPr/>
            <p:nvPr/>
          </p:nvGrpSpPr>
          <p:grpSpPr>
            <a:xfrm>
              <a:off x="1247707" y="1179665"/>
              <a:ext cx="80700" cy="1526144"/>
              <a:chOff x="1247707" y="1179665"/>
              <a:chExt cx="80700" cy="1526144"/>
            </a:xfrm>
          </p:grpSpPr>
          <p:sp>
            <p:nvSpPr>
              <p:cNvPr id="9613" name="Google Shape;9613;p8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85"/>
            <p:cNvGrpSpPr/>
            <p:nvPr/>
          </p:nvGrpSpPr>
          <p:grpSpPr>
            <a:xfrm>
              <a:off x="1421567" y="1179665"/>
              <a:ext cx="80700" cy="1526144"/>
              <a:chOff x="1421567" y="1179665"/>
              <a:chExt cx="80700" cy="1526144"/>
            </a:xfrm>
          </p:grpSpPr>
          <p:sp>
            <p:nvSpPr>
              <p:cNvPr id="9624" name="Google Shape;9624;p8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5"/>
            <p:cNvGrpSpPr/>
            <p:nvPr/>
          </p:nvGrpSpPr>
          <p:grpSpPr>
            <a:xfrm>
              <a:off x="1592327" y="1179665"/>
              <a:ext cx="80700" cy="1526144"/>
              <a:chOff x="1592327" y="1179665"/>
              <a:chExt cx="80700" cy="1526144"/>
            </a:xfrm>
          </p:grpSpPr>
          <p:sp>
            <p:nvSpPr>
              <p:cNvPr id="9635" name="Google Shape;9635;p8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85"/>
            <p:cNvGrpSpPr/>
            <p:nvPr/>
          </p:nvGrpSpPr>
          <p:grpSpPr>
            <a:xfrm>
              <a:off x="1766187" y="1179665"/>
              <a:ext cx="80700" cy="1526144"/>
              <a:chOff x="1766187" y="1179665"/>
              <a:chExt cx="80700" cy="1526144"/>
            </a:xfrm>
          </p:grpSpPr>
          <p:sp>
            <p:nvSpPr>
              <p:cNvPr id="9646" name="Google Shape;9646;p8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85"/>
            <p:cNvGrpSpPr/>
            <p:nvPr/>
          </p:nvGrpSpPr>
          <p:grpSpPr>
            <a:xfrm>
              <a:off x="1936935" y="1179665"/>
              <a:ext cx="80700" cy="1526144"/>
              <a:chOff x="1936935" y="1179665"/>
              <a:chExt cx="80700" cy="1526144"/>
            </a:xfrm>
          </p:grpSpPr>
          <p:sp>
            <p:nvSpPr>
              <p:cNvPr id="9657" name="Google Shape;9657;p8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85"/>
            <p:cNvGrpSpPr/>
            <p:nvPr/>
          </p:nvGrpSpPr>
          <p:grpSpPr>
            <a:xfrm>
              <a:off x="2110795" y="1179665"/>
              <a:ext cx="80700" cy="1526144"/>
              <a:chOff x="2110795" y="1179665"/>
              <a:chExt cx="80700" cy="1526144"/>
            </a:xfrm>
          </p:grpSpPr>
          <p:sp>
            <p:nvSpPr>
              <p:cNvPr id="9668" name="Google Shape;9668;p8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85"/>
            <p:cNvGrpSpPr/>
            <p:nvPr/>
          </p:nvGrpSpPr>
          <p:grpSpPr>
            <a:xfrm>
              <a:off x="2284655" y="1179665"/>
              <a:ext cx="80700" cy="1526144"/>
              <a:chOff x="2284655" y="1179665"/>
              <a:chExt cx="80700" cy="1526144"/>
            </a:xfrm>
          </p:grpSpPr>
          <p:sp>
            <p:nvSpPr>
              <p:cNvPr id="9679" name="Google Shape;9679;p8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89" name="Google Shape;9689;p85"/>
          <p:cNvGrpSpPr/>
          <p:nvPr/>
        </p:nvGrpSpPr>
        <p:grpSpPr>
          <a:xfrm>
            <a:off x="2603245" y="985011"/>
            <a:ext cx="1364248" cy="1102133"/>
            <a:chOff x="2623904" y="1198803"/>
            <a:chExt cx="1364248" cy="1102133"/>
          </a:xfrm>
        </p:grpSpPr>
        <p:grpSp>
          <p:nvGrpSpPr>
            <p:cNvPr id="9690" name="Google Shape;9690;p85"/>
            <p:cNvGrpSpPr/>
            <p:nvPr/>
          </p:nvGrpSpPr>
          <p:grpSpPr>
            <a:xfrm>
              <a:off x="2623907" y="1198803"/>
              <a:ext cx="1364245" cy="273000"/>
              <a:chOff x="2623907" y="1198803"/>
              <a:chExt cx="1364245" cy="273000"/>
            </a:xfrm>
          </p:grpSpPr>
          <p:sp>
            <p:nvSpPr>
              <p:cNvPr id="9691" name="Google Shape;9691;p8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85"/>
            <p:cNvGrpSpPr/>
            <p:nvPr/>
          </p:nvGrpSpPr>
          <p:grpSpPr>
            <a:xfrm>
              <a:off x="2623904" y="1476964"/>
              <a:ext cx="1364245" cy="273000"/>
              <a:chOff x="2623904" y="1476964"/>
              <a:chExt cx="1364245" cy="273000"/>
            </a:xfrm>
          </p:grpSpPr>
          <p:sp>
            <p:nvSpPr>
              <p:cNvPr id="9697" name="Google Shape;9697;p8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85"/>
            <p:cNvGrpSpPr/>
            <p:nvPr/>
          </p:nvGrpSpPr>
          <p:grpSpPr>
            <a:xfrm>
              <a:off x="2623907" y="1749775"/>
              <a:ext cx="1364245" cy="273000"/>
              <a:chOff x="2623907" y="1749775"/>
              <a:chExt cx="1364245" cy="273000"/>
            </a:xfrm>
          </p:grpSpPr>
          <p:sp>
            <p:nvSpPr>
              <p:cNvPr id="9703" name="Google Shape;9703;p8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85"/>
            <p:cNvGrpSpPr/>
            <p:nvPr/>
          </p:nvGrpSpPr>
          <p:grpSpPr>
            <a:xfrm>
              <a:off x="2623904" y="2027936"/>
              <a:ext cx="1364245" cy="273000"/>
              <a:chOff x="2623904" y="2027936"/>
              <a:chExt cx="1364245" cy="273000"/>
            </a:xfrm>
          </p:grpSpPr>
          <p:sp>
            <p:nvSpPr>
              <p:cNvPr id="9709" name="Google Shape;9709;p8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4" name="Google Shape;9714;p85"/>
          <p:cNvGrpSpPr/>
          <p:nvPr/>
        </p:nvGrpSpPr>
        <p:grpSpPr>
          <a:xfrm>
            <a:off x="2592706" y="2444193"/>
            <a:ext cx="1387541" cy="159124"/>
            <a:chOff x="3200660" y="2180272"/>
            <a:chExt cx="2563824" cy="378237"/>
          </a:xfrm>
        </p:grpSpPr>
        <p:sp>
          <p:nvSpPr>
            <p:cNvPr id="9715" name="Google Shape;9715;p8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85"/>
          <p:cNvGrpSpPr/>
          <p:nvPr/>
        </p:nvGrpSpPr>
        <p:grpSpPr>
          <a:xfrm>
            <a:off x="2589231" y="2722018"/>
            <a:ext cx="1390502" cy="159625"/>
            <a:chOff x="3530150" y="2790075"/>
            <a:chExt cx="1962600" cy="225300"/>
          </a:xfrm>
        </p:grpSpPr>
        <p:sp>
          <p:nvSpPr>
            <p:cNvPr id="9734" name="Google Shape;9734;p8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85"/>
          <p:cNvGrpSpPr/>
          <p:nvPr/>
        </p:nvGrpSpPr>
        <p:grpSpPr>
          <a:xfrm>
            <a:off x="2589884" y="3000344"/>
            <a:ext cx="1411629" cy="153761"/>
            <a:chOff x="3558802" y="4011427"/>
            <a:chExt cx="1866000" cy="111300"/>
          </a:xfrm>
        </p:grpSpPr>
        <p:sp>
          <p:nvSpPr>
            <p:cNvPr id="9737" name="Google Shape;9737;p8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85"/>
          <p:cNvGrpSpPr/>
          <p:nvPr/>
        </p:nvGrpSpPr>
        <p:grpSpPr>
          <a:xfrm>
            <a:off x="2589576" y="2205744"/>
            <a:ext cx="1383503" cy="119749"/>
            <a:chOff x="3465975" y="2270276"/>
            <a:chExt cx="1986364" cy="171929"/>
          </a:xfrm>
        </p:grpSpPr>
        <p:sp>
          <p:nvSpPr>
            <p:cNvPr id="9740" name="Google Shape;9740;p8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85"/>
          <p:cNvGrpSpPr/>
          <p:nvPr/>
        </p:nvGrpSpPr>
        <p:grpSpPr>
          <a:xfrm>
            <a:off x="2600584" y="3569394"/>
            <a:ext cx="1369531" cy="195460"/>
            <a:chOff x="723300" y="4253549"/>
            <a:chExt cx="2276482" cy="324900"/>
          </a:xfrm>
        </p:grpSpPr>
        <p:sp>
          <p:nvSpPr>
            <p:cNvPr id="9749" name="Google Shape;9749;p8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85"/>
          <p:cNvGrpSpPr/>
          <p:nvPr/>
        </p:nvGrpSpPr>
        <p:grpSpPr>
          <a:xfrm>
            <a:off x="2590145" y="3270574"/>
            <a:ext cx="1389066" cy="180119"/>
            <a:chOff x="705948" y="3788465"/>
            <a:chExt cx="2308953" cy="299400"/>
          </a:xfrm>
        </p:grpSpPr>
        <p:sp>
          <p:nvSpPr>
            <p:cNvPr id="9755" name="Google Shape;9755;p8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85"/>
          <p:cNvGrpSpPr/>
          <p:nvPr/>
        </p:nvGrpSpPr>
        <p:grpSpPr>
          <a:xfrm>
            <a:off x="2638082" y="3883554"/>
            <a:ext cx="1304609" cy="294074"/>
            <a:chOff x="2658741" y="4097347"/>
            <a:chExt cx="1304609" cy="294074"/>
          </a:xfrm>
        </p:grpSpPr>
        <p:grpSp>
          <p:nvGrpSpPr>
            <p:cNvPr id="9761" name="Google Shape;9761;p85"/>
            <p:cNvGrpSpPr/>
            <p:nvPr/>
          </p:nvGrpSpPr>
          <p:grpSpPr>
            <a:xfrm>
              <a:off x="2658741" y="4097347"/>
              <a:ext cx="118572" cy="294074"/>
              <a:chOff x="3343310" y="4475555"/>
              <a:chExt cx="127717" cy="316753"/>
            </a:xfrm>
          </p:grpSpPr>
          <p:sp>
            <p:nvSpPr>
              <p:cNvPr id="9762" name="Google Shape;9762;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85"/>
            <p:cNvGrpSpPr/>
            <p:nvPr/>
          </p:nvGrpSpPr>
          <p:grpSpPr>
            <a:xfrm>
              <a:off x="3815519" y="4098388"/>
              <a:ext cx="147831" cy="291991"/>
              <a:chOff x="3527539" y="4476677"/>
              <a:chExt cx="159232" cy="314510"/>
            </a:xfrm>
          </p:grpSpPr>
          <p:sp>
            <p:nvSpPr>
              <p:cNvPr id="9765" name="Google Shape;9765;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85"/>
            <p:cNvGrpSpPr/>
            <p:nvPr/>
          </p:nvGrpSpPr>
          <p:grpSpPr>
            <a:xfrm>
              <a:off x="3511696" y="4098388"/>
              <a:ext cx="147831" cy="291991"/>
              <a:chOff x="3527539" y="4476677"/>
              <a:chExt cx="159232" cy="314510"/>
            </a:xfrm>
          </p:grpSpPr>
          <p:sp>
            <p:nvSpPr>
              <p:cNvPr id="9768" name="Google Shape;9768;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85"/>
            <p:cNvGrpSpPr/>
            <p:nvPr/>
          </p:nvGrpSpPr>
          <p:grpSpPr>
            <a:xfrm>
              <a:off x="3207874" y="4098388"/>
              <a:ext cx="147831" cy="291991"/>
              <a:chOff x="3527539" y="4476677"/>
              <a:chExt cx="159232" cy="314510"/>
            </a:xfrm>
          </p:grpSpPr>
          <p:sp>
            <p:nvSpPr>
              <p:cNvPr id="9771" name="Google Shape;9771;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5"/>
            <p:cNvGrpSpPr/>
            <p:nvPr/>
          </p:nvGrpSpPr>
          <p:grpSpPr>
            <a:xfrm>
              <a:off x="2933305" y="4097347"/>
              <a:ext cx="118572" cy="294074"/>
              <a:chOff x="3343310" y="4475555"/>
              <a:chExt cx="127717" cy="316753"/>
            </a:xfrm>
          </p:grpSpPr>
          <p:sp>
            <p:nvSpPr>
              <p:cNvPr id="9774" name="Google Shape;9774;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76" name="Google Shape;9776;p85"/>
          <p:cNvGrpSpPr/>
          <p:nvPr/>
        </p:nvGrpSpPr>
        <p:grpSpPr>
          <a:xfrm>
            <a:off x="4256912" y="1866676"/>
            <a:ext cx="1433821" cy="191501"/>
            <a:chOff x="4273350" y="2080469"/>
            <a:chExt cx="1433821" cy="191501"/>
          </a:xfrm>
        </p:grpSpPr>
        <p:grpSp>
          <p:nvGrpSpPr>
            <p:cNvPr id="9777" name="Google Shape;9777;p85"/>
            <p:cNvGrpSpPr/>
            <p:nvPr/>
          </p:nvGrpSpPr>
          <p:grpSpPr>
            <a:xfrm>
              <a:off x="4273350" y="2080469"/>
              <a:ext cx="1433821" cy="0"/>
              <a:chOff x="5224975" y="2962250"/>
              <a:chExt cx="1544400" cy="0"/>
            </a:xfrm>
          </p:grpSpPr>
          <p:cxnSp>
            <p:nvCxnSpPr>
              <p:cNvPr id="9778" name="Google Shape;9778;p8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79" name="Google Shape;9779;p8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780" name="Google Shape;9780;p85"/>
            <p:cNvGrpSpPr/>
            <p:nvPr/>
          </p:nvGrpSpPr>
          <p:grpSpPr>
            <a:xfrm>
              <a:off x="4273350" y="2271969"/>
              <a:ext cx="1433821" cy="0"/>
              <a:chOff x="5224975" y="2962250"/>
              <a:chExt cx="1544400" cy="0"/>
            </a:xfrm>
          </p:grpSpPr>
          <p:cxnSp>
            <p:nvCxnSpPr>
              <p:cNvPr id="9781" name="Google Shape;9781;p8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82" name="Google Shape;9782;p8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783" name="Google Shape;9783;p85"/>
          <p:cNvGrpSpPr/>
          <p:nvPr/>
        </p:nvGrpSpPr>
        <p:grpSpPr>
          <a:xfrm>
            <a:off x="4258467" y="969244"/>
            <a:ext cx="1430711" cy="743389"/>
            <a:chOff x="5159450" y="1919950"/>
            <a:chExt cx="1541050" cy="862500"/>
          </a:xfrm>
        </p:grpSpPr>
        <p:sp>
          <p:nvSpPr>
            <p:cNvPr id="9784" name="Google Shape;9784;p8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785" name="Google Shape;9785;p85"/>
            <p:cNvGrpSpPr/>
            <p:nvPr/>
          </p:nvGrpSpPr>
          <p:grpSpPr>
            <a:xfrm>
              <a:off x="5159450" y="1919950"/>
              <a:ext cx="1541050" cy="862500"/>
              <a:chOff x="5159450" y="1919950"/>
              <a:chExt cx="1541050" cy="862500"/>
            </a:xfrm>
          </p:grpSpPr>
          <p:cxnSp>
            <p:nvCxnSpPr>
              <p:cNvPr id="9786" name="Google Shape;9786;p8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787" name="Google Shape;9787;p8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788" name="Google Shape;9788;p85"/>
          <p:cNvGrpSpPr/>
          <p:nvPr/>
        </p:nvGrpSpPr>
        <p:grpSpPr>
          <a:xfrm>
            <a:off x="4248581" y="2192571"/>
            <a:ext cx="1450484" cy="1052087"/>
            <a:chOff x="5230575" y="1554475"/>
            <a:chExt cx="2137150" cy="1550150"/>
          </a:xfrm>
        </p:grpSpPr>
        <p:sp>
          <p:nvSpPr>
            <p:cNvPr id="9789" name="Google Shape;9789;p8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85"/>
          <p:cNvGrpSpPr/>
          <p:nvPr/>
        </p:nvGrpSpPr>
        <p:grpSpPr>
          <a:xfrm rot="10800000">
            <a:off x="4265131" y="3284761"/>
            <a:ext cx="1417383" cy="887946"/>
            <a:chOff x="5645403" y="2920021"/>
            <a:chExt cx="2650800" cy="2180614"/>
          </a:xfrm>
        </p:grpSpPr>
        <p:sp>
          <p:nvSpPr>
            <p:cNvPr id="9803" name="Google Shape;9803;p8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4" name="Google Shape;9804;p85"/>
            <p:cNvCxnSpPr>
              <a:stCxn id="980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805" name="Google Shape;9805;p8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6" name="Google Shape;9806;p85"/>
            <p:cNvCxnSpPr>
              <a:endCxn id="980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807" name="Google Shape;9807;p8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8" name="Google Shape;9808;p85"/>
            <p:cNvCxnSpPr>
              <a:stCxn id="980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809" name="Google Shape;9809;p8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0" name="Google Shape;9810;p85"/>
            <p:cNvCxnSpPr>
              <a:endCxn id="980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811" name="Google Shape;9811;p85"/>
          <p:cNvGrpSpPr/>
          <p:nvPr/>
        </p:nvGrpSpPr>
        <p:grpSpPr>
          <a:xfrm>
            <a:off x="7365491" y="2188116"/>
            <a:ext cx="1071743" cy="1021579"/>
            <a:chOff x="7189833" y="2022667"/>
            <a:chExt cx="1251159" cy="1192597"/>
          </a:xfrm>
        </p:grpSpPr>
        <p:sp>
          <p:nvSpPr>
            <p:cNvPr id="9812" name="Google Shape;9812;p8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85"/>
          <p:cNvGrpSpPr/>
          <p:nvPr/>
        </p:nvGrpSpPr>
        <p:grpSpPr>
          <a:xfrm>
            <a:off x="706762" y="2614523"/>
            <a:ext cx="1695374" cy="1560837"/>
            <a:chOff x="727421" y="2828315"/>
            <a:chExt cx="1695374" cy="1560837"/>
          </a:xfrm>
        </p:grpSpPr>
        <p:grpSp>
          <p:nvGrpSpPr>
            <p:cNvPr id="9817" name="Google Shape;9817;p85"/>
            <p:cNvGrpSpPr/>
            <p:nvPr/>
          </p:nvGrpSpPr>
          <p:grpSpPr>
            <a:xfrm>
              <a:off x="819108" y="2882501"/>
              <a:ext cx="103104" cy="1426186"/>
              <a:chOff x="4674013" y="3100904"/>
              <a:chExt cx="122758" cy="1698043"/>
            </a:xfrm>
          </p:grpSpPr>
          <p:sp>
            <p:nvSpPr>
              <p:cNvPr id="9818" name="Google Shape;9818;p8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85"/>
            <p:cNvGrpSpPr/>
            <p:nvPr/>
          </p:nvGrpSpPr>
          <p:grpSpPr>
            <a:xfrm>
              <a:off x="1062475" y="2882501"/>
              <a:ext cx="103104" cy="1426186"/>
              <a:chOff x="4940438" y="3100904"/>
              <a:chExt cx="122758" cy="1698043"/>
            </a:xfrm>
          </p:grpSpPr>
          <p:sp>
            <p:nvSpPr>
              <p:cNvPr id="9826" name="Google Shape;9826;p8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85"/>
            <p:cNvGrpSpPr/>
            <p:nvPr/>
          </p:nvGrpSpPr>
          <p:grpSpPr>
            <a:xfrm>
              <a:off x="1299324" y="2882501"/>
              <a:ext cx="103104" cy="1426186"/>
              <a:chOff x="5206863" y="3100904"/>
              <a:chExt cx="122758" cy="1698043"/>
            </a:xfrm>
          </p:grpSpPr>
          <p:sp>
            <p:nvSpPr>
              <p:cNvPr id="9834" name="Google Shape;9834;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85"/>
            <p:cNvGrpSpPr/>
            <p:nvPr/>
          </p:nvGrpSpPr>
          <p:grpSpPr>
            <a:xfrm>
              <a:off x="1786057" y="2882501"/>
              <a:ext cx="103104" cy="1426186"/>
              <a:chOff x="6006138" y="3143629"/>
              <a:chExt cx="122758" cy="1698043"/>
            </a:xfrm>
          </p:grpSpPr>
          <p:sp>
            <p:nvSpPr>
              <p:cNvPr id="9842" name="Google Shape;9842;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5"/>
            <p:cNvGrpSpPr/>
            <p:nvPr/>
          </p:nvGrpSpPr>
          <p:grpSpPr>
            <a:xfrm>
              <a:off x="2029422" y="2882501"/>
              <a:ext cx="103104" cy="1426186"/>
              <a:chOff x="6805413" y="3100904"/>
              <a:chExt cx="122758" cy="1698043"/>
            </a:xfrm>
          </p:grpSpPr>
          <p:sp>
            <p:nvSpPr>
              <p:cNvPr id="9850" name="Google Shape;9850;p8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85"/>
            <p:cNvGrpSpPr/>
            <p:nvPr/>
          </p:nvGrpSpPr>
          <p:grpSpPr>
            <a:xfrm>
              <a:off x="727421" y="2828315"/>
              <a:ext cx="1695374" cy="1560837"/>
              <a:chOff x="734799" y="2782450"/>
              <a:chExt cx="1571100" cy="1577400"/>
            </a:xfrm>
          </p:grpSpPr>
          <p:cxnSp>
            <p:nvCxnSpPr>
              <p:cNvPr id="9858" name="Google Shape;9858;p8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859" name="Google Shape;9859;p8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860" name="Google Shape;9860;p85"/>
            <p:cNvGrpSpPr/>
            <p:nvPr/>
          </p:nvGrpSpPr>
          <p:grpSpPr>
            <a:xfrm>
              <a:off x="2272795" y="2882501"/>
              <a:ext cx="103104" cy="1426186"/>
              <a:chOff x="5206863" y="3100904"/>
              <a:chExt cx="122758" cy="1698043"/>
            </a:xfrm>
          </p:grpSpPr>
          <p:sp>
            <p:nvSpPr>
              <p:cNvPr id="9861" name="Google Shape;9861;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85"/>
            <p:cNvGrpSpPr/>
            <p:nvPr/>
          </p:nvGrpSpPr>
          <p:grpSpPr>
            <a:xfrm>
              <a:off x="1542694" y="2882501"/>
              <a:ext cx="103104" cy="1426186"/>
              <a:chOff x="6006138" y="3143629"/>
              <a:chExt cx="122758" cy="1698043"/>
            </a:xfrm>
          </p:grpSpPr>
          <p:sp>
            <p:nvSpPr>
              <p:cNvPr id="9869" name="Google Shape;9869;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6" name="Google Shape;9876;p85"/>
          <p:cNvGrpSpPr/>
          <p:nvPr/>
        </p:nvGrpSpPr>
        <p:grpSpPr>
          <a:xfrm>
            <a:off x="5915341" y="2192094"/>
            <a:ext cx="1248543" cy="1025319"/>
            <a:chOff x="5183758" y="1210600"/>
            <a:chExt cx="3605380" cy="2960783"/>
          </a:xfrm>
        </p:grpSpPr>
        <p:sp>
          <p:nvSpPr>
            <p:cNvPr id="9877" name="Google Shape;9877;p8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81" name="Google Shape;9881;p8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882" name="Google Shape;9882;p8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883" name="Google Shape;9883;p8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884" name="Google Shape;9884;p8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885" name="Google Shape;9885;p8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85"/>
          <p:cNvGrpSpPr/>
          <p:nvPr/>
        </p:nvGrpSpPr>
        <p:grpSpPr>
          <a:xfrm>
            <a:off x="5772403" y="3330411"/>
            <a:ext cx="2664831" cy="843440"/>
            <a:chOff x="5916567" y="1099697"/>
            <a:chExt cx="2556683" cy="809211"/>
          </a:xfrm>
        </p:grpSpPr>
        <p:sp>
          <p:nvSpPr>
            <p:cNvPr id="9887" name="Google Shape;9887;p8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85"/>
          <p:cNvGrpSpPr/>
          <p:nvPr/>
        </p:nvGrpSpPr>
        <p:grpSpPr>
          <a:xfrm>
            <a:off x="5879943" y="979270"/>
            <a:ext cx="1299851" cy="1023338"/>
            <a:chOff x="5900602" y="1193063"/>
            <a:chExt cx="1299851" cy="1023338"/>
          </a:xfrm>
        </p:grpSpPr>
        <p:grpSp>
          <p:nvGrpSpPr>
            <p:cNvPr id="9896" name="Google Shape;9896;p85"/>
            <p:cNvGrpSpPr/>
            <p:nvPr/>
          </p:nvGrpSpPr>
          <p:grpSpPr>
            <a:xfrm>
              <a:off x="6743564" y="1193063"/>
              <a:ext cx="456889" cy="700379"/>
              <a:chOff x="6743564" y="1193063"/>
              <a:chExt cx="456889" cy="700379"/>
            </a:xfrm>
          </p:grpSpPr>
          <p:grpSp>
            <p:nvGrpSpPr>
              <p:cNvPr id="9897" name="Google Shape;9897;p85"/>
              <p:cNvGrpSpPr/>
              <p:nvPr/>
            </p:nvGrpSpPr>
            <p:grpSpPr>
              <a:xfrm>
                <a:off x="6743564" y="1690731"/>
                <a:ext cx="214402" cy="202710"/>
                <a:chOff x="6743564" y="1690731"/>
                <a:chExt cx="214402" cy="202710"/>
              </a:xfrm>
            </p:grpSpPr>
            <p:sp>
              <p:nvSpPr>
                <p:cNvPr id="9898" name="Google Shape;9898;p8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85"/>
              <p:cNvGrpSpPr/>
              <p:nvPr/>
            </p:nvGrpSpPr>
            <p:grpSpPr>
              <a:xfrm>
                <a:off x="6915505" y="1193063"/>
                <a:ext cx="284947" cy="589637"/>
                <a:chOff x="6915505" y="1193063"/>
                <a:chExt cx="284947" cy="589637"/>
              </a:xfrm>
            </p:grpSpPr>
            <p:sp>
              <p:nvSpPr>
                <p:cNvPr id="9901" name="Google Shape;9901;p8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02" name="Google Shape;9902;p8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903" name="Google Shape;9903;p85"/>
            <p:cNvGrpSpPr/>
            <p:nvPr/>
          </p:nvGrpSpPr>
          <p:grpSpPr>
            <a:xfrm>
              <a:off x="6520337" y="1193063"/>
              <a:ext cx="341815" cy="801589"/>
              <a:chOff x="6520337" y="1193063"/>
              <a:chExt cx="341815" cy="801589"/>
            </a:xfrm>
          </p:grpSpPr>
          <p:grpSp>
            <p:nvGrpSpPr>
              <p:cNvPr id="9904" name="Google Shape;9904;p85"/>
              <p:cNvGrpSpPr/>
              <p:nvPr/>
            </p:nvGrpSpPr>
            <p:grpSpPr>
              <a:xfrm>
                <a:off x="6520337" y="1589527"/>
                <a:ext cx="213950" cy="405125"/>
                <a:chOff x="6520337" y="1589527"/>
                <a:chExt cx="213950" cy="405125"/>
              </a:xfrm>
            </p:grpSpPr>
            <p:sp>
              <p:nvSpPr>
                <p:cNvPr id="9905" name="Google Shape;9905;p8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5"/>
              <p:cNvGrpSpPr/>
              <p:nvPr/>
            </p:nvGrpSpPr>
            <p:grpSpPr>
              <a:xfrm>
                <a:off x="6577204" y="1193063"/>
                <a:ext cx="284947" cy="453562"/>
                <a:chOff x="6577204" y="1193063"/>
                <a:chExt cx="284947" cy="453562"/>
              </a:xfrm>
            </p:grpSpPr>
            <p:sp>
              <p:nvSpPr>
                <p:cNvPr id="9908" name="Google Shape;9908;p8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09" name="Google Shape;9909;p8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910" name="Google Shape;9910;p85"/>
            <p:cNvGrpSpPr/>
            <p:nvPr/>
          </p:nvGrpSpPr>
          <p:grpSpPr>
            <a:xfrm>
              <a:off x="6238903" y="1193063"/>
              <a:ext cx="300475" cy="901782"/>
              <a:chOff x="6238903" y="1193063"/>
              <a:chExt cx="300475" cy="901782"/>
            </a:xfrm>
          </p:grpSpPr>
          <p:grpSp>
            <p:nvGrpSpPr>
              <p:cNvPr id="9911" name="Google Shape;9911;p85"/>
              <p:cNvGrpSpPr/>
              <p:nvPr/>
            </p:nvGrpSpPr>
            <p:grpSpPr>
              <a:xfrm>
                <a:off x="6290865" y="1489315"/>
                <a:ext cx="248514" cy="605530"/>
                <a:chOff x="6290865" y="1489315"/>
                <a:chExt cx="248514" cy="605530"/>
              </a:xfrm>
            </p:grpSpPr>
            <p:sp>
              <p:nvSpPr>
                <p:cNvPr id="9912" name="Google Shape;9912;p8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85"/>
              <p:cNvGrpSpPr/>
              <p:nvPr/>
            </p:nvGrpSpPr>
            <p:grpSpPr>
              <a:xfrm>
                <a:off x="6238903" y="1193063"/>
                <a:ext cx="284947" cy="327512"/>
                <a:chOff x="6238903" y="1193063"/>
                <a:chExt cx="284947" cy="327512"/>
              </a:xfrm>
            </p:grpSpPr>
            <p:sp>
              <p:nvSpPr>
                <p:cNvPr id="9915" name="Google Shape;9915;p8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16" name="Google Shape;9916;p8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917" name="Google Shape;9917;p85"/>
            <p:cNvGrpSpPr/>
            <p:nvPr/>
          </p:nvGrpSpPr>
          <p:grpSpPr>
            <a:xfrm>
              <a:off x="5900602" y="1193063"/>
              <a:ext cx="444345" cy="1023338"/>
              <a:chOff x="5900602" y="1193063"/>
              <a:chExt cx="444345" cy="1023338"/>
            </a:xfrm>
          </p:grpSpPr>
          <p:grpSp>
            <p:nvGrpSpPr>
              <p:cNvPr id="9918" name="Google Shape;9918;p85"/>
              <p:cNvGrpSpPr/>
              <p:nvPr/>
            </p:nvGrpSpPr>
            <p:grpSpPr>
              <a:xfrm>
                <a:off x="6046501" y="1367785"/>
                <a:ext cx="298446" cy="848616"/>
                <a:chOff x="6046501" y="1367785"/>
                <a:chExt cx="298446" cy="848616"/>
              </a:xfrm>
            </p:grpSpPr>
            <p:sp>
              <p:nvSpPr>
                <p:cNvPr id="9919" name="Google Shape;9919;p8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85"/>
              <p:cNvGrpSpPr/>
              <p:nvPr/>
            </p:nvGrpSpPr>
            <p:grpSpPr>
              <a:xfrm>
                <a:off x="5900602" y="1193063"/>
                <a:ext cx="284947" cy="182312"/>
                <a:chOff x="5900602" y="1193063"/>
                <a:chExt cx="284947" cy="182312"/>
              </a:xfrm>
            </p:grpSpPr>
            <p:sp>
              <p:nvSpPr>
                <p:cNvPr id="9922" name="Google Shape;9922;p8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3" name="Google Shape;9923;p8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924" name="Google Shape;9924;p85"/>
          <p:cNvGrpSpPr/>
          <p:nvPr/>
        </p:nvGrpSpPr>
        <p:grpSpPr>
          <a:xfrm>
            <a:off x="7217825" y="979415"/>
            <a:ext cx="1219413" cy="1051365"/>
            <a:chOff x="7287122" y="1165658"/>
            <a:chExt cx="1219413" cy="1051365"/>
          </a:xfrm>
        </p:grpSpPr>
        <p:grpSp>
          <p:nvGrpSpPr>
            <p:cNvPr id="9925" name="Google Shape;9925;p85"/>
            <p:cNvGrpSpPr/>
            <p:nvPr/>
          </p:nvGrpSpPr>
          <p:grpSpPr>
            <a:xfrm>
              <a:off x="7287122" y="1969723"/>
              <a:ext cx="1219413" cy="247300"/>
              <a:chOff x="7287122" y="1969723"/>
              <a:chExt cx="1219413" cy="247300"/>
            </a:xfrm>
          </p:grpSpPr>
          <p:sp>
            <p:nvSpPr>
              <p:cNvPr id="9926" name="Google Shape;9926;p8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7" name="Google Shape;9927;p85"/>
              <p:cNvGrpSpPr/>
              <p:nvPr/>
            </p:nvGrpSpPr>
            <p:grpSpPr>
              <a:xfrm>
                <a:off x="7287122" y="2063892"/>
                <a:ext cx="1151753" cy="73428"/>
                <a:chOff x="7287122" y="2063892"/>
                <a:chExt cx="1151753" cy="73428"/>
              </a:xfrm>
            </p:grpSpPr>
            <p:sp>
              <p:nvSpPr>
                <p:cNvPr id="9928" name="Google Shape;9928;p8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9" name="Google Shape;9929;p8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930" name="Google Shape;9930;p85"/>
            <p:cNvGrpSpPr/>
            <p:nvPr/>
          </p:nvGrpSpPr>
          <p:grpSpPr>
            <a:xfrm>
              <a:off x="7287122" y="1712201"/>
              <a:ext cx="1219403" cy="246767"/>
              <a:chOff x="7287122" y="1712201"/>
              <a:chExt cx="1219403" cy="246767"/>
            </a:xfrm>
          </p:grpSpPr>
          <p:sp>
            <p:nvSpPr>
              <p:cNvPr id="9931" name="Google Shape;9931;p8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2" name="Google Shape;9932;p85"/>
              <p:cNvGrpSpPr/>
              <p:nvPr/>
            </p:nvGrpSpPr>
            <p:grpSpPr>
              <a:xfrm>
                <a:off x="7287122" y="1842861"/>
                <a:ext cx="1005303" cy="73419"/>
                <a:chOff x="7287122" y="1842861"/>
                <a:chExt cx="1005303" cy="73419"/>
              </a:xfrm>
            </p:grpSpPr>
            <p:sp>
              <p:nvSpPr>
                <p:cNvPr id="9933" name="Google Shape;9933;p8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34" name="Google Shape;9934;p8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935" name="Google Shape;9935;p85"/>
            <p:cNvGrpSpPr/>
            <p:nvPr/>
          </p:nvGrpSpPr>
          <p:grpSpPr>
            <a:xfrm>
              <a:off x="7287122" y="1447520"/>
              <a:ext cx="1219403" cy="286667"/>
              <a:chOff x="7287122" y="1447520"/>
              <a:chExt cx="1219403" cy="286667"/>
            </a:xfrm>
          </p:grpSpPr>
          <p:sp>
            <p:nvSpPr>
              <p:cNvPr id="9936" name="Google Shape;9936;p8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85"/>
              <p:cNvGrpSpPr/>
              <p:nvPr/>
            </p:nvGrpSpPr>
            <p:grpSpPr>
              <a:xfrm>
                <a:off x="7287122" y="1581977"/>
                <a:ext cx="852803" cy="73428"/>
                <a:chOff x="7287122" y="1581977"/>
                <a:chExt cx="852803" cy="73428"/>
              </a:xfrm>
            </p:grpSpPr>
            <p:sp>
              <p:nvSpPr>
                <p:cNvPr id="9938" name="Google Shape;9938;p8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39" name="Google Shape;9939;p8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940" name="Google Shape;9940;p85"/>
            <p:cNvGrpSpPr/>
            <p:nvPr/>
          </p:nvGrpSpPr>
          <p:grpSpPr>
            <a:xfrm>
              <a:off x="7287122" y="1165658"/>
              <a:ext cx="1219403" cy="344253"/>
              <a:chOff x="7287122" y="1165658"/>
              <a:chExt cx="1219403" cy="344253"/>
            </a:xfrm>
          </p:grpSpPr>
          <p:sp>
            <p:nvSpPr>
              <p:cNvPr id="9941" name="Google Shape;9941;p8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2" name="Google Shape;9942;p85"/>
              <p:cNvGrpSpPr/>
              <p:nvPr/>
            </p:nvGrpSpPr>
            <p:grpSpPr>
              <a:xfrm>
                <a:off x="7287122" y="1341025"/>
                <a:ext cx="695703" cy="73419"/>
                <a:chOff x="7287122" y="1341025"/>
                <a:chExt cx="695703" cy="73419"/>
              </a:xfrm>
            </p:grpSpPr>
            <p:sp>
              <p:nvSpPr>
                <p:cNvPr id="9943" name="Google Shape;9943;p8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4" name="Google Shape;9944;p8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48"/>
        <p:cNvGrpSpPr/>
        <p:nvPr/>
      </p:nvGrpSpPr>
      <p:grpSpPr>
        <a:xfrm>
          <a:off x="0" y="0"/>
          <a:ext cx="0" cy="0"/>
          <a:chOff x="0" y="0"/>
          <a:chExt cx="0" cy="0"/>
        </a:xfrm>
      </p:grpSpPr>
      <p:grpSp>
        <p:nvGrpSpPr>
          <p:cNvPr id="9949" name="Google Shape;9949;p86"/>
          <p:cNvGrpSpPr/>
          <p:nvPr/>
        </p:nvGrpSpPr>
        <p:grpSpPr>
          <a:xfrm>
            <a:off x="846551" y="2291587"/>
            <a:ext cx="415546" cy="355053"/>
            <a:chOff x="866243" y="2291587"/>
            <a:chExt cx="415546" cy="355053"/>
          </a:xfrm>
        </p:grpSpPr>
        <p:sp>
          <p:nvSpPr>
            <p:cNvPr id="9950" name="Google Shape;9950;p8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5" name="Google Shape;9955;p86"/>
          <p:cNvSpPr/>
          <p:nvPr/>
        </p:nvSpPr>
        <p:spPr>
          <a:xfrm>
            <a:off x="1392102"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6" name="Google Shape;9956;p86"/>
          <p:cNvGrpSpPr/>
          <p:nvPr/>
        </p:nvGrpSpPr>
        <p:grpSpPr>
          <a:xfrm>
            <a:off x="1938828" y="2302574"/>
            <a:ext cx="359213" cy="327807"/>
            <a:chOff x="1958520" y="2302574"/>
            <a:chExt cx="359213" cy="327807"/>
          </a:xfrm>
        </p:grpSpPr>
        <p:sp>
          <p:nvSpPr>
            <p:cNvPr id="9957" name="Google Shape;9957;p8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6"/>
          <p:cNvGrpSpPr/>
          <p:nvPr/>
        </p:nvGrpSpPr>
        <p:grpSpPr>
          <a:xfrm>
            <a:off x="2560190" y="2287427"/>
            <a:ext cx="207582" cy="359594"/>
            <a:chOff x="2656082" y="2287427"/>
            <a:chExt cx="207582" cy="359594"/>
          </a:xfrm>
        </p:grpSpPr>
        <p:sp>
          <p:nvSpPr>
            <p:cNvPr id="9961" name="Google Shape;9961;p8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86"/>
          <p:cNvGrpSpPr/>
          <p:nvPr/>
        </p:nvGrpSpPr>
        <p:grpSpPr>
          <a:xfrm>
            <a:off x="3029961" y="2321468"/>
            <a:ext cx="362991" cy="290018"/>
            <a:chOff x="3049653" y="2321468"/>
            <a:chExt cx="362991" cy="290018"/>
          </a:xfrm>
        </p:grpSpPr>
        <p:sp>
          <p:nvSpPr>
            <p:cNvPr id="9966" name="Google Shape;9966;p8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86"/>
          <p:cNvGrpSpPr/>
          <p:nvPr/>
        </p:nvGrpSpPr>
        <p:grpSpPr>
          <a:xfrm>
            <a:off x="3544551" y="2289904"/>
            <a:ext cx="422342" cy="355243"/>
            <a:chOff x="3564243" y="2289904"/>
            <a:chExt cx="422342" cy="355243"/>
          </a:xfrm>
        </p:grpSpPr>
        <p:sp>
          <p:nvSpPr>
            <p:cNvPr id="9971" name="Google Shape;9971;p8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86"/>
          <p:cNvSpPr/>
          <p:nvPr/>
        </p:nvSpPr>
        <p:spPr>
          <a:xfrm>
            <a:off x="4124143"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86"/>
          <p:cNvGrpSpPr/>
          <p:nvPr/>
        </p:nvGrpSpPr>
        <p:grpSpPr>
          <a:xfrm>
            <a:off x="4668202" y="2289713"/>
            <a:ext cx="359594" cy="353909"/>
            <a:chOff x="4687894" y="2289713"/>
            <a:chExt cx="359594" cy="353909"/>
          </a:xfrm>
        </p:grpSpPr>
        <p:sp>
          <p:nvSpPr>
            <p:cNvPr id="9978" name="Google Shape;9978;p8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86"/>
          <p:cNvSpPr/>
          <p:nvPr/>
        </p:nvSpPr>
        <p:spPr>
          <a:xfrm>
            <a:off x="5214928"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86"/>
          <p:cNvGrpSpPr/>
          <p:nvPr/>
        </p:nvGrpSpPr>
        <p:grpSpPr>
          <a:xfrm>
            <a:off x="6352932" y="2308227"/>
            <a:ext cx="263567" cy="317614"/>
            <a:chOff x="6421399" y="2308227"/>
            <a:chExt cx="263567" cy="317614"/>
          </a:xfrm>
        </p:grpSpPr>
        <p:sp>
          <p:nvSpPr>
            <p:cNvPr id="9983" name="Google Shape;9983;p8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86"/>
          <p:cNvGrpSpPr/>
          <p:nvPr/>
        </p:nvGrpSpPr>
        <p:grpSpPr>
          <a:xfrm>
            <a:off x="6850501" y="2295620"/>
            <a:ext cx="360356" cy="343462"/>
            <a:chOff x="6870193" y="2295620"/>
            <a:chExt cx="360356" cy="343462"/>
          </a:xfrm>
        </p:grpSpPr>
        <p:sp>
          <p:nvSpPr>
            <p:cNvPr id="9988" name="Google Shape;9988;p8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86"/>
          <p:cNvGrpSpPr/>
          <p:nvPr/>
        </p:nvGrpSpPr>
        <p:grpSpPr>
          <a:xfrm>
            <a:off x="7421773" y="2302860"/>
            <a:ext cx="342192" cy="327140"/>
            <a:chOff x="7441465" y="2302860"/>
            <a:chExt cx="342192" cy="327140"/>
          </a:xfrm>
        </p:grpSpPr>
        <p:sp>
          <p:nvSpPr>
            <p:cNvPr id="9991" name="Google Shape;9991;p8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6"/>
          <p:cNvGrpSpPr/>
          <p:nvPr/>
        </p:nvGrpSpPr>
        <p:grpSpPr>
          <a:xfrm>
            <a:off x="7969991" y="2350207"/>
            <a:ext cx="332761" cy="234066"/>
            <a:chOff x="7989683" y="2350207"/>
            <a:chExt cx="332761" cy="234066"/>
          </a:xfrm>
        </p:grpSpPr>
        <p:sp>
          <p:nvSpPr>
            <p:cNvPr id="9994" name="Google Shape;9994;p8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86"/>
          <p:cNvGrpSpPr/>
          <p:nvPr/>
        </p:nvGrpSpPr>
        <p:grpSpPr>
          <a:xfrm>
            <a:off x="5803602" y="2309751"/>
            <a:ext cx="315327" cy="314978"/>
            <a:chOff x="5823294" y="2309751"/>
            <a:chExt cx="315327" cy="314978"/>
          </a:xfrm>
        </p:grpSpPr>
        <p:sp>
          <p:nvSpPr>
            <p:cNvPr id="10001" name="Google Shape;10001;p8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86"/>
          <p:cNvGrpSpPr/>
          <p:nvPr/>
        </p:nvGrpSpPr>
        <p:grpSpPr>
          <a:xfrm>
            <a:off x="2477583" y="2744159"/>
            <a:ext cx="370930" cy="370549"/>
            <a:chOff x="2497275" y="2744159"/>
            <a:chExt cx="370930" cy="370549"/>
          </a:xfrm>
        </p:grpSpPr>
        <p:sp>
          <p:nvSpPr>
            <p:cNvPr id="10019" name="Google Shape;10019;p8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86"/>
          <p:cNvGrpSpPr/>
          <p:nvPr/>
        </p:nvGrpSpPr>
        <p:grpSpPr>
          <a:xfrm>
            <a:off x="841248" y="2746477"/>
            <a:ext cx="371883" cy="365691"/>
            <a:chOff x="860940" y="2746477"/>
            <a:chExt cx="371883" cy="365691"/>
          </a:xfrm>
        </p:grpSpPr>
        <p:sp>
          <p:nvSpPr>
            <p:cNvPr id="10026" name="Google Shape;10026;p8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86"/>
          <p:cNvGrpSpPr/>
          <p:nvPr/>
        </p:nvGrpSpPr>
        <p:grpSpPr>
          <a:xfrm>
            <a:off x="1431144" y="2766258"/>
            <a:ext cx="283985" cy="341080"/>
            <a:chOff x="1493849" y="2775533"/>
            <a:chExt cx="283985" cy="341080"/>
          </a:xfrm>
        </p:grpSpPr>
        <p:sp>
          <p:nvSpPr>
            <p:cNvPr id="10032" name="Google Shape;10032;p8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86"/>
          <p:cNvGrpSpPr/>
          <p:nvPr/>
        </p:nvGrpSpPr>
        <p:grpSpPr>
          <a:xfrm>
            <a:off x="1933144" y="2774422"/>
            <a:ext cx="372835" cy="342573"/>
            <a:chOff x="1952836" y="2774422"/>
            <a:chExt cx="372835" cy="342573"/>
          </a:xfrm>
        </p:grpSpPr>
        <p:sp>
          <p:nvSpPr>
            <p:cNvPr id="10035" name="Google Shape;10035;p8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86"/>
          <p:cNvGrpSpPr/>
          <p:nvPr/>
        </p:nvGrpSpPr>
        <p:grpSpPr>
          <a:xfrm>
            <a:off x="3060224" y="2744477"/>
            <a:ext cx="332729" cy="372518"/>
            <a:chOff x="3079916" y="2744477"/>
            <a:chExt cx="332729" cy="372518"/>
          </a:xfrm>
        </p:grpSpPr>
        <p:sp>
          <p:nvSpPr>
            <p:cNvPr id="10039" name="Google Shape;10039;p8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6"/>
          <p:cNvGrpSpPr/>
          <p:nvPr/>
        </p:nvGrpSpPr>
        <p:grpSpPr>
          <a:xfrm>
            <a:off x="3600884" y="2745525"/>
            <a:ext cx="336889" cy="355592"/>
            <a:chOff x="3620576" y="2745525"/>
            <a:chExt cx="336889" cy="355592"/>
          </a:xfrm>
        </p:grpSpPr>
        <p:sp>
          <p:nvSpPr>
            <p:cNvPr id="10043" name="Google Shape;10043;p8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86"/>
          <p:cNvGrpSpPr/>
          <p:nvPr/>
        </p:nvGrpSpPr>
        <p:grpSpPr>
          <a:xfrm>
            <a:off x="4107123" y="2760704"/>
            <a:ext cx="380393" cy="363118"/>
            <a:chOff x="4126815" y="2760704"/>
            <a:chExt cx="380393" cy="363118"/>
          </a:xfrm>
        </p:grpSpPr>
        <p:sp>
          <p:nvSpPr>
            <p:cNvPr id="10046" name="Google Shape;10046;p8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0" name="Google Shape;10050;p86"/>
          <p:cNvGrpSpPr/>
          <p:nvPr/>
        </p:nvGrpSpPr>
        <p:grpSpPr>
          <a:xfrm>
            <a:off x="4656294" y="2745684"/>
            <a:ext cx="381346" cy="368644"/>
            <a:chOff x="4675986" y="2745684"/>
            <a:chExt cx="381346" cy="368644"/>
          </a:xfrm>
        </p:grpSpPr>
        <p:sp>
          <p:nvSpPr>
            <p:cNvPr id="10051" name="Google Shape;10051;p8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86"/>
          <p:cNvGrpSpPr/>
          <p:nvPr/>
        </p:nvGrpSpPr>
        <p:grpSpPr>
          <a:xfrm>
            <a:off x="5200924" y="2791061"/>
            <a:ext cx="373185" cy="302466"/>
            <a:chOff x="5220616" y="2791061"/>
            <a:chExt cx="373185" cy="302466"/>
          </a:xfrm>
        </p:grpSpPr>
        <p:sp>
          <p:nvSpPr>
            <p:cNvPr id="10054" name="Google Shape;10054;p8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86"/>
          <p:cNvGrpSpPr/>
          <p:nvPr/>
        </p:nvGrpSpPr>
        <p:grpSpPr>
          <a:xfrm>
            <a:off x="5768969" y="2772517"/>
            <a:ext cx="284366" cy="344097"/>
            <a:chOff x="5864861" y="2772517"/>
            <a:chExt cx="284366" cy="344097"/>
          </a:xfrm>
        </p:grpSpPr>
        <p:sp>
          <p:nvSpPr>
            <p:cNvPr id="10073" name="Google Shape;10073;p8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9" name="Google Shape;10079;p86"/>
          <p:cNvSpPr/>
          <p:nvPr/>
        </p:nvSpPr>
        <p:spPr>
          <a:xfrm>
            <a:off x="6321177"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0" name="Google Shape;10080;p86"/>
          <p:cNvGrpSpPr/>
          <p:nvPr/>
        </p:nvGrpSpPr>
        <p:grpSpPr>
          <a:xfrm>
            <a:off x="6954467" y="2789537"/>
            <a:ext cx="255247" cy="327458"/>
            <a:chOff x="6974158" y="2789537"/>
            <a:chExt cx="255247" cy="327458"/>
          </a:xfrm>
        </p:grpSpPr>
        <p:sp>
          <p:nvSpPr>
            <p:cNvPr id="10081" name="Google Shape;10081;p8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86"/>
          <p:cNvGrpSpPr/>
          <p:nvPr/>
        </p:nvGrpSpPr>
        <p:grpSpPr>
          <a:xfrm>
            <a:off x="7511005" y="2790299"/>
            <a:ext cx="244291" cy="326314"/>
            <a:chOff x="7530697" y="2790299"/>
            <a:chExt cx="244291" cy="326314"/>
          </a:xfrm>
        </p:grpSpPr>
        <p:sp>
          <p:nvSpPr>
            <p:cNvPr id="10088" name="Google Shape;10088;p8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86"/>
          <p:cNvGrpSpPr/>
          <p:nvPr/>
        </p:nvGrpSpPr>
        <p:grpSpPr>
          <a:xfrm>
            <a:off x="7968499" y="2832248"/>
            <a:ext cx="332348" cy="283985"/>
            <a:chOff x="7988191" y="2832248"/>
            <a:chExt cx="332348" cy="283985"/>
          </a:xfrm>
        </p:grpSpPr>
        <p:sp>
          <p:nvSpPr>
            <p:cNvPr id="10095" name="Google Shape;10095;p8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8" name="Google Shape;10098;p86"/>
          <p:cNvSpPr/>
          <p:nvPr/>
        </p:nvSpPr>
        <p:spPr>
          <a:xfrm>
            <a:off x="2478726"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9" name="Google Shape;10099;p86"/>
          <p:cNvGrpSpPr/>
          <p:nvPr/>
        </p:nvGrpSpPr>
        <p:grpSpPr>
          <a:xfrm>
            <a:off x="3568748" y="3258368"/>
            <a:ext cx="364484" cy="262423"/>
            <a:chOff x="3588440" y="3258368"/>
            <a:chExt cx="364484" cy="262423"/>
          </a:xfrm>
        </p:grpSpPr>
        <p:sp>
          <p:nvSpPr>
            <p:cNvPr id="10100" name="Google Shape;10100;p8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6" name="Google Shape;10106;p86"/>
          <p:cNvSpPr/>
          <p:nvPr/>
        </p:nvSpPr>
        <p:spPr>
          <a:xfrm>
            <a:off x="5243634"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7" name="Google Shape;10107;p86"/>
          <p:cNvGrpSpPr/>
          <p:nvPr/>
        </p:nvGrpSpPr>
        <p:grpSpPr>
          <a:xfrm>
            <a:off x="5746125" y="3227724"/>
            <a:ext cx="364865" cy="324822"/>
            <a:chOff x="5765817" y="3227724"/>
            <a:chExt cx="364865" cy="324822"/>
          </a:xfrm>
        </p:grpSpPr>
        <p:sp>
          <p:nvSpPr>
            <p:cNvPr id="10108" name="Google Shape;10108;p8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86"/>
          <p:cNvGrpSpPr/>
          <p:nvPr/>
        </p:nvGrpSpPr>
        <p:grpSpPr>
          <a:xfrm>
            <a:off x="6208891" y="3237664"/>
            <a:ext cx="446539" cy="303895"/>
            <a:chOff x="6228583" y="3237664"/>
            <a:chExt cx="446539" cy="303895"/>
          </a:xfrm>
        </p:grpSpPr>
        <p:sp>
          <p:nvSpPr>
            <p:cNvPr id="10112" name="Google Shape;10112;p8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86"/>
          <p:cNvGrpSpPr/>
          <p:nvPr/>
        </p:nvGrpSpPr>
        <p:grpSpPr>
          <a:xfrm>
            <a:off x="846170" y="3207306"/>
            <a:ext cx="364484" cy="364897"/>
            <a:chOff x="865862" y="3207306"/>
            <a:chExt cx="364484" cy="364897"/>
          </a:xfrm>
        </p:grpSpPr>
        <p:sp>
          <p:nvSpPr>
            <p:cNvPr id="10130" name="Google Shape;10130;p8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86"/>
          <p:cNvGrpSpPr/>
          <p:nvPr/>
        </p:nvGrpSpPr>
        <p:grpSpPr>
          <a:xfrm>
            <a:off x="1384925" y="3226962"/>
            <a:ext cx="370168" cy="325965"/>
            <a:chOff x="1404617" y="3226962"/>
            <a:chExt cx="370168" cy="325965"/>
          </a:xfrm>
        </p:grpSpPr>
        <p:sp>
          <p:nvSpPr>
            <p:cNvPr id="10145" name="Google Shape;10145;p8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86"/>
          <p:cNvGrpSpPr/>
          <p:nvPr/>
        </p:nvGrpSpPr>
        <p:grpSpPr>
          <a:xfrm>
            <a:off x="1933711" y="3216094"/>
            <a:ext cx="366389" cy="354481"/>
            <a:chOff x="1954741" y="3212419"/>
            <a:chExt cx="366389" cy="354481"/>
          </a:xfrm>
        </p:grpSpPr>
        <p:sp>
          <p:nvSpPr>
            <p:cNvPr id="10155" name="Google Shape;10155;p8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86"/>
          <p:cNvGrpSpPr/>
          <p:nvPr/>
        </p:nvGrpSpPr>
        <p:grpSpPr>
          <a:xfrm>
            <a:off x="3023547" y="3215626"/>
            <a:ext cx="366008" cy="348670"/>
            <a:chOff x="3043239" y="3215626"/>
            <a:chExt cx="366008" cy="348670"/>
          </a:xfrm>
        </p:grpSpPr>
        <p:sp>
          <p:nvSpPr>
            <p:cNvPr id="10163" name="Google Shape;10163;p8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86"/>
          <p:cNvGrpSpPr/>
          <p:nvPr/>
        </p:nvGrpSpPr>
        <p:grpSpPr>
          <a:xfrm>
            <a:off x="4198641" y="3184982"/>
            <a:ext cx="209107" cy="383442"/>
            <a:chOff x="4218333" y="3184982"/>
            <a:chExt cx="209107" cy="383442"/>
          </a:xfrm>
        </p:grpSpPr>
        <p:sp>
          <p:nvSpPr>
            <p:cNvPr id="10166" name="Google Shape;10166;p8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8" name="Google Shape;10168;p86"/>
          <p:cNvSpPr/>
          <p:nvPr/>
        </p:nvSpPr>
        <p:spPr>
          <a:xfrm>
            <a:off x="4797127"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9" name="Google Shape;10169;p86"/>
          <p:cNvGrpSpPr/>
          <p:nvPr/>
        </p:nvGrpSpPr>
        <p:grpSpPr>
          <a:xfrm>
            <a:off x="6876953" y="3216007"/>
            <a:ext cx="322917" cy="347876"/>
            <a:chOff x="6896644" y="3216007"/>
            <a:chExt cx="322917" cy="347876"/>
          </a:xfrm>
        </p:grpSpPr>
        <p:sp>
          <p:nvSpPr>
            <p:cNvPr id="10170" name="Google Shape;10170;p8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86"/>
          <p:cNvGrpSpPr/>
          <p:nvPr/>
        </p:nvGrpSpPr>
        <p:grpSpPr>
          <a:xfrm>
            <a:off x="7409674" y="3223183"/>
            <a:ext cx="334634" cy="333904"/>
            <a:chOff x="7429366" y="3223183"/>
            <a:chExt cx="334634" cy="333904"/>
          </a:xfrm>
        </p:grpSpPr>
        <p:sp>
          <p:nvSpPr>
            <p:cNvPr id="10178" name="Google Shape;10178;p8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0" name="Google Shape;10180;p86"/>
          <p:cNvSpPr/>
          <p:nvPr/>
        </p:nvSpPr>
        <p:spPr>
          <a:xfrm>
            <a:off x="8059604"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1" name="Google Shape;10181;p86"/>
          <p:cNvGrpSpPr/>
          <p:nvPr/>
        </p:nvGrpSpPr>
        <p:grpSpPr>
          <a:xfrm>
            <a:off x="5196764" y="3725484"/>
            <a:ext cx="356196" cy="265631"/>
            <a:chOff x="5216456" y="3725484"/>
            <a:chExt cx="356196" cy="265631"/>
          </a:xfrm>
        </p:grpSpPr>
        <p:sp>
          <p:nvSpPr>
            <p:cNvPr id="10182" name="Google Shape;10182;p8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86"/>
          <p:cNvGrpSpPr/>
          <p:nvPr/>
        </p:nvGrpSpPr>
        <p:grpSpPr>
          <a:xfrm>
            <a:off x="6829701" y="3733994"/>
            <a:ext cx="355053" cy="248038"/>
            <a:chOff x="6849393" y="3733994"/>
            <a:chExt cx="355053" cy="248038"/>
          </a:xfrm>
        </p:grpSpPr>
        <p:sp>
          <p:nvSpPr>
            <p:cNvPr id="10185" name="Google Shape;10185;p8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86"/>
          <p:cNvGrpSpPr/>
          <p:nvPr/>
        </p:nvGrpSpPr>
        <p:grpSpPr>
          <a:xfrm>
            <a:off x="7899305" y="3714687"/>
            <a:ext cx="392111" cy="280206"/>
            <a:chOff x="7918997" y="3714687"/>
            <a:chExt cx="392111" cy="280206"/>
          </a:xfrm>
        </p:grpSpPr>
        <p:sp>
          <p:nvSpPr>
            <p:cNvPr id="10191" name="Google Shape;10191;p8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6" name="Google Shape;10196;p86"/>
          <p:cNvSpPr/>
          <p:nvPr/>
        </p:nvSpPr>
        <p:spPr>
          <a:xfrm>
            <a:off x="847662"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7" name="Google Shape;10197;p86"/>
          <p:cNvGrpSpPr/>
          <p:nvPr/>
        </p:nvGrpSpPr>
        <p:grpSpPr>
          <a:xfrm>
            <a:off x="1389085" y="3680964"/>
            <a:ext cx="357720" cy="355148"/>
            <a:chOff x="1408777" y="3680964"/>
            <a:chExt cx="357720" cy="355148"/>
          </a:xfrm>
        </p:grpSpPr>
        <p:sp>
          <p:nvSpPr>
            <p:cNvPr id="10198" name="Google Shape;10198;p8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86"/>
          <p:cNvGrpSpPr/>
          <p:nvPr/>
        </p:nvGrpSpPr>
        <p:grpSpPr>
          <a:xfrm>
            <a:off x="1933144" y="3680964"/>
            <a:ext cx="357720" cy="355148"/>
            <a:chOff x="1952836" y="3680964"/>
            <a:chExt cx="357720" cy="355148"/>
          </a:xfrm>
        </p:grpSpPr>
        <p:sp>
          <p:nvSpPr>
            <p:cNvPr id="10204" name="Google Shape;10204;p8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86"/>
          <p:cNvGrpSpPr/>
          <p:nvPr/>
        </p:nvGrpSpPr>
        <p:grpSpPr>
          <a:xfrm>
            <a:off x="2477202" y="3680964"/>
            <a:ext cx="357720" cy="355148"/>
            <a:chOff x="2496894" y="3680964"/>
            <a:chExt cx="357720" cy="355148"/>
          </a:xfrm>
        </p:grpSpPr>
        <p:sp>
          <p:nvSpPr>
            <p:cNvPr id="10210" name="Google Shape;10210;p8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86"/>
          <p:cNvGrpSpPr/>
          <p:nvPr/>
        </p:nvGrpSpPr>
        <p:grpSpPr>
          <a:xfrm>
            <a:off x="3021292" y="3681059"/>
            <a:ext cx="356164" cy="355815"/>
            <a:chOff x="3040984" y="3681059"/>
            <a:chExt cx="356164" cy="355815"/>
          </a:xfrm>
        </p:grpSpPr>
        <p:sp>
          <p:nvSpPr>
            <p:cNvPr id="10216" name="Google Shape;10216;p8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86"/>
          <p:cNvGrpSpPr/>
          <p:nvPr/>
        </p:nvGrpSpPr>
        <p:grpSpPr>
          <a:xfrm>
            <a:off x="3564589" y="3699191"/>
            <a:ext cx="358069" cy="317995"/>
            <a:chOff x="3584280" y="3699191"/>
            <a:chExt cx="358069" cy="317995"/>
          </a:xfrm>
        </p:grpSpPr>
        <p:sp>
          <p:nvSpPr>
            <p:cNvPr id="10220" name="Google Shape;10220;p8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86"/>
          <p:cNvGrpSpPr/>
          <p:nvPr/>
        </p:nvGrpSpPr>
        <p:grpSpPr>
          <a:xfrm>
            <a:off x="4109790" y="3681059"/>
            <a:ext cx="355402" cy="354291"/>
            <a:chOff x="4129482" y="3681059"/>
            <a:chExt cx="355402" cy="354291"/>
          </a:xfrm>
        </p:grpSpPr>
        <p:sp>
          <p:nvSpPr>
            <p:cNvPr id="10225" name="Google Shape;10225;p8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86"/>
          <p:cNvGrpSpPr/>
          <p:nvPr/>
        </p:nvGrpSpPr>
        <p:grpSpPr>
          <a:xfrm>
            <a:off x="4653849" y="3680297"/>
            <a:ext cx="355434" cy="355815"/>
            <a:chOff x="4673540" y="3680297"/>
            <a:chExt cx="355434" cy="355815"/>
          </a:xfrm>
        </p:grpSpPr>
        <p:sp>
          <p:nvSpPr>
            <p:cNvPr id="10230" name="Google Shape;10230;p8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86"/>
          <p:cNvGrpSpPr/>
          <p:nvPr/>
        </p:nvGrpSpPr>
        <p:grpSpPr>
          <a:xfrm>
            <a:off x="5759716" y="3699191"/>
            <a:ext cx="317645" cy="318757"/>
            <a:chOff x="5779408" y="3699191"/>
            <a:chExt cx="317645" cy="318757"/>
          </a:xfrm>
        </p:grpSpPr>
        <p:sp>
          <p:nvSpPr>
            <p:cNvPr id="10234" name="Google Shape;10234;p8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6" name="Google Shape;10236;p86"/>
          <p:cNvSpPr/>
          <p:nvPr/>
        </p:nvSpPr>
        <p:spPr>
          <a:xfrm>
            <a:off x="6284881"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7" name="Google Shape;10237;p86"/>
          <p:cNvGrpSpPr/>
          <p:nvPr/>
        </p:nvGrpSpPr>
        <p:grpSpPr>
          <a:xfrm>
            <a:off x="7370743" y="3680868"/>
            <a:ext cx="372073" cy="355243"/>
            <a:chOff x="7390435" y="3680868"/>
            <a:chExt cx="372073" cy="355243"/>
          </a:xfrm>
        </p:grpSpPr>
        <p:sp>
          <p:nvSpPr>
            <p:cNvPr id="10238" name="Google Shape;10238;p8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86"/>
          <p:cNvGrpSpPr/>
          <p:nvPr/>
        </p:nvGrpSpPr>
        <p:grpSpPr>
          <a:xfrm>
            <a:off x="1656276" y="4125629"/>
            <a:ext cx="374709" cy="374010"/>
            <a:chOff x="1421638" y="4125629"/>
            <a:chExt cx="374709" cy="374010"/>
          </a:xfrm>
        </p:grpSpPr>
        <p:sp>
          <p:nvSpPr>
            <p:cNvPr id="10245" name="Google Shape;10245;p8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86"/>
          <p:cNvGrpSpPr/>
          <p:nvPr/>
        </p:nvGrpSpPr>
        <p:grpSpPr>
          <a:xfrm>
            <a:off x="2207892" y="4156304"/>
            <a:ext cx="357720" cy="342192"/>
            <a:chOff x="1973254" y="4156304"/>
            <a:chExt cx="357720" cy="342192"/>
          </a:xfrm>
        </p:grpSpPr>
        <p:sp>
          <p:nvSpPr>
            <p:cNvPr id="10248" name="Google Shape;10248;p8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86"/>
          <p:cNvGrpSpPr/>
          <p:nvPr/>
        </p:nvGrpSpPr>
        <p:grpSpPr>
          <a:xfrm>
            <a:off x="2758397" y="4135505"/>
            <a:ext cx="341049" cy="340318"/>
            <a:chOff x="2523759" y="4135505"/>
            <a:chExt cx="341049" cy="340318"/>
          </a:xfrm>
        </p:grpSpPr>
        <p:sp>
          <p:nvSpPr>
            <p:cNvPr id="10255" name="Google Shape;10255;p8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6"/>
          <p:cNvGrpSpPr/>
          <p:nvPr/>
        </p:nvGrpSpPr>
        <p:grpSpPr>
          <a:xfrm>
            <a:off x="3275241" y="4130360"/>
            <a:ext cx="392079" cy="350353"/>
            <a:chOff x="3040603" y="4130360"/>
            <a:chExt cx="392079" cy="350353"/>
          </a:xfrm>
        </p:grpSpPr>
        <p:sp>
          <p:nvSpPr>
            <p:cNvPr id="10258" name="Google Shape;10258;p8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6"/>
          <p:cNvGrpSpPr/>
          <p:nvPr/>
        </p:nvGrpSpPr>
        <p:grpSpPr>
          <a:xfrm>
            <a:off x="3896782" y="4135505"/>
            <a:ext cx="232955" cy="340318"/>
            <a:chOff x="3662144" y="4135505"/>
            <a:chExt cx="232955" cy="340318"/>
          </a:xfrm>
        </p:grpSpPr>
        <p:sp>
          <p:nvSpPr>
            <p:cNvPr id="10269" name="Google Shape;10269;p8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86"/>
          <p:cNvGrpSpPr/>
          <p:nvPr/>
        </p:nvGrpSpPr>
        <p:grpSpPr>
          <a:xfrm>
            <a:off x="4383776" y="4121151"/>
            <a:ext cx="344065" cy="368644"/>
            <a:chOff x="4149138" y="4121151"/>
            <a:chExt cx="344065" cy="368644"/>
          </a:xfrm>
        </p:grpSpPr>
        <p:sp>
          <p:nvSpPr>
            <p:cNvPr id="10274" name="Google Shape;10274;p8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6" name="Google Shape;10286;p86"/>
          <p:cNvSpPr/>
          <p:nvPr/>
        </p:nvSpPr>
        <p:spPr>
          <a:xfrm>
            <a:off x="4926692"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7" name="Google Shape;10287;p86"/>
          <p:cNvGrpSpPr/>
          <p:nvPr/>
        </p:nvGrpSpPr>
        <p:grpSpPr>
          <a:xfrm>
            <a:off x="5440900" y="4174817"/>
            <a:ext cx="397763" cy="262804"/>
            <a:chOff x="5206262" y="4174817"/>
            <a:chExt cx="397763" cy="262804"/>
          </a:xfrm>
        </p:grpSpPr>
        <p:sp>
          <p:nvSpPr>
            <p:cNvPr id="10288" name="Google Shape;10288;p8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86"/>
          <p:cNvGrpSpPr/>
          <p:nvPr/>
        </p:nvGrpSpPr>
        <p:grpSpPr>
          <a:xfrm>
            <a:off x="5962254" y="4204699"/>
            <a:ext cx="440505" cy="290018"/>
            <a:chOff x="5727616" y="4204699"/>
            <a:chExt cx="440505" cy="290018"/>
          </a:xfrm>
        </p:grpSpPr>
        <p:sp>
          <p:nvSpPr>
            <p:cNvPr id="10296" name="Google Shape;10296;p8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86"/>
          <p:cNvGrpSpPr/>
          <p:nvPr/>
        </p:nvGrpSpPr>
        <p:grpSpPr>
          <a:xfrm>
            <a:off x="6644701" y="4135124"/>
            <a:ext cx="159950" cy="364516"/>
            <a:chOff x="6410063" y="4135124"/>
            <a:chExt cx="159950" cy="364516"/>
          </a:xfrm>
        </p:grpSpPr>
        <p:sp>
          <p:nvSpPr>
            <p:cNvPr id="10305" name="Google Shape;10305;p8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86"/>
          <p:cNvGrpSpPr/>
          <p:nvPr/>
        </p:nvGrpSpPr>
        <p:grpSpPr>
          <a:xfrm>
            <a:off x="7159290" y="4135505"/>
            <a:ext cx="214378" cy="364135"/>
            <a:chOff x="6924652" y="4135505"/>
            <a:chExt cx="214378" cy="364135"/>
          </a:xfrm>
        </p:grpSpPr>
        <p:sp>
          <p:nvSpPr>
            <p:cNvPr id="10310" name="Google Shape;10310;p8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86"/>
          <p:cNvGrpSpPr/>
          <p:nvPr/>
        </p:nvGrpSpPr>
        <p:grpSpPr>
          <a:xfrm>
            <a:off x="7619389" y="4147984"/>
            <a:ext cx="380012" cy="351274"/>
            <a:chOff x="7384751" y="4147984"/>
            <a:chExt cx="380012" cy="351274"/>
          </a:xfrm>
        </p:grpSpPr>
        <p:sp>
          <p:nvSpPr>
            <p:cNvPr id="10315" name="Google Shape;10315;p8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0" name="Google Shape;10320;p86"/>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321" name="Google Shape;10321;p8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322" name="Google Shape;10322;p86"/>
          <p:cNvGrpSpPr/>
          <p:nvPr/>
        </p:nvGrpSpPr>
        <p:grpSpPr>
          <a:xfrm>
            <a:off x="1105215" y="4124000"/>
            <a:ext cx="374177" cy="374263"/>
            <a:chOff x="775325" y="4143525"/>
            <a:chExt cx="468776" cy="468884"/>
          </a:xfrm>
        </p:grpSpPr>
        <p:sp>
          <p:nvSpPr>
            <p:cNvPr id="10323" name="Google Shape;10323;p86"/>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6"/>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6"/>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6"/>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330"/>
        <p:cNvGrpSpPr/>
        <p:nvPr/>
      </p:nvGrpSpPr>
      <p:grpSpPr>
        <a:xfrm>
          <a:off x="0" y="0"/>
          <a:ext cx="0" cy="0"/>
          <a:chOff x="0" y="0"/>
          <a:chExt cx="0" cy="0"/>
        </a:xfrm>
      </p:grpSpPr>
      <p:grpSp>
        <p:nvGrpSpPr>
          <p:cNvPr id="10331" name="Google Shape;10331;p87"/>
          <p:cNvGrpSpPr/>
          <p:nvPr/>
        </p:nvGrpSpPr>
        <p:grpSpPr>
          <a:xfrm>
            <a:off x="1989449" y="4101269"/>
            <a:ext cx="374774" cy="346073"/>
            <a:chOff x="1989449" y="4282269"/>
            <a:chExt cx="374774" cy="346073"/>
          </a:xfrm>
        </p:grpSpPr>
        <p:sp>
          <p:nvSpPr>
            <p:cNvPr id="10332" name="Google Shape;10332;p8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87"/>
          <p:cNvGrpSpPr/>
          <p:nvPr/>
        </p:nvGrpSpPr>
        <p:grpSpPr>
          <a:xfrm>
            <a:off x="2487439" y="4099740"/>
            <a:ext cx="198775" cy="348972"/>
            <a:chOff x="2487439" y="4280740"/>
            <a:chExt cx="198775" cy="348972"/>
          </a:xfrm>
        </p:grpSpPr>
        <p:sp>
          <p:nvSpPr>
            <p:cNvPr id="10338" name="Google Shape;10338;p8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87"/>
          <p:cNvGrpSpPr/>
          <p:nvPr/>
        </p:nvGrpSpPr>
        <p:grpSpPr>
          <a:xfrm>
            <a:off x="2810958" y="4092923"/>
            <a:ext cx="353145" cy="361873"/>
            <a:chOff x="2810958" y="4273923"/>
            <a:chExt cx="353145" cy="361873"/>
          </a:xfrm>
        </p:grpSpPr>
        <p:sp>
          <p:nvSpPr>
            <p:cNvPr id="10343" name="Google Shape;10343;p8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87"/>
          <p:cNvGrpSpPr/>
          <p:nvPr/>
        </p:nvGrpSpPr>
        <p:grpSpPr>
          <a:xfrm>
            <a:off x="6275635" y="4101651"/>
            <a:ext cx="209383" cy="366778"/>
            <a:chOff x="6275635" y="4282651"/>
            <a:chExt cx="209383" cy="366778"/>
          </a:xfrm>
        </p:grpSpPr>
        <p:sp>
          <p:nvSpPr>
            <p:cNvPr id="10351" name="Google Shape;10351;p8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87"/>
          <p:cNvGrpSpPr/>
          <p:nvPr/>
        </p:nvGrpSpPr>
        <p:grpSpPr>
          <a:xfrm>
            <a:off x="6701186" y="4102033"/>
            <a:ext cx="280292" cy="366396"/>
            <a:chOff x="6701186" y="4283033"/>
            <a:chExt cx="280292" cy="366396"/>
          </a:xfrm>
        </p:grpSpPr>
        <p:sp>
          <p:nvSpPr>
            <p:cNvPr id="10354" name="Google Shape;10354;p8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87"/>
          <p:cNvGrpSpPr/>
          <p:nvPr/>
        </p:nvGrpSpPr>
        <p:grpSpPr>
          <a:xfrm>
            <a:off x="2609571" y="3643958"/>
            <a:ext cx="373627" cy="347347"/>
            <a:chOff x="2609571" y="3824958"/>
            <a:chExt cx="373627" cy="347347"/>
          </a:xfrm>
        </p:grpSpPr>
        <p:sp>
          <p:nvSpPr>
            <p:cNvPr id="10357" name="Google Shape;10357;p8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9" name="Google Shape;10359;p87"/>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0" name="Google Shape;10360;p87"/>
          <p:cNvGrpSpPr/>
          <p:nvPr/>
        </p:nvGrpSpPr>
        <p:grpSpPr>
          <a:xfrm>
            <a:off x="916127" y="3626056"/>
            <a:ext cx="221902" cy="380795"/>
            <a:chOff x="916127" y="3807056"/>
            <a:chExt cx="221902" cy="380795"/>
          </a:xfrm>
        </p:grpSpPr>
        <p:sp>
          <p:nvSpPr>
            <p:cNvPr id="10361" name="Google Shape;10361;p8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5" name="Google Shape;10365;p87"/>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7"/>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7" name="Google Shape;10367;p87"/>
          <p:cNvGrpSpPr/>
          <p:nvPr/>
        </p:nvGrpSpPr>
        <p:grpSpPr>
          <a:xfrm>
            <a:off x="3513010" y="3635134"/>
            <a:ext cx="362223" cy="361108"/>
            <a:chOff x="3513010" y="3816134"/>
            <a:chExt cx="362223" cy="361108"/>
          </a:xfrm>
        </p:grpSpPr>
        <p:sp>
          <p:nvSpPr>
            <p:cNvPr id="10368" name="Google Shape;10368;p8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7"/>
          <p:cNvGrpSpPr/>
          <p:nvPr/>
        </p:nvGrpSpPr>
        <p:grpSpPr>
          <a:xfrm>
            <a:off x="3950316" y="3639307"/>
            <a:ext cx="369805" cy="353782"/>
            <a:chOff x="3950316" y="3820307"/>
            <a:chExt cx="369805" cy="353782"/>
          </a:xfrm>
        </p:grpSpPr>
        <p:sp>
          <p:nvSpPr>
            <p:cNvPr id="10373" name="Google Shape;10373;p8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87"/>
          <p:cNvGrpSpPr/>
          <p:nvPr/>
        </p:nvGrpSpPr>
        <p:grpSpPr>
          <a:xfrm>
            <a:off x="1761909" y="3630961"/>
            <a:ext cx="307974" cy="371716"/>
            <a:chOff x="1761909" y="3811961"/>
            <a:chExt cx="307974" cy="371716"/>
          </a:xfrm>
        </p:grpSpPr>
        <p:sp>
          <p:nvSpPr>
            <p:cNvPr id="10378" name="Google Shape;10378;p8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87"/>
          <p:cNvGrpSpPr/>
          <p:nvPr/>
        </p:nvGrpSpPr>
        <p:grpSpPr>
          <a:xfrm>
            <a:off x="5373342" y="3627935"/>
            <a:ext cx="231395" cy="353145"/>
            <a:chOff x="5373342" y="3808935"/>
            <a:chExt cx="231395" cy="353145"/>
          </a:xfrm>
        </p:grpSpPr>
        <p:sp>
          <p:nvSpPr>
            <p:cNvPr id="10389" name="Google Shape;10389;p8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8" name="Google Shape;10398;p87"/>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87"/>
          <p:cNvGrpSpPr/>
          <p:nvPr/>
        </p:nvGrpSpPr>
        <p:grpSpPr>
          <a:xfrm>
            <a:off x="5833775" y="3628445"/>
            <a:ext cx="235185" cy="352253"/>
            <a:chOff x="5833775" y="3809445"/>
            <a:chExt cx="235185" cy="352253"/>
          </a:xfrm>
        </p:grpSpPr>
        <p:sp>
          <p:nvSpPr>
            <p:cNvPr id="10400" name="Google Shape;10400;p8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87"/>
          <p:cNvGrpSpPr/>
          <p:nvPr/>
        </p:nvGrpSpPr>
        <p:grpSpPr>
          <a:xfrm>
            <a:off x="4942472" y="3628318"/>
            <a:ext cx="238976" cy="352762"/>
            <a:chOff x="4942472" y="3809318"/>
            <a:chExt cx="238976" cy="352762"/>
          </a:xfrm>
        </p:grpSpPr>
        <p:sp>
          <p:nvSpPr>
            <p:cNvPr id="10404" name="Google Shape;10404;p8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87"/>
          <p:cNvGrpSpPr/>
          <p:nvPr/>
        </p:nvGrpSpPr>
        <p:grpSpPr>
          <a:xfrm>
            <a:off x="6266525" y="3626788"/>
            <a:ext cx="260223" cy="353527"/>
            <a:chOff x="6266525" y="3807788"/>
            <a:chExt cx="260223" cy="353527"/>
          </a:xfrm>
        </p:grpSpPr>
        <p:sp>
          <p:nvSpPr>
            <p:cNvPr id="10412" name="Google Shape;10412;p8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6" name="Google Shape;10416;p87"/>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7" name="Google Shape;10417;p87"/>
          <p:cNvGrpSpPr/>
          <p:nvPr/>
        </p:nvGrpSpPr>
        <p:grpSpPr>
          <a:xfrm>
            <a:off x="7184363" y="3628604"/>
            <a:ext cx="202184" cy="352762"/>
            <a:chOff x="7184363" y="3809604"/>
            <a:chExt cx="202184" cy="352762"/>
          </a:xfrm>
        </p:grpSpPr>
        <p:sp>
          <p:nvSpPr>
            <p:cNvPr id="10418" name="Google Shape;10418;p8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87"/>
          <p:cNvGrpSpPr/>
          <p:nvPr/>
        </p:nvGrpSpPr>
        <p:grpSpPr>
          <a:xfrm>
            <a:off x="7571624" y="3627935"/>
            <a:ext cx="292047" cy="352762"/>
            <a:chOff x="7571624" y="3808935"/>
            <a:chExt cx="292047" cy="352762"/>
          </a:xfrm>
        </p:grpSpPr>
        <p:sp>
          <p:nvSpPr>
            <p:cNvPr id="10421" name="Google Shape;10421;p8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87"/>
          <p:cNvGrpSpPr/>
          <p:nvPr/>
        </p:nvGrpSpPr>
        <p:grpSpPr>
          <a:xfrm>
            <a:off x="2174559" y="3175116"/>
            <a:ext cx="364135" cy="359930"/>
            <a:chOff x="2174559" y="3356116"/>
            <a:chExt cx="364135" cy="359930"/>
          </a:xfrm>
        </p:grpSpPr>
        <p:sp>
          <p:nvSpPr>
            <p:cNvPr id="10428" name="Google Shape;10428;p8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87"/>
          <p:cNvGrpSpPr/>
          <p:nvPr/>
        </p:nvGrpSpPr>
        <p:grpSpPr>
          <a:xfrm>
            <a:off x="1731934" y="3174639"/>
            <a:ext cx="368371" cy="361554"/>
            <a:chOff x="1731934" y="3355639"/>
            <a:chExt cx="368371" cy="361554"/>
          </a:xfrm>
        </p:grpSpPr>
        <p:sp>
          <p:nvSpPr>
            <p:cNvPr id="10431" name="Google Shape;10431;p8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87"/>
          <p:cNvGrpSpPr/>
          <p:nvPr/>
        </p:nvGrpSpPr>
        <p:grpSpPr>
          <a:xfrm>
            <a:off x="3990517" y="3173173"/>
            <a:ext cx="279559" cy="363402"/>
            <a:chOff x="3990517" y="3354173"/>
            <a:chExt cx="279559" cy="363402"/>
          </a:xfrm>
        </p:grpSpPr>
        <p:sp>
          <p:nvSpPr>
            <p:cNvPr id="10434" name="Google Shape;10434;p8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87"/>
          <p:cNvGrpSpPr/>
          <p:nvPr/>
        </p:nvGrpSpPr>
        <p:grpSpPr>
          <a:xfrm>
            <a:off x="3497847" y="3236374"/>
            <a:ext cx="379680" cy="237606"/>
            <a:chOff x="3497847" y="3417374"/>
            <a:chExt cx="379680" cy="237606"/>
          </a:xfrm>
        </p:grpSpPr>
        <p:sp>
          <p:nvSpPr>
            <p:cNvPr id="10438" name="Google Shape;10438;p8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87"/>
          <p:cNvGrpSpPr/>
          <p:nvPr/>
        </p:nvGrpSpPr>
        <p:grpSpPr>
          <a:xfrm>
            <a:off x="2612597" y="3186075"/>
            <a:ext cx="376271" cy="337982"/>
            <a:chOff x="2612597" y="3367075"/>
            <a:chExt cx="376271" cy="337982"/>
          </a:xfrm>
        </p:grpSpPr>
        <p:sp>
          <p:nvSpPr>
            <p:cNvPr id="10443" name="Google Shape;10443;p8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87"/>
          <p:cNvGrpSpPr/>
          <p:nvPr/>
        </p:nvGrpSpPr>
        <p:grpSpPr>
          <a:xfrm>
            <a:off x="3071914" y="3183431"/>
            <a:ext cx="343652" cy="342505"/>
            <a:chOff x="3071914" y="3364431"/>
            <a:chExt cx="343652" cy="342505"/>
          </a:xfrm>
        </p:grpSpPr>
        <p:sp>
          <p:nvSpPr>
            <p:cNvPr id="10446" name="Google Shape;10446;p8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87"/>
          <p:cNvGrpSpPr/>
          <p:nvPr/>
        </p:nvGrpSpPr>
        <p:grpSpPr>
          <a:xfrm>
            <a:off x="897141" y="3178875"/>
            <a:ext cx="257962" cy="352762"/>
            <a:chOff x="897141" y="3359875"/>
            <a:chExt cx="257962" cy="352762"/>
          </a:xfrm>
        </p:grpSpPr>
        <p:sp>
          <p:nvSpPr>
            <p:cNvPr id="10452" name="Google Shape;10452;p8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87"/>
          <p:cNvGrpSpPr/>
          <p:nvPr/>
        </p:nvGrpSpPr>
        <p:grpSpPr>
          <a:xfrm>
            <a:off x="1333682" y="3163330"/>
            <a:ext cx="271213" cy="383088"/>
            <a:chOff x="1333682" y="3344330"/>
            <a:chExt cx="271213" cy="383088"/>
          </a:xfrm>
        </p:grpSpPr>
        <p:sp>
          <p:nvSpPr>
            <p:cNvPr id="10461" name="Google Shape;10461;p8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7"/>
          <p:cNvGrpSpPr/>
          <p:nvPr/>
        </p:nvGrpSpPr>
        <p:grpSpPr>
          <a:xfrm>
            <a:off x="6664394" y="3165974"/>
            <a:ext cx="353113" cy="351998"/>
            <a:chOff x="6664394" y="3346974"/>
            <a:chExt cx="353113" cy="351998"/>
          </a:xfrm>
        </p:grpSpPr>
        <p:sp>
          <p:nvSpPr>
            <p:cNvPr id="10473" name="Google Shape;10473;p8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87"/>
          <p:cNvGrpSpPr/>
          <p:nvPr/>
        </p:nvGrpSpPr>
        <p:grpSpPr>
          <a:xfrm>
            <a:off x="849741" y="1778307"/>
            <a:ext cx="399398" cy="375443"/>
            <a:chOff x="849741" y="1959307"/>
            <a:chExt cx="399398" cy="375443"/>
          </a:xfrm>
        </p:grpSpPr>
        <p:sp>
          <p:nvSpPr>
            <p:cNvPr id="10479" name="Google Shape;10479;p8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87"/>
          <p:cNvGrpSpPr/>
          <p:nvPr/>
        </p:nvGrpSpPr>
        <p:grpSpPr>
          <a:xfrm>
            <a:off x="1284212" y="1782766"/>
            <a:ext cx="379489" cy="366046"/>
            <a:chOff x="1284212" y="1963766"/>
            <a:chExt cx="379489" cy="366046"/>
          </a:xfrm>
        </p:grpSpPr>
        <p:sp>
          <p:nvSpPr>
            <p:cNvPr id="10482" name="Google Shape;10482;p8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87"/>
          <p:cNvGrpSpPr/>
          <p:nvPr/>
        </p:nvGrpSpPr>
        <p:grpSpPr>
          <a:xfrm>
            <a:off x="3037766" y="1788564"/>
            <a:ext cx="370219" cy="354928"/>
            <a:chOff x="3037766" y="1969564"/>
            <a:chExt cx="370219" cy="354928"/>
          </a:xfrm>
        </p:grpSpPr>
        <p:sp>
          <p:nvSpPr>
            <p:cNvPr id="10485" name="Google Shape;10485;p8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87"/>
          <p:cNvGrpSpPr/>
          <p:nvPr/>
        </p:nvGrpSpPr>
        <p:grpSpPr>
          <a:xfrm>
            <a:off x="3982553" y="1790730"/>
            <a:ext cx="304566" cy="350501"/>
            <a:chOff x="3982553" y="1971730"/>
            <a:chExt cx="304566" cy="350501"/>
          </a:xfrm>
        </p:grpSpPr>
        <p:sp>
          <p:nvSpPr>
            <p:cNvPr id="10490" name="Google Shape;10490;p8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87"/>
          <p:cNvGrpSpPr/>
          <p:nvPr/>
        </p:nvGrpSpPr>
        <p:grpSpPr>
          <a:xfrm>
            <a:off x="2567841" y="1813124"/>
            <a:ext cx="399812" cy="306477"/>
            <a:chOff x="2567841" y="1994124"/>
            <a:chExt cx="399812" cy="306477"/>
          </a:xfrm>
        </p:grpSpPr>
        <p:sp>
          <p:nvSpPr>
            <p:cNvPr id="10493" name="Google Shape;10493;p8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87"/>
          <p:cNvGrpSpPr/>
          <p:nvPr/>
        </p:nvGrpSpPr>
        <p:grpSpPr>
          <a:xfrm>
            <a:off x="2212084" y="1779358"/>
            <a:ext cx="324698" cy="372863"/>
            <a:chOff x="2212084" y="1960358"/>
            <a:chExt cx="324698" cy="372863"/>
          </a:xfrm>
        </p:grpSpPr>
        <p:sp>
          <p:nvSpPr>
            <p:cNvPr id="10497" name="Google Shape;10497;p8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87"/>
          <p:cNvGrpSpPr/>
          <p:nvPr/>
        </p:nvGrpSpPr>
        <p:grpSpPr>
          <a:xfrm>
            <a:off x="1805901" y="1779358"/>
            <a:ext cx="284847" cy="373627"/>
            <a:chOff x="1805901" y="1960358"/>
            <a:chExt cx="284847" cy="373627"/>
          </a:xfrm>
        </p:grpSpPr>
        <p:sp>
          <p:nvSpPr>
            <p:cNvPr id="10501" name="Google Shape;10501;p8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3" name="Google Shape;10503;p87"/>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7"/>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7"/>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6" name="Google Shape;10506;p87"/>
          <p:cNvGrpSpPr/>
          <p:nvPr/>
        </p:nvGrpSpPr>
        <p:grpSpPr>
          <a:xfrm>
            <a:off x="6656812" y="1848388"/>
            <a:ext cx="368690" cy="245793"/>
            <a:chOff x="6656812" y="2029388"/>
            <a:chExt cx="368690" cy="245793"/>
          </a:xfrm>
        </p:grpSpPr>
        <p:sp>
          <p:nvSpPr>
            <p:cNvPr id="10507" name="Google Shape;10507;p8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87"/>
          <p:cNvGrpSpPr/>
          <p:nvPr/>
        </p:nvGrpSpPr>
        <p:grpSpPr>
          <a:xfrm>
            <a:off x="4869651" y="1831218"/>
            <a:ext cx="376654" cy="281566"/>
            <a:chOff x="4869651" y="2012218"/>
            <a:chExt cx="376654" cy="281566"/>
          </a:xfrm>
        </p:grpSpPr>
        <p:sp>
          <p:nvSpPr>
            <p:cNvPr id="10518" name="Google Shape;10518;p8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87"/>
          <p:cNvGrpSpPr/>
          <p:nvPr/>
        </p:nvGrpSpPr>
        <p:grpSpPr>
          <a:xfrm>
            <a:off x="5306224" y="1831313"/>
            <a:ext cx="367925" cy="281694"/>
            <a:chOff x="5306224" y="2012313"/>
            <a:chExt cx="367925" cy="281694"/>
          </a:xfrm>
        </p:grpSpPr>
        <p:sp>
          <p:nvSpPr>
            <p:cNvPr id="10523" name="Google Shape;10523;p8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87"/>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87"/>
          <p:cNvGrpSpPr/>
          <p:nvPr/>
        </p:nvGrpSpPr>
        <p:grpSpPr>
          <a:xfrm>
            <a:off x="6195998" y="1802102"/>
            <a:ext cx="368308" cy="338746"/>
            <a:chOff x="6195998" y="1983102"/>
            <a:chExt cx="368308" cy="338746"/>
          </a:xfrm>
        </p:grpSpPr>
        <p:sp>
          <p:nvSpPr>
            <p:cNvPr id="10527" name="Google Shape;10527;p8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87"/>
          <p:cNvGrpSpPr/>
          <p:nvPr/>
        </p:nvGrpSpPr>
        <p:grpSpPr>
          <a:xfrm>
            <a:off x="7542031" y="1830835"/>
            <a:ext cx="369072" cy="280037"/>
            <a:chOff x="7542031" y="2011835"/>
            <a:chExt cx="369072" cy="280037"/>
          </a:xfrm>
        </p:grpSpPr>
        <p:sp>
          <p:nvSpPr>
            <p:cNvPr id="10531" name="Google Shape;10531;p8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87"/>
          <p:cNvGrpSpPr/>
          <p:nvPr/>
        </p:nvGrpSpPr>
        <p:grpSpPr>
          <a:xfrm>
            <a:off x="8010427" y="3167503"/>
            <a:ext cx="278795" cy="351615"/>
            <a:chOff x="8010427" y="3348503"/>
            <a:chExt cx="278795" cy="351615"/>
          </a:xfrm>
        </p:grpSpPr>
        <p:sp>
          <p:nvSpPr>
            <p:cNvPr id="10541" name="Google Shape;10541;p8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5" name="Google Shape;10545;p87"/>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6" name="Google Shape;10546;p87"/>
          <p:cNvGrpSpPr/>
          <p:nvPr/>
        </p:nvGrpSpPr>
        <p:grpSpPr>
          <a:xfrm>
            <a:off x="7141900" y="3168204"/>
            <a:ext cx="281057" cy="351010"/>
            <a:chOff x="7141900" y="3349204"/>
            <a:chExt cx="281057" cy="351010"/>
          </a:xfrm>
        </p:grpSpPr>
        <p:sp>
          <p:nvSpPr>
            <p:cNvPr id="10547" name="Google Shape;10547;p8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87"/>
          <p:cNvGrpSpPr/>
          <p:nvPr/>
        </p:nvGrpSpPr>
        <p:grpSpPr>
          <a:xfrm>
            <a:off x="5314188" y="3169032"/>
            <a:ext cx="363752" cy="353113"/>
            <a:chOff x="5314188" y="3350032"/>
            <a:chExt cx="363752" cy="353113"/>
          </a:xfrm>
        </p:grpSpPr>
        <p:sp>
          <p:nvSpPr>
            <p:cNvPr id="10551" name="Google Shape;10551;p8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87"/>
          <p:cNvGrpSpPr/>
          <p:nvPr/>
        </p:nvGrpSpPr>
        <p:grpSpPr>
          <a:xfrm>
            <a:off x="5829984" y="3169032"/>
            <a:ext cx="220755" cy="352348"/>
            <a:chOff x="5829984" y="3350032"/>
            <a:chExt cx="220755" cy="352348"/>
          </a:xfrm>
        </p:grpSpPr>
        <p:sp>
          <p:nvSpPr>
            <p:cNvPr id="10554" name="Google Shape;10554;p8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87"/>
          <p:cNvGrpSpPr/>
          <p:nvPr/>
        </p:nvGrpSpPr>
        <p:grpSpPr>
          <a:xfrm>
            <a:off x="4882170" y="3168841"/>
            <a:ext cx="358464" cy="352316"/>
            <a:chOff x="4882170" y="3349841"/>
            <a:chExt cx="358464" cy="352316"/>
          </a:xfrm>
        </p:grpSpPr>
        <p:sp>
          <p:nvSpPr>
            <p:cNvPr id="10559" name="Google Shape;10559;p8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1" name="Google Shape;10561;p87"/>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7"/>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3" name="Google Shape;10563;p87"/>
          <p:cNvGrpSpPr/>
          <p:nvPr/>
        </p:nvGrpSpPr>
        <p:grpSpPr>
          <a:xfrm>
            <a:off x="3044965" y="2254220"/>
            <a:ext cx="400194" cy="324316"/>
            <a:chOff x="3044965" y="2435220"/>
            <a:chExt cx="400194" cy="324316"/>
          </a:xfrm>
        </p:grpSpPr>
        <p:sp>
          <p:nvSpPr>
            <p:cNvPr id="10564" name="Google Shape;10564;p8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87"/>
          <p:cNvGrpSpPr/>
          <p:nvPr/>
        </p:nvGrpSpPr>
        <p:grpSpPr>
          <a:xfrm>
            <a:off x="6203579" y="3167981"/>
            <a:ext cx="351615" cy="350373"/>
            <a:chOff x="6203579" y="3348981"/>
            <a:chExt cx="351615" cy="350373"/>
          </a:xfrm>
        </p:grpSpPr>
        <p:sp>
          <p:nvSpPr>
            <p:cNvPr id="10568" name="Google Shape;10568;p8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87"/>
          <p:cNvGrpSpPr/>
          <p:nvPr/>
        </p:nvGrpSpPr>
        <p:grpSpPr>
          <a:xfrm>
            <a:off x="4878379" y="2292892"/>
            <a:ext cx="367161" cy="287523"/>
            <a:chOff x="4878379" y="2473892"/>
            <a:chExt cx="367161" cy="287523"/>
          </a:xfrm>
        </p:grpSpPr>
        <p:sp>
          <p:nvSpPr>
            <p:cNvPr id="10574" name="Google Shape;10574;p8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87"/>
          <p:cNvGrpSpPr/>
          <p:nvPr/>
        </p:nvGrpSpPr>
        <p:grpSpPr>
          <a:xfrm>
            <a:off x="1325719" y="2706689"/>
            <a:ext cx="290581" cy="372481"/>
            <a:chOff x="1325719" y="2887689"/>
            <a:chExt cx="290581" cy="372481"/>
          </a:xfrm>
        </p:grpSpPr>
        <p:sp>
          <p:nvSpPr>
            <p:cNvPr id="10580" name="Google Shape;10580;p8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87"/>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87"/>
          <p:cNvGrpSpPr/>
          <p:nvPr/>
        </p:nvGrpSpPr>
        <p:grpSpPr>
          <a:xfrm>
            <a:off x="3510335" y="2711499"/>
            <a:ext cx="360726" cy="361204"/>
            <a:chOff x="3510335" y="2892499"/>
            <a:chExt cx="360726" cy="361204"/>
          </a:xfrm>
        </p:grpSpPr>
        <p:sp>
          <p:nvSpPr>
            <p:cNvPr id="10584" name="Google Shape;10584;p8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7"/>
          <p:cNvGrpSpPr/>
          <p:nvPr/>
        </p:nvGrpSpPr>
        <p:grpSpPr>
          <a:xfrm>
            <a:off x="3086313" y="2696049"/>
            <a:ext cx="320143" cy="392581"/>
            <a:chOff x="3086313" y="2877049"/>
            <a:chExt cx="320143" cy="392581"/>
          </a:xfrm>
        </p:grpSpPr>
        <p:sp>
          <p:nvSpPr>
            <p:cNvPr id="10590" name="Google Shape;10590;p8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2" name="Google Shape;10602;p87"/>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3" name="Google Shape;10603;p87"/>
          <p:cNvGrpSpPr/>
          <p:nvPr/>
        </p:nvGrpSpPr>
        <p:grpSpPr>
          <a:xfrm>
            <a:off x="861113" y="2704746"/>
            <a:ext cx="333809" cy="373277"/>
            <a:chOff x="861113" y="2885746"/>
            <a:chExt cx="333809" cy="373277"/>
          </a:xfrm>
        </p:grpSpPr>
        <p:sp>
          <p:nvSpPr>
            <p:cNvPr id="10604" name="Google Shape;10604;p8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7" name="Google Shape;10607;p87"/>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7"/>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9" name="Google Shape;10609;p87"/>
          <p:cNvGrpSpPr/>
          <p:nvPr/>
        </p:nvGrpSpPr>
        <p:grpSpPr>
          <a:xfrm>
            <a:off x="1297654" y="1323481"/>
            <a:ext cx="349354" cy="362223"/>
            <a:chOff x="1297654" y="1504481"/>
            <a:chExt cx="349354" cy="362223"/>
          </a:xfrm>
        </p:grpSpPr>
        <p:sp>
          <p:nvSpPr>
            <p:cNvPr id="10610" name="Google Shape;10610;p8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3" name="Google Shape;10613;p87"/>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87"/>
          <p:cNvGrpSpPr/>
          <p:nvPr/>
        </p:nvGrpSpPr>
        <p:grpSpPr>
          <a:xfrm>
            <a:off x="852385" y="1329916"/>
            <a:ext cx="353145" cy="351998"/>
            <a:chOff x="852385" y="1510916"/>
            <a:chExt cx="353145" cy="351998"/>
          </a:xfrm>
        </p:grpSpPr>
        <p:sp>
          <p:nvSpPr>
            <p:cNvPr id="10615" name="Google Shape;10615;p8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7"/>
          <p:cNvGrpSpPr/>
          <p:nvPr/>
        </p:nvGrpSpPr>
        <p:grpSpPr>
          <a:xfrm>
            <a:off x="1745217" y="1334471"/>
            <a:ext cx="343269" cy="342505"/>
            <a:chOff x="1745217" y="1515471"/>
            <a:chExt cx="343269" cy="342505"/>
          </a:xfrm>
        </p:grpSpPr>
        <p:sp>
          <p:nvSpPr>
            <p:cNvPr id="10619" name="Google Shape;10619;p8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3" name="Google Shape;10623;p87"/>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4" name="Google Shape;10624;p87"/>
          <p:cNvGrpSpPr/>
          <p:nvPr/>
        </p:nvGrpSpPr>
        <p:grpSpPr>
          <a:xfrm>
            <a:off x="3042703" y="1348137"/>
            <a:ext cx="411535" cy="315587"/>
            <a:chOff x="3042703" y="1529137"/>
            <a:chExt cx="411535" cy="315587"/>
          </a:xfrm>
        </p:grpSpPr>
        <p:sp>
          <p:nvSpPr>
            <p:cNvPr id="10625" name="Google Shape;10625;p8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87"/>
          <p:cNvGrpSpPr/>
          <p:nvPr/>
        </p:nvGrpSpPr>
        <p:grpSpPr>
          <a:xfrm>
            <a:off x="2629289" y="1363682"/>
            <a:ext cx="350501" cy="284497"/>
            <a:chOff x="2629289" y="1544682"/>
            <a:chExt cx="350501" cy="284497"/>
          </a:xfrm>
        </p:grpSpPr>
        <p:sp>
          <p:nvSpPr>
            <p:cNvPr id="10636" name="Google Shape;10636;p8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7"/>
          <p:cNvGrpSpPr/>
          <p:nvPr/>
        </p:nvGrpSpPr>
        <p:grpSpPr>
          <a:xfrm>
            <a:off x="5305077" y="1321633"/>
            <a:ext cx="367893" cy="365218"/>
            <a:chOff x="5305077" y="1502633"/>
            <a:chExt cx="367893" cy="365218"/>
          </a:xfrm>
        </p:grpSpPr>
        <p:sp>
          <p:nvSpPr>
            <p:cNvPr id="10642" name="Google Shape;10642;p8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87"/>
          <p:cNvGrpSpPr/>
          <p:nvPr/>
        </p:nvGrpSpPr>
        <p:grpSpPr>
          <a:xfrm>
            <a:off x="7100170" y="1319117"/>
            <a:ext cx="368308" cy="367033"/>
            <a:chOff x="7100170" y="1500117"/>
            <a:chExt cx="368308" cy="367033"/>
          </a:xfrm>
        </p:grpSpPr>
        <p:sp>
          <p:nvSpPr>
            <p:cNvPr id="10645" name="Google Shape;10645;p8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8" name="Google Shape;10658;p87"/>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9" name="Google Shape;10659;p87"/>
          <p:cNvGrpSpPr/>
          <p:nvPr/>
        </p:nvGrpSpPr>
        <p:grpSpPr>
          <a:xfrm>
            <a:off x="6649231" y="1319021"/>
            <a:ext cx="390287" cy="367065"/>
            <a:chOff x="6649231" y="1500021"/>
            <a:chExt cx="390287" cy="367065"/>
          </a:xfrm>
        </p:grpSpPr>
        <p:sp>
          <p:nvSpPr>
            <p:cNvPr id="10660" name="Google Shape;10660;p8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87"/>
          <p:cNvGrpSpPr/>
          <p:nvPr/>
        </p:nvGrpSpPr>
        <p:grpSpPr>
          <a:xfrm>
            <a:off x="5746938" y="1362503"/>
            <a:ext cx="387261" cy="280356"/>
            <a:chOff x="5746938" y="1543503"/>
            <a:chExt cx="387261" cy="280356"/>
          </a:xfrm>
        </p:grpSpPr>
        <p:sp>
          <p:nvSpPr>
            <p:cNvPr id="10673" name="Google Shape;10673;p8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87"/>
          <p:cNvGrpSpPr/>
          <p:nvPr/>
        </p:nvGrpSpPr>
        <p:grpSpPr>
          <a:xfrm>
            <a:off x="6196730" y="1344346"/>
            <a:ext cx="369072" cy="317467"/>
            <a:chOff x="6196730" y="1525346"/>
            <a:chExt cx="369072" cy="317467"/>
          </a:xfrm>
        </p:grpSpPr>
        <p:sp>
          <p:nvSpPr>
            <p:cNvPr id="10676" name="Google Shape;10676;p8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87"/>
          <p:cNvGrpSpPr/>
          <p:nvPr/>
        </p:nvGrpSpPr>
        <p:grpSpPr>
          <a:xfrm>
            <a:off x="4940592" y="1319690"/>
            <a:ext cx="246558" cy="367161"/>
            <a:chOff x="4940592" y="1500690"/>
            <a:chExt cx="246558" cy="367161"/>
          </a:xfrm>
        </p:grpSpPr>
        <p:sp>
          <p:nvSpPr>
            <p:cNvPr id="10680" name="Google Shape;10680;p8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87"/>
          <p:cNvGrpSpPr/>
          <p:nvPr/>
        </p:nvGrpSpPr>
        <p:grpSpPr>
          <a:xfrm>
            <a:off x="7964906" y="1318894"/>
            <a:ext cx="380858" cy="367575"/>
            <a:chOff x="7964906" y="1499894"/>
            <a:chExt cx="380858" cy="367575"/>
          </a:xfrm>
        </p:grpSpPr>
        <p:sp>
          <p:nvSpPr>
            <p:cNvPr id="10685" name="Google Shape;10685;p8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8" name="Google Shape;10688;p87"/>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9" name="Google Shape;10689;p87"/>
          <p:cNvGrpSpPr/>
          <p:nvPr/>
        </p:nvGrpSpPr>
        <p:grpSpPr>
          <a:xfrm>
            <a:off x="8007400" y="2721278"/>
            <a:ext cx="285230" cy="355597"/>
            <a:chOff x="8007400" y="2902278"/>
            <a:chExt cx="285230" cy="355597"/>
          </a:xfrm>
        </p:grpSpPr>
        <p:sp>
          <p:nvSpPr>
            <p:cNvPr id="10690" name="Google Shape;10690;p8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87"/>
          <p:cNvGrpSpPr/>
          <p:nvPr/>
        </p:nvGrpSpPr>
        <p:grpSpPr>
          <a:xfrm>
            <a:off x="6219124" y="2721788"/>
            <a:ext cx="318231" cy="355470"/>
            <a:chOff x="6219124" y="2902788"/>
            <a:chExt cx="318231" cy="355470"/>
          </a:xfrm>
        </p:grpSpPr>
        <p:sp>
          <p:nvSpPr>
            <p:cNvPr id="10693" name="Google Shape;10693;p8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87"/>
          <p:cNvGrpSpPr/>
          <p:nvPr/>
        </p:nvGrpSpPr>
        <p:grpSpPr>
          <a:xfrm>
            <a:off x="4969421" y="2721852"/>
            <a:ext cx="185109" cy="355406"/>
            <a:chOff x="4969421" y="2902852"/>
            <a:chExt cx="185109" cy="355406"/>
          </a:xfrm>
        </p:grpSpPr>
        <p:sp>
          <p:nvSpPr>
            <p:cNvPr id="10697" name="Google Shape;10697;p8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3" name="Google Shape;10703;p87"/>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7"/>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5" name="Google Shape;10705;p87"/>
          <p:cNvGrpSpPr/>
          <p:nvPr/>
        </p:nvGrpSpPr>
        <p:grpSpPr>
          <a:xfrm>
            <a:off x="6685259" y="2721852"/>
            <a:ext cx="311414" cy="355406"/>
            <a:chOff x="6685259" y="2902852"/>
            <a:chExt cx="311414" cy="355406"/>
          </a:xfrm>
        </p:grpSpPr>
        <p:sp>
          <p:nvSpPr>
            <p:cNvPr id="10706" name="Google Shape;10706;p8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87"/>
          <p:cNvGrpSpPr/>
          <p:nvPr/>
        </p:nvGrpSpPr>
        <p:grpSpPr>
          <a:xfrm>
            <a:off x="5309250" y="2722170"/>
            <a:ext cx="359579" cy="355852"/>
            <a:chOff x="5309250" y="2903170"/>
            <a:chExt cx="359579" cy="355852"/>
          </a:xfrm>
        </p:grpSpPr>
        <p:sp>
          <p:nvSpPr>
            <p:cNvPr id="10710" name="Google Shape;10710;p8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87"/>
          <p:cNvGrpSpPr/>
          <p:nvPr/>
        </p:nvGrpSpPr>
        <p:grpSpPr>
          <a:xfrm>
            <a:off x="2199565" y="2240172"/>
            <a:ext cx="312179" cy="353431"/>
            <a:chOff x="2199565" y="2421172"/>
            <a:chExt cx="312179" cy="353431"/>
          </a:xfrm>
        </p:grpSpPr>
        <p:sp>
          <p:nvSpPr>
            <p:cNvPr id="10714" name="Google Shape;10714;p8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7"/>
          <p:cNvGrpSpPr/>
          <p:nvPr/>
        </p:nvGrpSpPr>
        <p:grpSpPr>
          <a:xfrm>
            <a:off x="1750887" y="2244727"/>
            <a:ext cx="320143" cy="343269"/>
            <a:chOff x="1750887" y="2425727"/>
            <a:chExt cx="320143" cy="343269"/>
          </a:xfrm>
        </p:grpSpPr>
        <p:sp>
          <p:nvSpPr>
            <p:cNvPr id="10717" name="Google Shape;10717;p8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87"/>
          <p:cNvGrpSpPr/>
          <p:nvPr/>
        </p:nvGrpSpPr>
        <p:grpSpPr>
          <a:xfrm>
            <a:off x="1298037" y="2244727"/>
            <a:ext cx="338364" cy="342887"/>
            <a:chOff x="1298037" y="2425727"/>
            <a:chExt cx="338364" cy="342887"/>
          </a:xfrm>
        </p:grpSpPr>
        <p:sp>
          <p:nvSpPr>
            <p:cNvPr id="10720" name="Google Shape;10720;p8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4" name="Google Shape;10724;p87"/>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5" name="Google Shape;10725;p87"/>
          <p:cNvGrpSpPr/>
          <p:nvPr/>
        </p:nvGrpSpPr>
        <p:grpSpPr>
          <a:xfrm>
            <a:off x="3974207" y="2248009"/>
            <a:ext cx="320143" cy="338491"/>
            <a:chOff x="3974207" y="2429009"/>
            <a:chExt cx="320143" cy="338491"/>
          </a:xfrm>
        </p:grpSpPr>
        <p:sp>
          <p:nvSpPr>
            <p:cNvPr id="10726" name="Google Shape;10726;p8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87"/>
          <p:cNvGrpSpPr/>
          <p:nvPr/>
        </p:nvGrpSpPr>
        <p:grpSpPr>
          <a:xfrm>
            <a:off x="2623237" y="2250047"/>
            <a:ext cx="355024" cy="332630"/>
            <a:chOff x="2623237" y="2431047"/>
            <a:chExt cx="355024" cy="332630"/>
          </a:xfrm>
        </p:grpSpPr>
        <p:sp>
          <p:nvSpPr>
            <p:cNvPr id="10729" name="Google Shape;10729;p8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87"/>
          <p:cNvGrpSpPr/>
          <p:nvPr/>
        </p:nvGrpSpPr>
        <p:grpSpPr>
          <a:xfrm>
            <a:off x="6657194" y="2253073"/>
            <a:ext cx="375507" cy="367925"/>
            <a:chOff x="6657194" y="2434073"/>
            <a:chExt cx="375507" cy="367925"/>
          </a:xfrm>
        </p:grpSpPr>
        <p:sp>
          <p:nvSpPr>
            <p:cNvPr id="10734" name="Google Shape;10734;p8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87"/>
          <p:cNvGrpSpPr/>
          <p:nvPr/>
        </p:nvGrpSpPr>
        <p:grpSpPr>
          <a:xfrm>
            <a:off x="7101317" y="2260655"/>
            <a:ext cx="367925" cy="352380"/>
            <a:chOff x="7101317" y="2441655"/>
            <a:chExt cx="367925" cy="352380"/>
          </a:xfrm>
        </p:grpSpPr>
        <p:sp>
          <p:nvSpPr>
            <p:cNvPr id="10738" name="Google Shape;10738;p8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87"/>
          <p:cNvGrpSpPr/>
          <p:nvPr/>
        </p:nvGrpSpPr>
        <p:grpSpPr>
          <a:xfrm>
            <a:off x="5756399" y="2253456"/>
            <a:ext cx="367925" cy="367161"/>
            <a:chOff x="5756399" y="2434456"/>
            <a:chExt cx="367925" cy="367161"/>
          </a:xfrm>
        </p:grpSpPr>
        <p:sp>
          <p:nvSpPr>
            <p:cNvPr id="10741" name="Google Shape;10741;p8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8" name="Google Shape;10748;p87"/>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7"/>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0" name="Google Shape;10750;p87"/>
          <p:cNvGrpSpPr/>
          <p:nvPr/>
        </p:nvGrpSpPr>
        <p:grpSpPr>
          <a:xfrm>
            <a:off x="7964906" y="2253073"/>
            <a:ext cx="373627" cy="367925"/>
            <a:chOff x="7964906" y="2434073"/>
            <a:chExt cx="373627" cy="367925"/>
          </a:xfrm>
        </p:grpSpPr>
        <p:sp>
          <p:nvSpPr>
            <p:cNvPr id="10751" name="Google Shape;10751;p8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87"/>
          <p:cNvGrpSpPr/>
          <p:nvPr/>
        </p:nvGrpSpPr>
        <p:grpSpPr>
          <a:xfrm>
            <a:off x="6194086" y="2256737"/>
            <a:ext cx="369837" cy="360471"/>
            <a:chOff x="6194086" y="2437737"/>
            <a:chExt cx="369837" cy="360471"/>
          </a:xfrm>
        </p:grpSpPr>
        <p:sp>
          <p:nvSpPr>
            <p:cNvPr id="10754" name="Google Shape;10754;p8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87"/>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757" name="Google Shape;10757;p87"/>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61"/>
        <p:cNvGrpSpPr/>
        <p:nvPr/>
      </p:nvGrpSpPr>
      <p:grpSpPr>
        <a:xfrm>
          <a:off x="0" y="0"/>
          <a:ext cx="0" cy="0"/>
          <a:chOff x="0" y="0"/>
          <a:chExt cx="0" cy="0"/>
        </a:xfrm>
      </p:grpSpPr>
      <p:grpSp>
        <p:nvGrpSpPr>
          <p:cNvPr id="10762" name="Google Shape;10762;p88"/>
          <p:cNvGrpSpPr/>
          <p:nvPr/>
        </p:nvGrpSpPr>
        <p:grpSpPr>
          <a:xfrm>
            <a:off x="3122257" y="1334344"/>
            <a:ext cx="294850" cy="349434"/>
            <a:chOff x="3122257" y="1508594"/>
            <a:chExt cx="294850" cy="349434"/>
          </a:xfrm>
        </p:grpSpPr>
        <p:sp>
          <p:nvSpPr>
            <p:cNvPr id="10763" name="Google Shape;10763;p8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88"/>
          <p:cNvGrpSpPr/>
          <p:nvPr/>
        </p:nvGrpSpPr>
        <p:grpSpPr>
          <a:xfrm>
            <a:off x="910723" y="1333962"/>
            <a:ext cx="251660" cy="350166"/>
            <a:chOff x="910723" y="1508212"/>
            <a:chExt cx="251660" cy="350166"/>
          </a:xfrm>
        </p:grpSpPr>
        <p:sp>
          <p:nvSpPr>
            <p:cNvPr id="10769" name="Google Shape;10769;p8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88"/>
          <p:cNvGrpSpPr/>
          <p:nvPr/>
        </p:nvGrpSpPr>
        <p:grpSpPr>
          <a:xfrm>
            <a:off x="1308631" y="1333580"/>
            <a:ext cx="350166" cy="350198"/>
            <a:chOff x="1308631" y="1507830"/>
            <a:chExt cx="350166" cy="350198"/>
          </a:xfrm>
        </p:grpSpPr>
        <p:sp>
          <p:nvSpPr>
            <p:cNvPr id="10787" name="Google Shape;10787;p8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88"/>
          <p:cNvGrpSpPr/>
          <p:nvPr/>
        </p:nvGrpSpPr>
        <p:grpSpPr>
          <a:xfrm>
            <a:off x="1756921" y="1335489"/>
            <a:ext cx="345997" cy="345997"/>
            <a:chOff x="1756921" y="1509739"/>
            <a:chExt cx="345997" cy="345997"/>
          </a:xfrm>
        </p:grpSpPr>
        <p:sp>
          <p:nvSpPr>
            <p:cNvPr id="10792" name="Google Shape;10792;p8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88"/>
          <p:cNvGrpSpPr/>
          <p:nvPr/>
        </p:nvGrpSpPr>
        <p:grpSpPr>
          <a:xfrm>
            <a:off x="2216956" y="1336253"/>
            <a:ext cx="318721" cy="345615"/>
            <a:chOff x="2216956" y="1510503"/>
            <a:chExt cx="318721" cy="345615"/>
          </a:xfrm>
        </p:grpSpPr>
        <p:sp>
          <p:nvSpPr>
            <p:cNvPr id="10810" name="Google Shape;10810;p8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8"/>
          <p:cNvGrpSpPr/>
          <p:nvPr/>
        </p:nvGrpSpPr>
        <p:grpSpPr>
          <a:xfrm>
            <a:off x="3988156" y="1394211"/>
            <a:ext cx="349052" cy="230049"/>
            <a:chOff x="3988156" y="1568461"/>
            <a:chExt cx="349052" cy="230049"/>
          </a:xfrm>
        </p:grpSpPr>
        <p:sp>
          <p:nvSpPr>
            <p:cNvPr id="10816" name="Google Shape;10816;p8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88"/>
          <p:cNvGrpSpPr/>
          <p:nvPr/>
        </p:nvGrpSpPr>
        <p:grpSpPr>
          <a:xfrm>
            <a:off x="2633037" y="1325623"/>
            <a:ext cx="379002" cy="366112"/>
            <a:chOff x="2633037" y="1499873"/>
            <a:chExt cx="379002" cy="366112"/>
          </a:xfrm>
        </p:grpSpPr>
        <p:sp>
          <p:nvSpPr>
            <p:cNvPr id="10824" name="Google Shape;10824;p8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88"/>
          <p:cNvGrpSpPr/>
          <p:nvPr/>
        </p:nvGrpSpPr>
        <p:grpSpPr>
          <a:xfrm>
            <a:off x="6675256" y="1341919"/>
            <a:ext cx="327823" cy="357009"/>
            <a:chOff x="6675256" y="1516169"/>
            <a:chExt cx="327823" cy="357009"/>
          </a:xfrm>
        </p:grpSpPr>
        <p:sp>
          <p:nvSpPr>
            <p:cNvPr id="10831" name="Google Shape;10831;p8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88"/>
          <p:cNvGrpSpPr/>
          <p:nvPr/>
        </p:nvGrpSpPr>
        <p:grpSpPr>
          <a:xfrm>
            <a:off x="8020159" y="1342301"/>
            <a:ext cx="300897" cy="356627"/>
            <a:chOff x="8020159" y="1516551"/>
            <a:chExt cx="300897" cy="356627"/>
          </a:xfrm>
        </p:grpSpPr>
        <p:sp>
          <p:nvSpPr>
            <p:cNvPr id="10841" name="Google Shape;10841;p8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88"/>
          <p:cNvGrpSpPr/>
          <p:nvPr/>
        </p:nvGrpSpPr>
        <p:grpSpPr>
          <a:xfrm>
            <a:off x="5377363" y="1341919"/>
            <a:ext cx="257357" cy="356627"/>
            <a:chOff x="5377363" y="1516169"/>
            <a:chExt cx="257357" cy="356627"/>
          </a:xfrm>
        </p:grpSpPr>
        <p:sp>
          <p:nvSpPr>
            <p:cNvPr id="10847" name="Google Shape;10847;p8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4" name="Google Shape;10864;p88"/>
          <p:cNvGrpSpPr/>
          <p:nvPr/>
        </p:nvGrpSpPr>
        <p:grpSpPr>
          <a:xfrm>
            <a:off x="4880567" y="1361620"/>
            <a:ext cx="356245" cy="317607"/>
            <a:chOff x="4880567" y="1535870"/>
            <a:chExt cx="356245" cy="317607"/>
          </a:xfrm>
        </p:grpSpPr>
        <p:sp>
          <p:nvSpPr>
            <p:cNvPr id="10865" name="Google Shape;10865;p8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8"/>
          <p:cNvGrpSpPr/>
          <p:nvPr/>
        </p:nvGrpSpPr>
        <p:grpSpPr>
          <a:xfrm>
            <a:off x="5771483" y="1341537"/>
            <a:ext cx="357359" cy="357391"/>
            <a:chOff x="5771483" y="1515787"/>
            <a:chExt cx="357359" cy="357391"/>
          </a:xfrm>
        </p:grpSpPr>
        <p:sp>
          <p:nvSpPr>
            <p:cNvPr id="10871" name="Google Shape;10871;p8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88"/>
          <p:cNvGrpSpPr/>
          <p:nvPr/>
        </p:nvGrpSpPr>
        <p:grpSpPr>
          <a:xfrm>
            <a:off x="7121669" y="1359360"/>
            <a:ext cx="321362" cy="321362"/>
            <a:chOff x="7121669" y="1533610"/>
            <a:chExt cx="321362" cy="321362"/>
          </a:xfrm>
        </p:grpSpPr>
        <p:sp>
          <p:nvSpPr>
            <p:cNvPr id="10876" name="Google Shape;10876;p8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88"/>
          <p:cNvGrpSpPr/>
          <p:nvPr/>
        </p:nvGrpSpPr>
        <p:grpSpPr>
          <a:xfrm>
            <a:off x="7562766" y="1340614"/>
            <a:ext cx="327059" cy="360192"/>
            <a:chOff x="7562766" y="1514864"/>
            <a:chExt cx="327059" cy="360192"/>
          </a:xfrm>
        </p:grpSpPr>
        <p:sp>
          <p:nvSpPr>
            <p:cNvPr id="10881" name="Google Shape;10881;p8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88"/>
          <p:cNvGrpSpPr/>
          <p:nvPr/>
        </p:nvGrpSpPr>
        <p:grpSpPr>
          <a:xfrm>
            <a:off x="6221229" y="1324423"/>
            <a:ext cx="361636" cy="362183"/>
            <a:chOff x="6259175" y="1559008"/>
            <a:chExt cx="271743" cy="272093"/>
          </a:xfrm>
        </p:grpSpPr>
        <p:sp>
          <p:nvSpPr>
            <p:cNvPr id="10886" name="Google Shape;10886;p8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88"/>
          <p:cNvGrpSpPr/>
          <p:nvPr/>
        </p:nvGrpSpPr>
        <p:grpSpPr>
          <a:xfrm>
            <a:off x="6671087" y="1835054"/>
            <a:ext cx="332757" cy="281833"/>
            <a:chOff x="6671087" y="2009304"/>
            <a:chExt cx="332757" cy="281833"/>
          </a:xfrm>
        </p:grpSpPr>
        <p:sp>
          <p:nvSpPr>
            <p:cNvPr id="10904" name="Google Shape;10904;p8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6" name="Google Shape;10906;p88"/>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7" name="Google Shape;10907;p88"/>
          <p:cNvGrpSpPr/>
          <p:nvPr/>
        </p:nvGrpSpPr>
        <p:grpSpPr>
          <a:xfrm>
            <a:off x="2201806" y="1802335"/>
            <a:ext cx="349784" cy="349434"/>
            <a:chOff x="2201806" y="1976585"/>
            <a:chExt cx="349784" cy="349434"/>
          </a:xfrm>
        </p:grpSpPr>
        <p:sp>
          <p:nvSpPr>
            <p:cNvPr id="10908" name="Google Shape;10908;p8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88"/>
          <p:cNvGrpSpPr/>
          <p:nvPr/>
        </p:nvGrpSpPr>
        <p:grpSpPr>
          <a:xfrm>
            <a:off x="3094217" y="1802335"/>
            <a:ext cx="350198" cy="350548"/>
            <a:chOff x="3094217" y="1976585"/>
            <a:chExt cx="350198" cy="350548"/>
          </a:xfrm>
        </p:grpSpPr>
        <p:sp>
          <p:nvSpPr>
            <p:cNvPr id="10913" name="Google Shape;10913;p8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6" name="Google Shape;10926;p88"/>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7" name="Google Shape;10927;p88"/>
          <p:cNvGrpSpPr/>
          <p:nvPr/>
        </p:nvGrpSpPr>
        <p:grpSpPr>
          <a:xfrm>
            <a:off x="3979435" y="1802335"/>
            <a:ext cx="345265" cy="349848"/>
            <a:chOff x="3979435" y="1976585"/>
            <a:chExt cx="345265" cy="349848"/>
          </a:xfrm>
        </p:grpSpPr>
        <p:sp>
          <p:nvSpPr>
            <p:cNvPr id="10928" name="Google Shape;10928;p8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88"/>
          <p:cNvGrpSpPr/>
          <p:nvPr/>
        </p:nvGrpSpPr>
        <p:grpSpPr>
          <a:xfrm>
            <a:off x="3541011" y="1334344"/>
            <a:ext cx="350166" cy="349434"/>
            <a:chOff x="3541011" y="1508594"/>
            <a:chExt cx="350166" cy="349434"/>
          </a:xfrm>
        </p:grpSpPr>
        <p:sp>
          <p:nvSpPr>
            <p:cNvPr id="10946" name="Google Shape;10946;p8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88"/>
          <p:cNvGrpSpPr/>
          <p:nvPr/>
        </p:nvGrpSpPr>
        <p:grpSpPr>
          <a:xfrm>
            <a:off x="3576626" y="1801571"/>
            <a:ext cx="284251" cy="351694"/>
            <a:chOff x="3576626" y="1975821"/>
            <a:chExt cx="284251" cy="351694"/>
          </a:xfrm>
        </p:grpSpPr>
        <p:sp>
          <p:nvSpPr>
            <p:cNvPr id="10960" name="Google Shape;10960;p8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88"/>
          <p:cNvGrpSpPr/>
          <p:nvPr/>
        </p:nvGrpSpPr>
        <p:grpSpPr>
          <a:xfrm>
            <a:off x="2722090" y="2715912"/>
            <a:ext cx="238770" cy="371841"/>
            <a:chOff x="2722090" y="2890162"/>
            <a:chExt cx="238770" cy="371841"/>
          </a:xfrm>
        </p:grpSpPr>
        <p:sp>
          <p:nvSpPr>
            <p:cNvPr id="10964" name="Google Shape;10964;p8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7" name="Google Shape;10967;p88"/>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8" name="Google Shape;10968;p88"/>
          <p:cNvGrpSpPr/>
          <p:nvPr/>
        </p:nvGrpSpPr>
        <p:grpSpPr>
          <a:xfrm>
            <a:off x="6216367" y="1795906"/>
            <a:ext cx="361147" cy="361147"/>
            <a:chOff x="6216367" y="1970156"/>
            <a:chExt cx="361147" cy="361147"/>
          </a:xfrm>
        </p:grpSpPr>
        <p:sp>
          <p:nvSpPr>
            <p:cNvPr id="10969" name="Google Shape;10969;p8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88"/>
          <p:cNvGrpSpPr/>
          <p:nvPr/>
        </p:nvGrpSpPr>
        <p:grpSpPr>
          <a:xfrm>
            <a:off x="1289311" y="2751972"/>
            <a:ext cx="408156" cy="299783"/>
            <a:chOff x="1289311" y="2926222"/>
            <a:chExt cx="408156" cy="299783"/>
          </a:xfrm>
        </p:grpSpPr>
        <p:sp>
          <p:nvSpPr>
            <p:cNvPr id="10974" name="Google Shape;10974;p8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88"/>
          <p:cNvGrpSpPr/>
          <p:nvPr/>
        </p:nvGrpSpPr>
        <p:grpSpPr>
          <a:xfrm>
            <a:off x="7978465" y="1795142"/>
            <a:ext cx="361147" cy="360797"/>
            <a:chOff x="7978465" y="1969392"/>
            <a:chExt cx="361147" cy="360797"/>
          </a:xfrm>
        </p:grpSpPr>
        <p:sp>
          <p:nvSpPr>
            <p:cNvPr id="10977" name="Google Shape;10977;p8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6" name="Google Shape;10986;p88"/>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7" name="Google Shape;10987;p88"/>
          <p:cNvGrpSpPr/>
          <p:nvPr/>
        </p:nvGrpSpPr>
        <p:grpSpPr>
          <a:xfrm>
            <a:off x="854261" y="2734563"/>
            <a:ext cx="377474" cy="335748"/>
            <a:chOff x="854261" y="2908813"/>
            <a:chExt cx="377474" cy="335748"/>
          </a:xfrm>
        </p:grpSpPr>
        <p:sp>
          <p:nvSpPr>
            <p:cNvPr id="10988" name="Google Shape;10988;p8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88"/>
          <p:cNvGrpSpPr/>
          <p:nvPr/>
        </p:nvGrpSpPr>
        <p:grpSpPr>
          <a:xfrm>
            <a:off x="1749728" y="2720527"/>
            <a:ext cx="386927" cy="363438"/>
            <a:chOff x="1749728" y="2894777"/>
            <a:chExt cx="386927" cy="363438"/>
          </a:xfrm>
        </p:grpSpPr>
        <p:sp>
          <p:nvSpPr>
            <p:cNvPr id="10994" name="Google Shape;10994;p8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88"/>
          <p:cNvGrpSpPr/>
          <p:nvPr/>
        </p:nvGrpSpPr>
        <p:grpSpPr>
          <a:xfrm>
            <a:off x="7098912" y="1795142"/>
            <a:ext cx="359651" cy="361560"/>
            <a:chOff x="7098912" y="1969392"/>
            <a:chExt cx="359651" cy="361560"/>
          </a:xfrm>
        </p:grpSpPr>
        <p:sp>
          <p:nvSpPr>
            <p:cNvPr id="11002" name="Google Shape;11002;p8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88"/>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6" name="Google Shape;11016;p88"/>
          <p:cNvGrpSpPr/>
          <p:nvPr/>
        </p:nvGrpSpPr>
        <p:grpSpPr>
          <a:xfrm>
            <a:off x="5352728" y="1815989"/>
            <a:ext cx="327091" cy="322508"/>
            <a:chOff x="5352728" y="1990239"/>
            <a:chExt cx="327091" cy="322508"/>
          </a:xfrm>
        </p:grpSpPr>
        <p:sp>
          <p:nvSpPr>
            <p:cNvPr id="11017" name="Google Shape;11017;p8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88"/>
          <p:cNvGrpSpPr/>
          <p:nvPr/>
        </p:nvGrpSpPr>
        <p:grpSpPr>
          <a:xfrm>
            <a:off x="7538896" y="1795906"/>
            <a:ext cx="361147" cy="361529"/>
            <a:chOff x="7538896" y="1970156"/>
            <a:chExt cx="361147" cy="361529"/>
          </a:xfrm>
        </p:grpSpPr>
        <p:sp>
          <p:nvSpPr>
            <p:cNvPr id="11021" name="Google Shape;11021;p8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88"/>
          <p:cNvGrpSpPr/>
          <p:nvPr/>
        </p:nvGrpSpPr>
        <p:grpSpPr>
          <a:xfrm>
            <a:off x="4896099" y="1796670"/>
            <a:ext cx="358155" cy="358123"/>
            <a:chOff x="4896099" y="1970920"/>
            <a:chExt cx="358155" cy="358123"/>
          </a:xfrm>
        </p:grpSpPr>
        <p:sp>
          <p:nvSpPr>
            <p:cNvPr id="11028" name="Google Shape;11028;p8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88"/>
          <p:cNvGrpSpPr/>
          <p:nvPr/>
        </p:nvGrpSpPr>
        <p:grpSpPr>
          <a:xfrm>
            <a:off x="4048787" y="2802769"/>
            <a:ext cx="283488" cy="198604"/>
            <a:chOff x="4048787" y="2977019"/>
            <a:chExt cx="283488" cy="198604"/>
          </a:xfrm>
        </p:grpSpPr>
        <p:sp>
          <p:nvSpPr>
            <p:cNvPr id="11032" name="Google Shape;11032;p8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88"/>
          <p:cNvGrpSpPr/>
          <p:nvPr/>
        </p:nvGrpSpPr>
        <p:grpSpPr>
          <a:xfrm>
            <a:off x="4054103" y="2255941"/>
            <a:ext cx="218687" cy="349052"/>
            <a:chOff x="4054103" y="2430191"/>
            <a:chExt cx="218687" cy="349052"/>
          </a:xfrm>
        </p:grpSpPr>
        <p:sp>
          <p:nvSpPr>
            <p:cNvPr id="11039" name="Google Shape;11039;p8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8"/>
          <p:cNvGrpSpPr/>
          <p:nvPr/>
        </p:nvGrpSpPr>
        <p:grpSpPr>
          <a:xfrm>
            <a:off x="2185128" y="2253299"/>
            <a:ext cx="382758" cy="356595"/>
            <a:chOff x="2185128" y="2427549"/>
            <a:chExt cx="382758" cy="356595"/>
          </a:xfrm>
        </p:grpSpPr>
        <p:sp>
          <p:nvSpPr>
            <p:cNvPr id="11042" name="Google Shape;11042;p8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8"/>
          <p:cNvGrpSpPr/>
          <p:nvPr/>
        </p:nvGrpSpPr>
        <p:grpSpPr>
          <a:xfrm>
            <a:off x="2656907" y="2265043"/>
            <a:ext cx="332757" cy="332343"/>
            <a:chOff x="2656907" y="2439293"/>
            <a:chExt cx="332757" cy="332343"/>
          </a:xfrm>
        </p:grpSpPr>
        <p:sp>
          <p:nvSpPr>
            <p:cNvPr id="11047" name="Google Shape;11047;p8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88"/>
          <p:cNvGrpSpPr/>
          <p:nvPr/>
        </p:nvGrpSpPr>
        <p:grpSpPr>
          <a:xfrm>
            <a:off x="1731523" y="2248366"/>
            <a:ext cx="399435" cy="365698"/>
            <a:chOff x="1731523" y="2422616"/>
            <a:chExt cx="399435" cy="365698"/>
          </a:xfrm>
        </p:grpSpPr>
        <p:sp>
          <p:nvSpPr>
            <p:cNvPr id="11055" name="Google Shape;11055;p8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88"/>
          <p:cNvGrpSpPr/>
          <p:nvPr/>
        </p:nvGrpSpPr>
        <p:grpSpPr>
          <a:xfrm>
            <a:off x="3097241" y="2259314"/>
            <a:ext cx="344883" cy="343387"/>
            <a:chOff x="3097241" y="2433564"/>
            <a:chExt cx="344883" cy="343387"/>
          </a:xfrm>
        </p:grpSpPr>
        <p:sp>
          <p:nvSpPr>
            <p:cNvPr id="11059" name="Google Shape;11059;p8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88"/>
          <p:cNvGrpSpPr/>
          <p:nvPr/>
        </p:nvGrpSpPr>
        <p:grpSpPr>
          <a:xfrm>
            <a:off x="1278299" y="2265043"/>
            <a:ext cx="410829" cy="332343"/>
            <a:chOff x="1278299" y="2439293"/>
            <a:chExt cx="410829" cy="332343"/>
          </a:xfrm>
        </p:grpSpPr>
        <p:sp>
          <p:nvSpPr>
            <p:cNvPr id="11069" name="Google Shape;11069;p8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88"/>
          <p:cNvGrpSpPr/>
          <p:nvPr/>
        </p:nvGrpSpPr>
        <p:grpSpPr>
          <a:xfrm>
            <a:off x="2661459" y="1840751"/>
            <a:ext cx="322508" cy="273494"/>
            <a:chOff x="2661459" y="2015001"/>
            <a:chExt cx="322508" cy="273494"/>
          </a:xfrm>
        </p:grpSpPr>
        <p:sp>
          <p:nvSpPr>
            <p:cNvPr id="11078" name="Google Shape;11078;p8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88"/>
          <p:cNvGrpSpPr/>
          <p:nvPr/>
        </p:nvGrpSpPr>
        <p:grpSpPr>
          <a:xfrm>
            <a:off x="870939" y="2265043"/>
            <a:ext cx="331993" cy="331993"/>
            <a:chOff x="870939" y="2439293"/>
            <a:chExt cx="331993" cy="331993"/>
          </a:xfrm>
        </p:grpSpPr>
        <p:sp>
          <p:nvSpPr>
            <p:cNvPr id="11081" name="Google Shape;11081;p8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88"/>
          <p:cNvGrpSpPr/>
          <p:nvPr/>
        </p:nvGrpSpPr>
        <p:grpSpPr>
          <a:xfrm>
            <a:off x="6644957" y="2282103"/>
            <a:ext cx="371395" cy="278904"/>
            <a:chOff x="6644957" y="2456353"/>
            <a:chExt cx="371395" cy="278904"/>
          </a:xfrm>
        </p:grpSpPr>
        <p:sp>
          <p:nvSpPr>
            <p:cNvPr id="11098" name="Google Shape;11098;p8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88"/>
          <p:cNvGrpSpPr/>
          <p:nvPr/>
        </p:nvGrpSpPr>
        <p:grpSpPr>
          <a:xfrm>
            <a:off x="5388757" y="2240409"/>
            <a:ext cx="260349" cy="362292"/>
            <a:chOff x="5388757" y="2414659"/>
            <a:chExt cx="260349" cy="362292"/>
          </a:xfrm>
        </p:grpSpPr>
        <p:sp>
          <p:nvSpPr>
            <p:cNvPr id="11104" name="Google Shape;11104;p8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88"/>
          <p:cNvGrpSpPr/>
          <p:nvPr/>
        </p:nvGrpSpPr>
        <p:grpSpPr>
          <a:xfrm>
            <a:off x="3567142" y="2731507"/>
            <a:ext cx="348288" cy="340331"/>
            <a:chOff x="3567142" y="2905757"/>
            <a:chExt cx="348288" cy="340331"/>
          </a:xfrm>
        </p:grpSpPr>
        <p:sp>
          <p:nvSpPr>
            <p:cNvPr id="11125" name="Google Shape;11125;p8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88"/>
          <p:cNvGrpSpPr/>
          <p:nvPr/>
        </p:nvGrpSpPr>
        <p:grpSpPr>
          <a:xfrm>
            <a:off x="870939" y="1801571"/>
            <a:ext cx="332375" cy="350071"/>
            <a:chOff x="870939" y="1975821"/>
            <a:chExt cx="332375" cy="350071"/>
          </a:xfrm>
        </p:grpSpPr>
        <p:sp>
          <p:nvSpPr>
            <p:cNvPr id="11131" name="Google Shape;11131;p8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88"/>
          <p:cNvGrpSpPr/>
          <p:nvPr/>
        </p:nvGrpSpPr>
        <p:grpSpPr>
          <a:xfrm>
            <a:off x="7967103" y="2240791"/>
            <a:ext cx="355863" cy="361911"/>
            <a:chOff x="7967103" y="2415041"/>
            <a:chExt cx="355863" cy="361911"/>
          </a:xfrm>
        </p:grpSpPr>
        <p:sp>
          <p:nvSpPr>
            <p:cNvPr id="11136" name="Google Shape;11136;p8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88"/>
          <p:cNvGrpSpPr/>
          <p:nvPr/>
        </p:nvGrpSpPr>
        <p:grpSpPr>
          <a:xfrm>
            <a:off x="7529411" y="2240409"/>
            <a:ext cx="355863" cy="362292"/>
            <a:chOff x="7529411" y="2414659"/>
            <a:chExt cx="355863" cy="362292"/>
          </a:xfrm>
        </p:grpSpPr>
        <p:sp>
          <p:nvSpPr>
            <p:cNvPr id="11148" name="Google Shape;11148;p8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8"/>
          <p:cNvGrpSpPr/>
          <p:nvPr/>
        </p:nvGrpSpPr>
        <p:grpSpPr>
          <a:xfrm>
            <a:off x="5733194" y="2257468"/>
            <a:ext cx="446826" cy="327059"/>
            <a:chOff x="5733194" y="2431718"/>
            <a:chExt cx="446826" cy="327059"/>
          </a:xfrm>
        </p:grpSpPr>
        <p:sp>
          <p:nvSpPr>
            <p:cNvPr id="11161" name="Google Shape;11161;p8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8"/>
          <p:cNvGrpSpPr/>
          <p:nvPr/>
        </p:nvGrpSpPr>
        <p:grpSpPr>
          <a:xfrm>
            <a:off x="4876780" y="2243814"/>
            <a:ext cx="407774" cy="356627"/>
            <a:chOff x="4876780" y="2418064"/>
            <a:chExt cx="407774" cy="356627"/>
          </a:xfrm>
        </p:grpSpPr>
        <p:sp>
          <p:nvSpPr>
            <p:cNvPr id="11165" name="Google Shape;11165;p8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88"/>
          <p:cNvGrpSpPr/>
          <p:nvPr/>
        </p:nvGrpSpPr>
        <p:grpSpPr>
          <a:xfrm>
            <a:off x="7070872" y="2236621"/>
            <a:ext cx="398321" cy="371013"/>
            <a:chOff x="7070872" y="2410871"/>
            <a:chExt cx="398321" cy="371013"/>
          </a:xfrm>
        </p:grpSpPr>
        <p:sp>
          <p:nvSpPr>
            <p:cNvPr id="11174" name="Google Shape;11174;p8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8" name="Google Shape;11178;p88"/>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9" name="Google Shape;11179;p88"/>
          <p:cNvGrpSpPr/>
          <p:nvPr/>
        </p:nvGrpSpPr>
        <p:grpSpPr>
          <a:xfrm>
            <a:off x="5318259" y="2807861"/>
            <a:ext cx="371013" cy="220787"/>
            <a:chOff x="5318259" y="2982111"/>
            <a:chExt cx="371013" cy="220787"/>
          </a:xfrm>
        </p:grpSpPr>
        <p:sp>
          <p:nvSpPr>
            <p:cNvPr id="11180" name="Google Shape;11180;p8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88"/>
          <p:cNvGrpSpPr/>
          <p:nvPr/>
        </p:nvGrpSpPr>
        <p:grpSpPr>
          <a:xfrm>
            <a:off x="7073928" y="2731507"/>
            <a:ext cx="371395" cy="371809"/>
            <a:chOff x="7073928" y="2905757"/>
            <a:chExt cx="371395" cy="371809"/>
          </a:xfrm>
        </p:grpSpPr>
        <p:sp>
          <p:nvSpPr>
            <p:cNvPr id="11189" name="Google Shape;11189;p8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88"/>
          <p:cNvGrpSpPr/>
          <p:nvPr/>
        </p:nvGrpSpPr>
        <p:grpSpPr>
          <a:xfrm>
            <a:off x="6188327" y="2781158"/>
            <a:ext cx="371395" cy="272857"/>
            <a:chOff x="6188327" y="2955408"/>
            <a:chExt cx="371395" cy="272857"/>
          </a:xfrm>
        </p:grpSpPr>
        <p:sp>
          <p:nvSpPr>
            <p:cNvPr id="11193" name="Google Shape;11193;p8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88"/>
          <p:cNvGrpSpPr/>
          <p:nvPr/>
        </p:nvGrpSpPr>
        <p:grpSpPr>
          <a:xfrm>
            <a:off x="7521454" y="2731889"/>
            <a:ext cx="359651" cy="371013"/>
            <a:chOff x="7521454" y="2906139"/>
            <a:chExt cx="359651" cy="371013"/>
          </a:xfrm>
        </p:grpSpPr>
        <p:sp>
          <p:nvSpPr>
            <p:cNvPr id="11196" name="Google Shape;11196;p8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88"/>
          <p:cNvGrpSpPr/>
          <p:nvPr/>
        </p:nvGrpSpPr>
        <p:grpSpPr>
          <a:xfrm>
            <a:off x="5782845" y="2732271"/>
            <a:ext cx="301661" cy="371013"/>
            <a:chOff x="5782845" y="2906521"/>
            <a:chExt cx="301661" cy="371013"/>
          </a:xfrm>
        </p:grpSpPr>
        <p:sp>
          <p:nvSpPr>
            <p:cNvPr id="11202" name="Google Shape;11202;p8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88"/>
          <p:cNvGrpSpPr/>
          <p:nvPr/>
        </p:nvGrpSpPr>
        <p:grpSpPr>
          <a:xfrm>
            <a:off x="3539102" y="2253299"/>
            <a:ext cx="355099" cy="355481"/>
            <a:chOff x="3539102" y="2427549"/>
            <a:chExt cx="355099" cy="355481"/>
          </a:xfrm>
        </p:grpSpPr>
        <p:sp>
          <p:nvSpPr>
            <p:cNvPr id="11206" name="Google Shape;11206;p8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88"/>
          <p:cNvGrpSpPr/>
          <p:nvPr/>
        </p:nvGrpSpPr>
        <p:grpSpPr>
          <a:xfrm>
            <a:off x="6630539" y="2743252"/>
            <a:ext cx="371777" cy="349434"/>
            <a:chOff x="6630539" y="2917502"/>
            <a:chExt cx="371777" cy="349434"/>
          </a:xfrm>
        </p:grpSpPr>
        <p:sp>
          <p:nvSpPr>
            <p:cNvPr id="11209" name="Google Shape;11209;p8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88"/>
          <p:cNvGrpSpPr/>
          <p:nvPr/>
        </p:nvGrpSpPr>
        <p:grpSpPr>
          <a:xfrm>
            <a:off x="2171474" y="3194979"/>
            <a:ext cx="408156" cy="343737"/>
            <a:chOff x="2171474" y="3369229"/>
            <a:chExt cx="408156" cy="343737"/>
          </a:xfrm>
        </p:grpSpPr>
        <p:sp>
          <p:nvSpPr>
            <p:cNvPr id="11217" name="Google Shape;11217;p8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88"/>
          <p:cNvGrpSpPr/>
          <p:nvPr/>
        </p:nvGrpSpPr>
        <p:grpSpPr>
          <a:xfrm>
            <a:off x="4891198" y="2750858"/>
            <a:ext cx="334634" cy="334634"/>
            <a:chOff x="4891198" y="2925108"/>
            <a:chExt cx="334634" cy="334634"/>
          </a:xfrm>
        </p:grpSpPr>
        <p:sp>
          <p:nvSpPr>
            <p:cNvPr id="11222" name="Google Shape;11222;p8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88"/>
          <p:cNvGrpSpPr/>
          <p:nvPr/>
        </p:nvGrpSpPr>
        <p:grpSpPr>
          <a:xfrm>
            <a:off x="7976174" y="2750858"/>
            <a:ext cx="334666" cy="334634"/>
            <a:chOff x="7976174" y="2925108"/>
            <a:chExt cx="334666" cy="334634"/>
          </a:xfrm>
        </p:grpSpPr>
        <p:sp>
          <p:nvSpPr>
            <p:cNvPr id="11231" name="Google Shape;11231;p8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88"/>
          <p:cNvGrpSpPr/>
          <p:nvPr/>
        </p:nvGrpSpPr>
        <p:grpSpPr>
          <a:xfrm>
            <a:off x="3091957" y="3199881"/>
            <a:ext cx="354717" cy="332757"/>
            <a:chOff x="3091957" y="3374131"/>
            <a:chExt cx="354717" cy="332757"/>
          </a:xfrm>
        </p:grpSpPr>
        <p:sp>
          <p:nvSpPr>
            <p:cNvPr id="11241" name="Google Shape;11241;p8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88"/>
          <p:cNvGrpSpPr/>
          <p:nvPr/>
        </p:nvGrpSpPr>
        <p:grpSpPr>
          <a:xfrm>
            <a:off x="3988156" y="3205960"/>
            <a:ext cx="353954" cy="318880"/>
            <a:chOff x="3988156" y="3380210"/>
            <a:chExt cx="353954" cy="318880"/>
          </a:xfrm>
        </p:grpSpPr>
        <p:sp>
          <p:nvSpPr>
            <p:cNvPr id="11248" name="Google Shape;11248;p8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88"/>
          <p:cNvGrpSpPr/>
          <p:nvPr/>
        </p:nvGrpSpPr>
        <p:grpSpPr>
          <a:xfrm>
            <a:off x="3541011" y="3193070"/>
            <a:ext cx="348257" cy="346188"/>
            <a:chOff x="3541011" y="3367320"/>
            <a:chExt cx="348257" cy="346188"/>
          </a:xfrm>
        </p:grpSpPr>
        <p:sp>
          <p:nvSpPr>
            <p:cNvPr id="11254" name="Google Shape;11254;p8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88"/>
          <p:cNvGrpSpPr/>
          <p:nvPr/>
        </p:nvGrpSpPr>
        <p:grpSpPr>
          <a:xfrm>
            <a:off x="1314678" y="3183967"/>
            <a:ext cx="334666" cy="365348"/>
            <a:chOff x="1314678" y="3358217"/>
            <a:chExt cx="334666" cy="365348"/>
          </a:xfrm>
        </p:grpSpPr>
        <p:sp>
          <p:nvSpPr>
            <p:cNvPr id="11259" name="Google Shape;11259;p8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88"/>
          <p:cNvGrpSpPr/>
          <p:nvPr/>
        </p:nvGrpSpPr>
        <p:grpSpPr>
          <a:xfrm>
            <a:off x="1748582" y="3198385"/>
            <a:ext cx="359269" cy="335780"/>
            <a:chOff x="1748582" y="3372635"/>
            <a:chExt cx="359269" cy="335780"/>
          </a:xfrm>
        </p:grpSpPr>
        <p:sp>
          <p:nvSpPr>
            <p:cNvPr id="11265" name="Google Shape;11265;p8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6" name="Google Shape;11266;p88"/>
            <p:cNvGrpSpPr/>
            <p:nvPr/>
          </p:nvGrpSpPr>
          <p:grpSpPr>
            <a:xfrm>
              <a:off x="1748582" y="3372635"/>
              <a:ext cx="333520" cy="335780"/>
              <a:chOff x="1748582" y="3372635"/>
              <a:chExt cx="333520" cy="335780"/>
            </a:xfrm>
          </p:grpSpPr>
          <p:sp>
            <p:nvSpPr>
              <p:cNvPr id="11267" name="Google Shape;11267;p8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70" name="Google Shape;11270;p88"/>
          <p:cNvGrpSpPr/>
          <p:nvPr/>
        </p:nvGrpSpPr>
        <p:grpSpPr>
          <a:xfrm>
            <a:off x="2640993" y="3183585"/>
            <a:ext cx="365348" cy="364966"/>
            <a:chOff x="2640993" y="3357835"/>
            <a:chExt cx="365348" cy="364966"/>
          </a:xfrm>
        </p:grpSpPr>
        <p:sp>
          <p:nvSpPr>
            <p:cNvPr id="11271" name="Google Shape;11271;p8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8"/>
          <p:cNvGrpSpPr/>
          <p:nvPr/>
        </p:nvGrpSpPr>
        <p:grpSpPr>
          <a:xfrm>
            <a:off x="4886264" y="3191924"/>
            <a:ext cx="350548" cy="350198"/>
            <a:chOff x="4886264" y="3366174"/>
            <a:chExt cx="350548" cy="350198"/>
          </a:xfrm>
        </p:grpSpPr>
        <p:sp>
          <p:nvSpPr>
            <p:cNvPr id="11282" name="Google Shape;11282;p8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88"/>
          <p:cNvGrpSpPr/>
          <p:nvPr/>
        </p:nvGrpSpPr>
        <p:grpSpPr>
          <a:xfrm>
            <a:off x="5331913" y="3239697"/>
            <a:ext cx="347143" cy="254684"/>
            <a:chOff x="5331913" y="3413947"/>
            <a:chExt cx="347143" cy="254684"/>
          </a:xfrm>
        </p:grpSpPr>
        <p:sp>
          <p:nvSpPr>
            <p:cNvPr id="11296" name="Google Shape;11296;p8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88"/>
          <p:cNvGrpSpPr/>
          <p:nvPr/>
        </p:nvGrpSpPr>
        <p:grpSpPr>
          <a:xfrm>
            <a:off x="5776798" y="3235528"/>
            <a:ext cx="346379" cy="264518"/>
            <a:chOff x="5776798" y="3409778"/>
            <a:chExt cx="346379" cy="264518"/>
          </a:xfrm>
        </p:grpSpPr>
        <p:sp>
          <p:nvSpPr>
            <p:cNvPr id="11303" name="Google Shape;11303;p8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88"/>
          <p:cNvGrpSpPr/>
          <p:nvPr/>
        </p:nvGrpSpPr>
        <p:grpSpPr>
          <a:xfrm>
            <a:off x="7108015" y="3222255"/>
            <a:ext cx="344883" cy="290299"/>
            <a:chOff x="7108015" y="3396505"/>
            <a:chExt cx="344883" cy="290299"/>
          </a:xfrm>
        </p:grpSpPr>
        <p:sp>
          <p:nvSpPr>
            <p:cNvPr id="11310" name="Google Shape;11310;p8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8"/>
          <p:cNvGrpSpPr/>
          <p:nvPr/>
        </p:nvGrpSpPr>
        <p:grpSpPr>
          <a:xfrm>
            <a:off x="7551754" y="3216558"/>
            <a:ext cx="344883" cy="301311"/>
            <a:chOff x="7551754" y="3390808"/>
            <a:chExt cx="344883" cy="301311"/>
          </a:xfrm>
        </p:grpSpPr>
        <p:sp>
          <p:nvSpPr>
            <p:cNvPr id="11315" name="Google Shape;11315;p8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88"/>
          <p:cNvGrpSpPr/>
          <p:nvPr/>
        </p:nvGrpSpPr>
        <p:grpSpPr>
          <a:xfrm>
            <a:off x="6707084" y="3213153"/>
            <a:ext cx="261145" cy="308504"/>
            <a:chOff x="6707084" y="3387403"/>
            <a:chExt cx="261145" cy="308504"/>
          </a:xfrm>
        </p:grpSpPr>
        <p:sp>
          <p:nvSpPr>
            <p:cNvPr id="11327" name="Google Shape;11327;p8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88"/>
          <p:cNvGrpSpPr/>
          <p:nvPr/>
        </p:nvGrpSpPr>
        <p:grpSpPr>
          <a:xfrm>
            <a:off x="848978" y="4123387"/>
            <a:ext cx="377824" cy="324418"/>
            <a:chOff x="848978" y="4297637"/>
            <a:chExt cx="377824" cy="324418"/>
          </a:xfrm>
        </p:grpSpPr>
        <p:sp>
          <p:nvSpPr>
            <p:cNvPr id="11332" name="Google Shape;11332;p8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88"/>
          <p:cNvGrpSpPr/>
          <p:nvPr/>
        </p:nvGrpSpPr>
        <p:grpSpPr>
          <a:xfrm>
            <a:off x="1754279" y="4112343"/>
            <a:ext cx="351439" cy="345965"/>
            <a:chOff x="1754279" y="4286593"/>
            <a:chExt cx="351439" cy="345965"/>
          </a:xfrm>
        </p:grpSpPr>
        <p:sp>
          <p:nvSpPr>
            <p:cNvPr id="11335" name="Google Shape;11335;p8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88"/>
          <p:cNvGrpSpPr/>
          <p:nvPr/>
        </p:nvGrpSpPr>
        <p:grpSpPr>
          <a:xfrm>
            <a:off x="3996113" y="4116926"/>
            <a:ext cx="336512" cy="335048"/>
            <a:chOff x="3996113" y="4291176"/>
            <a:chExt cx="336512" cy="335048"/>
          </a:xfrm>
        </p:grpSpPr>
        <p:sp>
          <p:nvSpPr>
            <p:cNvPr id="11341" name="Google Shape;11341;p8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4" name="Google Shape;11344;p88"/>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5" name="Google Shape;11345;p88"/>
          <p:cNvGrpSpPr/>
          <p:nvPr/>
        </p:nvGrpSpPr>
        <p:grpSpPr>
          <a:xfrm>
            <a:off x="2179081" y="4111261"/>
            <a:ext cx="397525" cy="348670"/>
            <a:chOff x="2179081" y="4285511"/>
            <a:chExt cx="397525" cy="348670"/>
          </a:xfrm>
        </p:grpSpPr>
        <p:sp>
          <p:nvSpPr>
            <p:cNvPr id="11346" name="Google Shape;11346;p8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8"/>
          <p:cNvGrpSpPr/>
          <p:nvPr/>
        </p:nvGrpSpPr>
        <p:grpSpPr>
          <a:xfrm>
            <a:off x="3584201" y="4120746"/>
            <a:ext cx="267574" cy="329415"/>
            <a:chOff x="3584201" y="4294996"/>
            <a:chExt cx="267574" cy="329415"/>
          </a:xfrm>
        </p:grpSpPr>
        <p:sp>
          <p:nvSpPr>
            <p:cNvPr id="11349" name="Google Shape;11349;p8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8"/>
          <p:cNvGrpSpPr/>
          <p:nvPr/>
        </p:nvGrpSpPr>
        <p:grpSpPr>
          <a:xfrm>
            <a:off x="3082855" y="4121478"/>
            <a:ext cx="375946" cy="327823"/>
            <a:chOff x="3082855" y="4295728"/>
            <a:chExt cx="375946" cy="327823"/>
          </a:xfrm>
        </p:grpSpPr>
        <p:sp>
          <p:nvSpPr>
            <p:cNvPr id="11354" name="Google Shape;11354;p8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88"/>
          <p:cNvGrpSpPr/>
          <p:nvPr/>
        </p:nvGrpSpPr>
        <p:grpSpPr>
          <a:xfrm>
            <a:off x="2749016" y="4116926"/>
            <a:ext cx="150831" cy="336926"/>
            <a:chOff x="2749016" y="4291176"/>
            <a:chExt cx="150831" cy="336926"/>
          </a:xfrm>
        </p:grpSpPr>
        <p:sp>
          <p:nvSpPr>
            <p:cNvPr id="11366" name="Google Shape;11366;p8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88"/>
          <p:cNvGrpSpPr/>
          <p:nvPr/>
        </p:nvGrpSpPr>
        <p:grpSpPr>
          <a:xfrm>
            <a:off x="7127716" y="4105182"/>
            <a:ext cx="248254" cy="361942"/>
            <a:chOff x="7127716" y="4279432"/>
            <a:chExt cx="248254" cy="361942"/>
          </a:xfrm>
        </p:grpSpPr>
        <p:sp>
          <p:nvSpPr>
            <p:cNvPr id="11371" name="Google Shape;11371;p8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8"/>
          <p:cNvGrpSpPr/>
          <p:nvPr/>
        </p:nvGrpSpPr>
        <p:grpSpPr>
          <a:xfrm>
            <a:off x="7565408" y="4105182"/>
            <a:ext cx="248255" cy="361942"/>
            <a:chOff x="7565408" y="4279432"/>
            <a:chExt cx="248255" cy="361942"/>
          </a:xfrm>
        </p:grpSpPr>
        <p:sp>
          <p:nvSpPr>
            <p:cNvPr id="11381" name="Google Shape;11381;p8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88"/>
          <p:cNvGrpSpPr/>
          <p:nvPr/>
        </p:nvGrpSpPr>
        <p:grpSpPr>
          <a:xfrm>
            <a:off x="6264109" y="4105182"/>
            <a:ext cx="225498" cy="361560"/>
            <a:chOff x="6264109" y="4279432"/>
            <a:chExt cx="225498" cy="361560"/>
          </a:xfrm>
        </p:grpSpPr>
        <p:sp>
          <p:nvSpPr>
            <p:cNvPr id="11390" name="Google Shape;11390;p8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88"/>
          <p:cNvGrpSpPr/>
          <p:nvPr/>
        </p:nvGrpSpPr>
        <p:grpSpPr>
          <a:xfrm>
            <a:off x="7929578" y="4110115"/>
            <a:ext cx="395266" cy="351312"/>
            <a:chOff x="7929578" y="4284365"/>
            <a:chExt cx="395266" cy="351312"/>
          </a:xfrm>
        </p:grpSpPr>
        <p:sp>
          <p:nvSpPr>
            <p:cNvPr id="11393" name="Google Shape;11393;p8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88"/>
          <p:cNvGrpSpPr/>
          <p:nvPr/>
        </p:nvGrpSpPr>
        <p:grpSpPr>
          <a:xfrm>
            <a:off x="6595502" y="4149527"/>
            <a:ext cx="426315" cy="332826"/>
            <a:chOff x="6639652" y="4323777"/>
            <a:chExt cx="426315" cy="332826"/>
          </a:xfrm>
        </p:grpSpPr>
        <p:sp>
          <p:nvSpPr>
            <p:cNvPr id="11398" name="Google Shape;11398;p8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88"/>
          <p:cNvGrpSpPr/>
          <p:nvPr/>
        </p:nvGrpSpPr>
        <p:grpSpPr>
          <a:xfrm>
            <a:off x="5357662" y="4123387"/>
            <a:ext cx="287275" cy="326296"/>
            <a:chOff x="5357662" y="4297637"/>
            <a:chExt cx="287275" cy="326296"/>
          </a:xfrm>
        </p:grpSpPr>
        <p:sp>
          <p:nvSpPr>
            <p:cNvPr id="11409" name="Google Shape;11409;p8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88"/>
          <p:cNvGrpSpPr/>
          <p:nvPr/>
        </p:nvGrpSpPr>
        <p:grpSpPr>
          <a:xfrm>
            <a:off x="5774124" y="4120300"/>
            <a:ext cx="331611" cy="331674"/>
            <a:chOff x="5774124" y="4294550"/>
            <a:chExt cx="331611" cy="331674"/>
          </a:xfrm>
        </p:grpSpPr>
        <p:sp>
          <p:nvSpPr>
            <p:cNvPr id="11415" name="Google Shape;11415;p8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88"/>
          <p:cNvGrpSpPr/>
          <p:nvPr/>
        </p:nvGrpSpPr>
        <p:grpSpPr>
          <a:xfrm>
            <a:off x="4890434" y="4113139"/>
            <a:ext cx="345997" cy="346029"/>
            <a:chOff x="4890434" y="4287389"/>
            <a:chExt cx="345997" cy="346029"/>
          </a:xfrm>
        </p:grpSpPr>
        <p:sp>
          <p:nvSpPr>
            <p:cNvPr id="11418" name="Google Shape;11418;p8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88"/>
          <p:cNvGrpSpPr/>
          <p:nvPr/>
        </p:nvGrpSpPr>
        <p:grpSpPr>
          <a:xfrm>
            <a:off x="2165809" y="3636809"/>
            <a:ext cx="422542" cy="342973"/>
            <a:chOff x="2165809" y="3811059"/>
            <a:chExt cx="422542" cy="342973"/>
          </a:xfrm>
        </p:grpSpPr>
        <p:sp>
          <p:nvSpPr>
            <p:cNvPr id="11426" name="Google Shape;11426;p8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4" name="Google Shape;11444;p88"/>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5" name="Google Shape;11445;p88"/>
          <p:cNvGrpSpPr/>
          <p:nvPr/>
        </p:nvGrpSpPr>
        <p:grpSpPr>
          <a:xfrm>
            <a:off x="903530" y="3631875"/>
            <a:ext cx="264550" cy="353222"/>
            <a:chOff x="903530" y="3806125"/>
            <a:chExt cx="264550" cy="353222"/>
          </a:xfrm>
        </p:grpSpPr>
        <p:sp>
          <p:nvSpPr>
            <p:cNvPr id="11446" name="Google Shape;11446;p8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88"/>
          <p:cNvGrpSpPr/>
          <p:nvPr/>
        </p:nvGrpSpPr>
        <p:grpSpPr>
          <a:xfrm>
            <a:off x="850092" y="3178684"/>
            <a:ext cx="369517" cy="375660"/>
            <a:chOff x="850092" y="3352934"/>
            <a:chExt cx="369517" cy="375660"/>
          </a:xfrm>
        </p:grpSpPr>
        <p:sp>
          <p:nvSpPr>
            <p:cNvPr id="11451" name="Google Shape;11451;p8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88"/>
          <p:cNvGrpSpPr/>
          <p:nvPr/>
        </p:nvGrpSpPr>
        <p:grpSpPr>
          <a:xfrm>
            <a:off x="2611458" y="3642124"/>
            <a:ext cx="426329" cy="332375"/>
            <a:chOff x="2611458" y="3816374"/>
            <a:chExt cx="426329" cy="332375"/>
          </a:xfrm>
        </p:grpSpPr>
        <p:sp>
          <p:nvSpPr>
            <p:cNvPr id="11457" name="Google Shape;11457;p8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7" name="Google Shape;11467;p88"/>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8" name="Google Shape;11468;p88"/>
          <p:cNvGrpSpPr/>
          <p:nvPr/>
        </p:nvGrpSpPr>
        <p:grpSpPr>
          <a:xfrm>
            <a:off x="4019984" y="3631143"/>
            <a:ext cx="293704" cy="353954"/>
            <a:chOff x="4019984" y="3805393"/>
            <a:chExt cx="293704" cy="353954"/>
          </a:xfrm>
        </p:grpSpPr>
        <p:sp>
          <p:nvSpPr>
            <p:cNvPr id="11469" name="Google Shape;11469;p8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8"/>
          <p:cNvGrpSpPr/>
          <p:nvPr/>
        </p:nvGrpSpPr>
        <p:grpSpPr>
          <a:xfrm>
            <a:off x="8006505" y="3215794"/>
            <a:ext cx="323654" cy="303189"/>
            <a:chOff x="8006505" y="3390044"/>
            <a:chExt cx="323654" cy="303189"/>
          </a:xfrm>
        </p:grpSpPr>
        <p:sp>
          <p:nvSpPr>
            <p:cNvPr id="11472" name="Google Shape;11472;p8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88"/>
          <p:cNvGrpSpPr/>
          <p:nvPr/>
        </p:nvGrpSpPr>
        <p:grpSpPr>
          <a:xfrm>
            <a:off x="1299146" y="3632257"/>
            <a:ext cx="367990" cy="351312"/>
            <a:chOff x="1299146" y="3806507"/>
            <a:chExt cx="367990" cy="351312"/>
          </a:xfrm>
        </p:grpSpPr>
        <p:sp>
          <p:nvSpPr>
            <p:cNvPr id="11479" name="Google Shape;11479;p8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1" name="Google Shape;11481;p88"/>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2" name="Google Shape;11482;p88"/>
          <p:cNvGrpSpPr/>
          <p:nvPr/>
        </p:nvGrpSpPr>
        <p:grpSpPr>
          <a:xfrm>
            <a:off x="7550258" y="3658420"/>
            <a:ext cx="371395" cy="301279"/>
            <a:chOff x="7550258" y="3832670"/>
            <a:chExt cx="371395" cy="301279"/>
          </a:xfrm>
        </p:grpSpPr>
        <p:sp>
          <p:nvSpPr>
            <p:cNvPr id="11483" name="Google Shape;11483;p8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1" name="Google Shape;11501;p88"/>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2" name="Google Shape;11502;p88"/>
          <p:cNvGrpSpPr/>
          <p:nvPr/>
        </p:nvGrpSpPr>
        <p:grpSpPr>
          <a:xfrm>
            <a:off x="6659725" y="3633785"/>
            <a:ext cx="367608" cy="350548"/>
            <a:chOff x="6659725" y="3808035"/>
            <a:chExt cx="367608" cy="350548"/>
          </a:xfrm>
        </p:grpSpPr>
        <p:sp>
          <p:nvSpPr>
            <p:cNvPr id="11503" name="Google Shape;11503;p8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88"/>
          <p:cNvGrpSpPr/>
          <p:nvPr/>
        </p:nvGrpSpPr>
        <p:grpSpPr>
          <a:xfrm>
            <a:off x="6219391" y="3642506"/>
            <a:ext cx="356627" cy="334252"/>
            <a:chOff x="6219391" y="3816756"/>
            <a:chExt cx="356627" cy="334252"/>
          </a:xfrm>
        </p:grpSpPr>
        <p:sp>
          <p:nvSpPr>
            <p:cNvPr id="11506" name="Google Shape;11506;p8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88"/>
          <p:cNvGrpSpPr/>
          <p:nvPr/>
        </p:nvGrpSpPr>
        <p:grpSpPr>
          <a:xfrm>
            <a:off x="5778676" y="3652722"/>
            <a:ext cx="349052" cy="313055"/>
            <a:chOff x="5778676" y="3826972"/>
            <a:chExt cx="349052" cy="313055"/>
          </a:xfrm>
        </p:grpSpPr>
        <p:sp>
          <p:nvSpPr>
            <p:cNvPr id="11511" name="Google Shape;11511;p8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88"/>
          <p:cNvGrpSpPr/>
          <p:nvPr/>
        </p:nvGrpSpPr>
        <p:grpSpPr>
          <a:xfrm>
            <a:off x="5355784" y="3660297"/>
            <a:ext cx="299019" cy="297905"/>
            <a:chOff x="5355784" y="3834547"/>
            <a:chExt cx="299019" cy="297905"/>
          </a:xfrm>
        </p:grpSpPr>
        <p:sp>
          <p:nvSpPr>
            <p:cNvPr id="11517" name="Google Shape;11517;p8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88"/>
          <p:cNvGrpSpPr/>
          <p:nvPr/>
        </p:nvGrpSpPr>
        <p:grpSpPr>
          <a:xfrm>
            <a:off x="8036455" y="3633021"/>
            <a:ext cx="292176" cy="353985"/>
            <a:chOff x="8036455" y="3807271"/>
            <a:chExt cx="292176" cy="353985"/>
          </a:xfrm>
        </p:grpSpPr>
        <p:sp>
          <p:nvSpPr>
            <p:cNvPr id="11522" name="Google Shape;11522;p8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4" name="Google Shape;11524;p8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525" name="Google Shape;11525;p8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526" name="Google Shape;11526;p88"/>
          <p:cNvGrpSpPr/>
          <p:nvPr/>
        </p:nvGrpSpPr>
        <p:grpSpPr>
          <a:xfrm>
            <a:off x="4874902" y="3634549"/>
            <a:ext cx="345615" cy="350835"/>
            <a:chOff x="4874902" y="3808799"/>
            <a:chExt cx="345615" cy="350835"/>
          </a:xfrm>
        </p:grpSpPr>
        <p:sp>
          <p:nvSpPr>
            <p:cNvPr id="11527" name="Google Shape;11527;p8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88"/>
          <p:cNvGrpSpPr/>
          <p:nvPr/>
        </p:nvGrpSpPr>
        <p:grpSpPr>
          <a:xfrm>
            <a:off x="3095745" y="3631143"/>
            <a:ext cx="352840" cy="354717"/>
            <a:chOff x="3095745" y="3805393"/>
            <a:chExt cx="352840" cy="354717"/>
          </a:xfrm>
        </p:grpSpPr>
        <p:sp>
          <p:nvSpPr>
            <p:cNvPr id="11545" name="Google Shape;11545;p8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54"/>
        <p:cNvGrpSpPr/>
        <p:nvPr/>
      </p:nvGrpSpPr>
      <p:grpSpPr>
        <a:xfrm>
          <a:off x="0" y="0"/>
          <a:ext cx="0" cy="0"/>
          <a:chOff x="0" y="0"/>
          <a:chExt cx="0" cy="0"/>
        </a:xfrm>
      </p:grpSpPr>
      <p:grpSp>
        <p:nvGrpSpPr>
          <p:cNvPr id="11555" name="Google Shape;11555;p89"/>
          <p:cNvGrpSpPr/>
          <p:nvPr/>
        </p:nvGrpSpPr>
        <p:grpSpPr>
          <a:xfrm>
            <a:off x="2704005" y="4083381"/>
            <a:ext cx="342144" cy="362704"/>
            <a:chOff x="2704005" y="4258781"/>
            <a:chExt cx="342144" cy="362704"/>
          </a:xfrm>
        </p:grpSpPr>
        <p:sp>
          <p:nvSpPr>
            <p:cNvPr id="11556" name="Google Shape;11556;p8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89"/>
          <p:cNvGrpSpPr/>
          <p:nvPr/>
        </p:nvGrpSpPr>
        <p:grpSpPr>
          <a:xfrm>
            <a:off x="2157462" y="4083096"/>
            <a:ext cx="347435" cy="363370"/>
            <a:chOff x="2157462" y="4258496"/>
            <a:chExt cx="347435" cy="363370"/>
          </a:xfrm>
        </p:grpSpPr>
        <p:sp>
          <p:nvSpPr>
            <p:cNvPr id="11564" name="Google Shape;11564;p8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89"/>
          <p:cNvGrpSpPr/>
          <p:nvPr/>
        </p:nvGrpSpPr>
        <p:grpSpPr>
          <a:xfrm>
            <a:off x="4010963" y="3588381"/>
            <a:ext cx="343665" cy="363211"/>
            <a:chOff x="4010963" y="3763781"/>
            <a:chExt cx="343665" cy="363211"/>
          </a:xfrm>
        </p:grpSpPr>
        <p:sp>
          <p:nvSpPr>
            <p:cNvPr id="11568" name="Google Shape;11568;p8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89"/>
          <p:cNvGrpSpPr/>
          <p:nvPr/>
        </p:nvGrpSpPr>
        <p:grpSpPr>
          <a:xfrm>
            <a:off x="2214042" y="3635109"/>
            <a:ext cx="368153" cy="311193"/>
            <a:chOff x="2214042" y="3810509"/>
            <a:chExt cx="368153" cy="311193"/>
          </a:xfrm>
        </p:grpSpPr>
        <p:sp>
          <p:nvSpPr>
            <p:cNvPr id="11574" name="Google Shape;11574;p8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89"/>
          <p:cNvGrpSpPr/>
          <p:nvPr/>
        </p:nvGrpSpPr>
        <p:grpSpPr>
          <a:xfrm>
            <a:off x="1797413" y="3606819"/>
            <a:ext cx="367805" cy="367773"/>
            <a:chOff x="1768938" y="3782219"/>
            <a:chExt cx="367805" cy="367773"/>
          </a:xfrm>
        </p:grpSpPr>
        <p:sp>
          <p:nvSpPr>
            <p:cNvPr id="11577" name="Google Shape;11577;p8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89"/>
          <p:cNvGrpSpPr/>
          <p:nvPr/>
        </p:nvGrpSpPr>
        <p:grpSpPr>
          <a:xfrm>
            <a:off x="2681385" y="3623039"/>
            <a:ext cx="325544" cy="327413"/>
            <a:chOff x="2681385" y="3798439"/>
            <a:chExt cx="325544" cy="327413"/>
          </a:xfrm>
        </p:grpSpPr>
        <p:sp>
          <p:nvSpPr>
            <p:cNvPr id="11583" name="Google Shape;11583;p8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89"/>
          <p:cNvGrpSpPr/>
          <p:nvPr/>
        </p:nvGrpSpPr>
        <p:grpSpPr>
          <a:xfrm>
            <a:off x="6243928" y="4088102"/>
            <a:ext cx="274254" cy="350824"/>
            <a:chOff x="6243928" y="4263502"/>
            <a:chExt cx="274254" cy="350824"/>
          </a:xfrm>
        </p:grpSpPr>
        <p:sp>
          <p:nvSpPr>
            <p:cNvPr id="11591" name="Google Shape;11591;p8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89"/>
          <p:cNvGrpSpPr/>
          <p:nvPr/>
        </p:nvGrpSpPr>
        <p:grpSpPr>
          <a:xfrm>
            <a:off x="3560600" y="3587938"/>
            <a:ext cx="352345" cy="363655"/>
            <a:chOff x="3560600" y="3763338"/>
            <a:chExt cx="352345" cy="363655"/>
          </a:xfrm>
        </p:grpSpPr>
        <p:sp>
          <p:nvSpPr>
            <p:cNvPr id="11600" name="Google Shape;11600;p8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89"/>
          <p:cNvGrpSpPr/>
          <p:nvPr/>
        </p:nvGrpSpPr>
        <p:grpSpPr>
          <a:xfrm>
            <a:off x="5790556" y="4085852"/>
            <a:ext cx="279513" cy="356083"/>
            <a:chOff x="5790556" y="4261252"/>
            <a:chExt cx="279513" cy="356083"/>
          </a:xfrm>
        </p:grpSpPr>
        <p:sp>
          <p:nvSpPr>
            <p:cNvPr id="11604" name="Google Shape;11604;p8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89"/>
          <p:cNvGrpSpPr/>
          <p:nvPr/>
        </p:nvGrpSpPr>
        <p:grpSpPr>
          <a:xfrm>
            <a:off x="5341333" y="4085852"/>
            <a:ext cx="278752" cy="356463"/>
            <a:chOff x="5341333" y="4261252"/>
            <a:chExt cx="278752" cy="356463"/>
          </a:xfrm>
        </p:grpSpPr>
        <p:sp>
          <p:nvSpPr>
            <p:cNvPr id="11612" name="Google Shape;11612;p8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89"/>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0" name="Google Shape;11620;p89"/>
          <p:cNvGrpSpPr/>
          <p:nvPr/>
        </p:nvGrpSpPr>
        <p:grpSpPr>
          <a:xfrm>
            <a:off x="3103646" y="3590676"/>
            <a:ext cx="360233" cy="362451"/>
            <a:chOff x="3107608" y="3763401"/>
            <a:chExt cx="360233" cy="362451"/>
          </a:xfrm>
        </p:grpSpPr>
        <p:sp>
          <p:nvSpPr>
            <p:cNvPr id="11621" name="Google Shape;11621;p8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89"/>
          <p:cNvGrpSpPr/>
          <p:nvPr/>
        </p:nvGrpSpPr>
        <p:grpSpPr>
          <a:xfrm>
            <a:off x="889343" y="3625827"/>
            <a:ext cx="351585" cy="339705"/>
            <a:chOff x="889343" y="3801227"/>
            <a:chExt cx="351585" cy="339705"/>
          </a:xfrm>
        </p:grpSpPr>
        <p:sp>
          <p:nvSpPr>
            <p:cNvPr id="11625" name="Google Shape;11625;p8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89"/>
          <p:cNvGrpSpPr/>
          <p:nvPr/>
        </p:nvGrpSpPr>
        <p:grpSpPr>
          <a:xfrm>
            <a:off x="4896609" y="4085472"/>
            <a:ext cx="278784" cy="355323"/>
            <a:chOff x="4896609" y="4260872"/>
            <a:chExt cx="278784" cy="355323"/>
          </a:xfrm>
        </p:grpSpPr>
        <p:sp>
          <p:nvSpPr>
            <p:cNvPr id="11631" name="Google Shape;11631;p8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89"/>
          <p:cNvGrpSpPr/>
          <p:nvPr/>
        </p:nvGrpSpPr>
        <p:grpSpPr>
          <a:xfrm>
            <a:off x="7598438" y="4090731"/>
            <a:ext cx="260283" cy="345914"/>
            <a:chOff x="7598438" y="4266131"/>
            <a:chExt cx="260283" cy="345914"/>
          </a:xfrm>
        </p:grpSpPr>
        <p:sp>
          <p:nvSpPr>
            <p:cNvPr id="11638" name="Google Shape;11638;p8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89"/>
          <p:cNvGrpSpPr/>
          <p:nvPr/>
        </p:nvGrpSpPr>
        <p:grpSpPr>
          <a:xfrm>
            <a:off x="1767069" y="3184746"/>
            <a:ext cx="286324" cy="348163"/>
            <a:chOff x="1767069" y="3360146"/>
            <a:chExt cx="286324" cy="348163"/>
          </a:xfrm>
        </p:grpSpPr>
        <p:sp>
          <p:nvSpPr>
            <p:cNvPr id="11646" name="Google Shape;11646;p8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89"/>
          <p:cNvGrpSpPr/>
          <p:nvPr/>
        </p:nvGrpSpPr>
        <p:grpSpPr>
          <a:xfrm>
            <a:off x="7149944" y="4090731"/>
            <a:ext cx="260283" cy="345914"/>
            <a:chOff x="7149944" y="4266131"/>
            <a:chExt cx="260283" cy="345914"/>
          </a:xfrm>
        </p:grpSpPr>
        <p:sp>
          <p:nvSpPr>
            <p:cNvPr id="11654" name="Google Shape;11654;p8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89"/>
          <p:cNvGrpSpPr/>
          <p:nvPr/>
        </p:nvGrpSpPr>
        <p:grpSpPr>
          <a:xfrm>
            <a:off x="6695051" y="4083951"/>
            <a:ext cx="270104" cy="360233"/>
            <a:chOff x="6695051" y="4259351"/>
            <a:chExt cx="270104" cy="360233"/>
          </a:xfrm>
        </p:grpSpPr>
        <p:sp>
          <p:nvSpPr>
            <p:cNvPr id="11661" name="Google Shape;11661;p8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89"/>
          <p:cNvGrpSpPr/>
          <p:nvPr/>
        </p:nvGrpSpPr>
        <p:grpSpPr>
          <a:xfrm>
            <a:off x="8047661" y="4082051"/>
            <a:ext cx="277263" cy="362514"/>
            <a:chOff x="8047661" y="4257451"/>
            <a:chExt cx="277263" cy="362514"/>
          </a:xfrm>
        </p:grpSpPr>
        <p:sp>
          <p:nvSpPr>
            <p:cNvPr id="11666" name="Google Shape;11666;p8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8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0" name="Google Shape;11670;p89"/>
          <p:cNvGrpSpPr/>
          <p:nvPr/>
        </p:nvGrpSpPr>
        <p:grpSpPr>
          <a:xfrm>
            <a:off x="6248078" y="3609068"/>
            <a:ext cx="277263" cy="356115"/>
            <a:chOff x="6248078" y="3784468"/>
            <a:chExt cx="277263" cy="356115"/>
          </a:xfrm>
        </p:grpSpPr>
        <p:sp>
          <p:nvSpPr>
            <p:cNvPr id="11671" name="Google Shape;11671;p8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89"/>
          <p:cNvGrpSpPr/>
          <p:nvPr/>
        </p:nvGrpSpPr>
        <p:grpSpPr>
          <a:xfrm>
            <a:off x="5800725" y="3610589"/>
            <a:ext cx="277644" cy="354594"/>
            <a:chOff x="5800725" y="3785989"/>
            <a:chExt cx="277644" cy="354594"/>
          </a:xfrm>
        </p:grpSpPr>
        <p:sp>
          <p:nvSpPr>
            <p:cNvPr id="11677" name="Google Shape;11677;p8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89"/>
          <p:cNvGrpSpPr/>
          <p:nvPr/>
        </p:nvGrpSpPr>
        <p:grpSpPr>
          <a:xfrm>
            <a:off x="2206122" y="3185348"/>
            <a:ext cx="308183" cy="347561"/>
            <a:chOff x="2206122" y="3360748"/>
            <a:chExt cx="308183" cy="347561"/>
          </a:xfrm>
        </p:grpSpPr>
        <p:sp>
          <p:nvSpPr>
            <p:cNvPr id="11685" name="Google Shape;11685;p8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89"/>
          <p:cNvGrpSpPr/>
          <p:nvPr/>
        </p:nvGrpSpPr>
        <p:grpSpPr>
          <a:xfrm>
            <a:off x="5353403" y="3610209"/>
            <a:ext cx="277992" cy="354974"/>
            <a:chOff x="5353403" y="3785609"/>
            <a:chExt cx="277992" cy="354974"/>
          </a:xfrm>
        </p:grpSpPr>
        <p:sp>
          <p:nvSpPr>
            <p:cNvPr id="11691" name="Google Shape;11691;p8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89"/>
          <p:cNvGrpSpPr/>
          <p:nvPr/>
        </p:nvGrpSpPr>
        <p:grpSpPr>
          <a:xfrm>
            <a:off x="4896229" y="3610589"/>
            <a:ext cx="278784" cy="354594"/>
            <a:chOff x="4896229" y="3785989"/>
            <a:chExt cx="278784" cy="354594"/>
          </a:xfrm>
        </p:grpSpPr>
        <p:sp>
          <p:nvSpPr>
            <p:cNvPr id="11698" name="Google Shape;11698;p8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89"/>
          <p:cNvGrpSpPr/>
          <p:nvPr/>
        </p:nvGrpSpPr>
        <p:grpSpPr>
          <a:xfrm>
            <a:off x="7592387" y="3612458"/>
            <a:ext cx="273874" cy="351204"/>
            <a:chOff x="7592387" y="3787858"/>
            <a:chExt cx="273874" cy="351204"/>
          </a:xfrm>
        </p:grpSpPr>
        <p:sp>
          <p:nvSpPr>
            <p:cNvPr id="11705" name="Google Shape;11705;p8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89"/>
          <p:cNvGrpSpPr/>
          <p:nvPr/>
        </p:nvGrpSpPr>
        <p:grpSpPr>
          <a:xfrm>
            <a:off x="7145794" y="3612458"/>
            <a:ext cx="274254" cy="350444"/>
            <a:chOff x="7145794" y="3787858"/>
            <a:chExt cx="274254" cy="350444"/>
          </a:xfrm>
        </p:grpSpPr>
        <p:sp>
          <p:nvSpPr>
            <p:cNvPr id="11710" name="Google Shape;11710;p8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89"/>
          <p:cNvGrpSpPr/>
          <p:nvPr/>
        </p:nvGrpSpPr>
        <p:grpSpPr>
          <a:xfrm>
            <a:off x="8054060" y="3611698"/>
            <a:ext cx="266334" cy="353834"/>
            <a:chOff x="8054060" y="3787098"/>
            <a:chExt cx="266334" cy="353834"/>
          </a:xfrm>
        </p:grpSpPr>
        <p:sp>
          <p:nvSpPr>
            <p:cNvPr id="11717" name="Google Shape;11717;p8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89"/>
          <p:cNvGrpSpPr/>
          <p:nvPr/>
        </p:nvGrpSpPr>
        <p:grpSpPr>
          <a:xfrm>
            <a:off x="6702211" y="3607199"/>
            <a:ext cx="270104" cy="361754"/>
            <a:chOff x="6702211" y="3782599"/>
            <a:chExt cx="270104" cy="361754"/>
          </a:xfrm>
        </p:grpSpPr>
        <p:sp>
          <p:nvSpPr>
            <p:cNvPr id="11722" name="Google Shape;11722;p8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89"/>
          <p:cNvGrpSpPr/>
          <p:nvPr/>
        </p:nvGrpSpPr>
        <p:grpSpPr>
          <a:xfrm>
            <a:off x="3516886" y="3263327"/>
            <a:ext cx="391854" cy="269922"/>
            <a:chOff x="3516850" y="3406526"/>
            <a:chExt cx="369674" cy="254644"/>
          </a:xfrm>
        </p:grpSpPr>
        <p:sp>
          <p:nvSpPr>
            <p:cNvPr id="11728" name="Google Shape;11728;p8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89"/>
          <p:cNvGrpSpPr/>
          <p:nvPr/>
        </p:nvGrpSpPr>
        <p:grpSpPr>
          <a:xfrm>
            <a:off x="1310655" y="3185127"/>
            <a:ext cx="306314" cy="347403"/>
            <a:chOff x="1310655" y="3360527"/>
            <a:chExt cx="306314" cy="347403"/>
          </a:xfrm>
        </p:grpSpPr>
        <p:sp>
          <p:nvSpPr>
            <p:cNvPr id="11733" name="Google Shape;11733;p8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89"/>
          <p:cNvGrpSpPr/>
          <p:nvPr/>
        </p:nvGrpSpPr>
        <p:grpSpPr>
          <a:xfrm>
            <a:off x="3119678" y="3184746"/>
            <a:ext cx="269343" cy="348543"/>
            <a:chOff x="3119678" y="3360146"/>
            <a:chExt cx="269343" cy="348543"/>
          </a:xfrm>
        </p:grpSpPr>
        <p:sp>
          <p:nvSpPr>
            <p:cNvPr id="11739" name="Google Shape;11739;p8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89"/>
          <p:cNvGrpSpPr/>
          <p:nvPr/>
        </p:nvGrpSpPr>
        <p:grpSpPr>
          <a:xfrm>
            <a:off x="3967213" y="3181547"/>
            <a:ext cx="368185" cy="354753"/>
            <a:chOff x="3967213" y="3356947"/>
            <a:chExt cx="368185" cy="354753"/>
          </a:xfrm>
        </p:grpSpPr>
        <p:sp>
          <p:nvSpPr>
            <p:cNvPr id="11747" name="Google Shape;11747;p8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89"/>
          <p:cNvGrpSpPr/>
          <p:nvPr/>
        </p:nvGrpSpPr>
        <p:grpSpPr>
          <a:xfrm>
            <a:off x="871254" y="3184746"/>
            <a:ext cx="285183" cy="347023"/>
            <a:chOff x="871254" y="3360146"/>
            <a:chExt cx="285183" cy="347023"/>
          </a:xfrm>
        </p:grpSpPr>
        <p:sp>
          <p:nvSpPr>
            <p:cNvPr id="11753" name="Google Shape;11753;p8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89"/>
          <p:cNvGrpSpPr/>
          <p:nvPr/>
        </p:nvGrpSpPr>
        <p:grpSpPr>
          <a:xfrm>
            <a:off x="2665165" y="3184746"/>
            <a:ext cx="281794" cy="349684"/>
            <a:chOff x="2665165" y="3360146"/>
            <a:chExt cx="281794" cy="349684"/>
          </a:xfrm>
        </p:grpSpPr>
        <p:sp>
          <p:nvSpPr>
            <p:cNvPr id="11758" name="Google Shape;11758;p8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89"/>
          <p:cNvGrpSpPr/>
          <p:nvPr/>
        </p:nvGrpSpPr>
        <p:grpSpPr>
          <a:xfrm>
            <a:off x="7156344" y="3172296"/>
            <a:ext cx="264465" cy="353074"/>
            <a:chOff x="7156344" y="3347696"/>
            <a:chExt cx="264465" cy="353074"/>
          </a:xfrm>
        </p:grpSpPr>
        <p:sp>
          <p:nvSpPr>
            <p:cNvPr id="11764" name="Google Shape;11764;p8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9"/>
          <p:cNvGrpSpPr/>
          <p:nvPr/>
        </p:nvGrpSpPr>
        <p:grpSpPr>
          <a:xfrm>
            <a:off x="6703732" y="3171536"/>
            <a:ext cx="264813" cy="352693"/>
            <a:chOff x="6703732" y="3346936"/>
            <a:chExt cx="264813" cy="352693"/>
          </a:xfrm>
        </p:grpSpPr>
        <p:sp>
          <p:nvSpPr>
            <p:cNvPr id="11770" name="Google Shape;11770;p8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89"/>
          <p:cNvGrpSpPr/>
          <p:nvPr/>
        </p:nvGrpSpPr>
        <p:grpSpPr>
          <a:xfrm>
            <a:off x="6252228" y="3171536"/>
            <a:ext cx="265193" cy="352693"/>
            <a:chOff x="6252228" y="3346936"/>
            <a:chExt cx="265193" cy="352693"/>
          </a:xfrm>
        </p:grpSpPr>
        <p:sp>
          <p:nvSpPr>
            <p:cNvPr id="11776" name="Google Shape;11776;p8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89"/>
          <p:cNvGrpSpPr/>
          <p:nvPr/>
        </p:nvGrpSpPr>
        <p:grpSpPr>
          <a:xfrm>
            <a:off x="5801105" y="3172296"/>
            <a:ext cx="264813" cy="351933"/>
            <a:chOff x="5801105" y="3347696"/>
            <a:chExt cx="264813" cy="351933"/>
          </a:xfrm>
        </p:grpSpPr>
        <p:sp>
          <p:nvSpPr>
            <p:cNvPr id="11780" name="Google Shape;11780;p8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89"/>
          <p:cNvGrpSpPr/>
          <p:nvPr/>
        </p:nvGrpSpPr>
        <p:grpSpPr>
          <a:xfrm>
            <a:off x="5349253" y="3171536"/>
            <a:ext cx="265922" cy="352693"/>
            <a:chOff x="5349253" y="3346936"/>
            <a:chExt cx="265922" cy="352693"/>
          </a:xfrm>
        </p:grpSpPr>
        <p:sp>
          <p:nvSpPr>
            <p:cNvPr id="11785" name="Google Shape;11785;p8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9"/>
          <p:cNvGrpSpPr/>
          <p:nvPr/>
        </p:nvGrpSpPr>
        <p:grpSpPr>
          <a:xfrm>
            <a:off x="4907159" y="3171536"/>
            <a:ext cx="264845" cy="354214"/>
            <a:chOff x="4907159" y="3346936"/>
            <a:chExt cx="264845" cy="354214"/>
          </a:xfrm>
        </p:grpSpPr>
        <p:sp>
          <p:nvSpPr>
            <p:cNvPr id="11792" name="Google Shape;11792;p8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9"/>
          <p:cNvGrpSpPr/>
          <p:nvPr/>
        </p:nvGrpSpPr>
        <p:grpSpPr>
          <a:xfrm>
            <a:off x="8048421" y="3159086"/>
            <a:ext cx="276503" cy="369674"/>
            <a:chOff x="8048421" y="3334486"/>
            <a:chExt cx="276503" cy="369674"/>
          </a:xfrm>
        </p:grpSpPr>
        <p:sp>
          <p:nvSpPr>
            <p:cNvPr id="11795" name="Google Shape;11795;p8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89"/>
          <p:cNvGrpSpPr/>
          <p:nvPr/>
        </p:nvGrpSpPr>
        <p:grpSpPr>
          <a:xfrm>
            <a:off x="7575787" y="3154555"/>
            <a:ext cx="295384" cy="376834"/>
            <a:chOff x="7575787" y="3329955"/>
            <a:chExt cx="295384" cy="376834"/>
          </a:xfrm>
        </p:grpSpPr>
        <p:sp>
          <p:nvSpPr>
            <p:cNvPr id="11802" name="Google Shape;11802;p8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9"/>
          <p:cNvGrpSpPr/>
          <p:nvPr/>
        </p:nvGrpSpPr>
        <p:grpSpPr>
          <a:xfrm>
            <a:off x="864062" y="2709103"/>
            <a:ext cx="264084" cy="347783"/>
            <a:chOff x="864062" y="2884503"/>
            <a:chExt cx="264084" cy="347783"/>
          </a:xfrm>
        </p:grpSpPr>
        <p:sp>
          <p:nvSpPr>
            <p:cNvPr id="11809" name="Google Shape;11809;p8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89"/>
          <p:cNvGrpSpPr/>
          <p:nvPr/>
        </p:nvGrpSpPr>
        <p:grpSpPr>
          <a:xfrm>
            <a:off x="3978523" y="2709261"/>
            <a:ext cx="348955" cy="346516"/>
            <a:chOff x="3978523" y="2884661"/>
            <a:chExt cx="348955" cy="346516"/>
          </a:xfrm>
        </p:grpSpPr>
        <p:sp>
          <p:nvSpPr>
            <p:cNvPr id="11820" name="Google Shape;11820;p8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89"/>
          <p:cNvGrpSpPr/>
          <p:nvPr/>
        </p:nvGrpSpPr>
        <p:grpSpPr>
          <a:xfrm>
            <a:off x="3556255" y="2709863"/>
            <a:ext cx="347435" cy="345534"/>
            <a:chOff x="3527780" y="2885263"/>
            <a:chExt cx="347435" cy="345534"/>
          </a:xfrm>
        </p:grpSpPr>
        <p:sp>
          <p:nvSpPr>
            <p:cNvPr id="11829" name="Google Shape;11829;p8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89"/>
          <p:cNvGrpSpPr/>
          <p:nvPr/>
        </p:nvGrpSpPr>
        <p:grpSpPr>
          <a:xfrm>
            <a:off x="2239671" y="2709103"/>
            <a:ext cx="218053" cy="348543"/>
            <a:chOff x="2239671" y="2884503"/>
            <a:chExt cx="218053" cy="348543"/>
          </a:xfrm>
        </p:grpSpPr>
        <p:sp>
          <p:nvSpPr>
            <p:cNvPr id="11853" name="Google Shape;11853;p8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9"/>
          <p:cNvGrpSpPr/>
          <p:nvPr/>
        </p:nvGrpSpPr>
        <p:grpSpPr>
          <a:xfrm>
            <a:off x="2691555" y="2709103"/>
            <a:ext cx="215044" cy="348924"/>
            <a:chOff x="2691555" y="2884503"/>
            <a:chExt cx="215044" cy="348924"/>
          </a:xfrm>
        </p:grpSpPr>
        <p:sp>
          <p:nvSpPr>
            <p:cNvPr id="11859" name="Google Shape;11859;p8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89"/>
          <p:cNvGrpSpPr/>
          <p:nvPr/>
        </p:nvGrpSpPr>
        <p:grpSpPr>
          <a:xfrm>
            <a:off x="1770459" y="2709103"/>
            <a:ext cx="254644" cy="348828"/>
            <a:chOff x="1770459" y="2884503"/>
            <a:chExt cx="254644" cy="348828"/>
          </a:xfrm>
        </p:grpSpPr>
        <p:sp>
          <p:nvSpPr>
            <p:cNvPr id="11863" name="Google Shape;11863;p8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9"/>
          <p:cNvGrpSpPr/>
          <p:nvPr/>
        </p:nvGrpSpPr>
        <p:grpSpPr>
          <a:xfrm>
            <a:off x="1317466" y="2709483"/>
            <a:ext cx="258382" cy="348543"/>
            <a:chOff x="1317466" y="2884883"/>
            <a:chExt cx="258382" cy="348543"/>
          </a:xfrm>
        </p:grpSpPr>
        <p:sp>
          <p:nvSpPr>
            <p:cNvPr id="11872" name="Google Shape;11872;p8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9"/>
          <p:cNvGrpSpPr/>
          <p:nvPr/>
        </p:nvGrpSpPr>
        <p:grpSpPr>
          <a:xfrm>
            <a:off x="3121167" y="2709483"/>
            <a:ext cx="258414" cy="348543"/>
            <a:chOff x="3121167" y="2884883"/>
            <a:chExt cx="258414" cy="348543"/>
          </a:xfrm>
        </p:grpSpPr>
        <p:sp>
          <p:nvSpPr>
            <p:cNvPr id="11881" name="Google Shape;11881;p8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89"/>
          <p:cNvGrpSpPr/>
          <p:nvPr/>
        </p:nvGrpSpPr>
        <p:grpSpPr>
          <a:xfrm>
            <a:off x="4899999" y="2706695"/>
            <a:ext cx="271244" cy="346801"/>
            <a:chOff x="4899999" y="2882095"/>
            <a:chExt cx="271244" cy="346801"/>
          </a:xfrm>
        </p:grpSpPr>
        <p:sp>
          <p:nvSpPr>
            <p:cNvPr id="11890" name="Google Shape;11890;p8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9"/>
          <p:cNvGrpSpPr/>
          <p:nvPr/>
        </p:nvGrpSpPr>
        <p:grpSpPr>
          <a:xfrm>
            <a:off x="7162775" y="2705713"/>
            <a:ext cx="259523" cy="346294"/>
            <a:chOff x="7162775" y="2881113"/>
            <a:chExt cx="259523" cy="346294"/>
          </a:xfrm>
        </p:grpSpPr>
        <p:sp>
          <p:nvSpPr>
            <p:cNvPr id="11901" name="Google Shape;11901;p8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89"/>
          <p:cNvGrpSpPr/>
          <p:nvPr/>
        </p:nvGrpSpPr>
        <p:grpSpPr>
          <a:xfrm>
            <a:off x="6709751" y="2706442"/>
            <a:ext cx="261075" cy="347815"/>
            <a:chOff x="6709751" y="2881842"/>
            <a:chExt cx="261075" cy="347815"/>
          </a:xfrm>
        </p:grpSpPr>
        <p:sp>
          <p:nvSpPr>
            <p:cNvPr id="11908" name="Google Shape;11908;p8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89"/>
          <p:cNvGrpSpPr/>
          <p:nvPr/>
        </p:nvGrpSpPr>
        <p:grpSpPr>
          <a:xfrm>
            <a:off x="5807156" y="2705713"/>
            <a:ext cx="261043" cy="348163"/>
            <a:chOff x="5807156" y="2881113"/>
            <a:chExt cx="261043" cy="348163"/>
          </a:xfrm>
        </p:grpSpPr>
        <p:sp>
          <p:nvSpPr>
            <p:cNvPr id="11915" name="Google Shape;11915;p8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89"/>
          <p:cNvGrpSpPr/>
          <p:nvPr/>
        </p:nvGrpSpPr>
        <p:grpSpPr>
          <a:xfrm>
            <a:off x="5355653" y="2706093"/>
            <a:ext cx="262184" cy="346643"/>
            <a:chOff x="5355653" y="2881493"/>
            <a:chExt cx="262184" cy="346643"/>
          </a:xfrm>
        </p:grpSpPr>
        <p:sp>
          <p:nvSpPr>
            <p:cNvPr id="11921" name="Google Shape;11921;p8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89"/>
          <p:cNvGrpSpPr/>
          <p:nvPr/>
        </p:nvGrpSpPr>
        <p:grpSpPr>
          <a:xfrm>
            <a:off x="8055961" y="2706442"/>
            <a:ext cx="260283" cy="345914"/>
            <a:chOff x="8055961" y="2881842"/>
            <a:chExt cx="260283" cy="345914"/>
          </a:xfrm>
        </p:grpSpPr>
        <p:sp>
          <p:nvSpPr>
            <p:cNvPr id="11927" name="Google Shape;11927;p8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89"/>
          <p:cNvGrpSpPr/>
          <p:nvPr/>
        </p:nvGrpSpPr>
        <p:grpSpPr>
          <a:xfrm>
            <a:off x="7609368" y="2718512"/>
            <a:ext cx="264813" cy="353105"/>
            <a:chOff x="7609368" y="2893912"/>
            <a:chExt cx="264813" cy="353105"/>
          </a:xfrm>
        </p:grpSpPr>
        <p:sp>
          <p:nvSpPr>
            <p:cNvPr id="11932" name="Google Shape;11932;p8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89"/>
          <p:cNvGrpSpPr/>
          <p:nvPr/>
        </p:nvGrpSpPr>
        <p:grpSpPr>
          <a:xfrm>
            <a:off x="6248458" y="2694372"/>
            <a:ext cx="270864" cy="360645"/>
            <a:chOff x="6248458" y="2869772"/>
            <a:chExt cx="270864" cy="360645"/>
          </a:xfrm>
        </p:grpSpPr>
        <p:sp>
          <p:nvSpPr>
            <p:cNvPr id="11939" name="Google Shape;11939;p8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89"/>
          <p:cNvGrpSpPr/>
          <p:nvPr/>
        </p:nvGrpSpPr>
        <p:grpSpPr>
          <a:xfrm>
            <a:off x="3075928" y="2270398"/>
            <a:ext cx="363243" cy="300675"/>
            <a:chOff x="3075928" y="2445798"/>
            <a:chExt cx="363243" cy="300675"/>
          </a:xfrm>
        </p:grpSpPr>
        <p:sp>
          <p:nvSpPr>
            <p:cNvPr id="11945" name="Google Shape;11945;p8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89"/>
          <p:cNvGrpSpPr/>
          <p:nvPr/>
        </p:nvGrpSpPr>
        <p:grpSpPr>
          <a:xfrm>
            <a:off x="2633105" y="2256459"/>
            <a:ext cx="363243" cy="328585"/>
            <a:chOff x="2633105" y="2431859"/>
            <a:chExt cx="363243" cy="328585"/>
          </a:xfrm>
        </p:grpSpPr>
        <p:sp>
          <p:nvSpPr>
            <p:cNvPr id="11957" name="Google Shape;11957;p8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89"/>
          <p:cNvGrpSpPr/>
          <p:nvPr/>
        </p:nvGrpSpPr>
        <p:grpSpPr>
          <a:xfrm>
            <a:off x="2189142" y="2245910"/>
            <a:ext cx="365904" cy="350064"/>
            <a:chOff x="2189142" y="2421310"/>
            <a:chExt cx="365904" cy="350064"/>
          </a:xfrm>
        </p:grpSpPr>
        <p:sp>
          <p:nvSpPr>
            <p:cNvPr id="11966" name="Google Shape;11966;p8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5" name="Google Shape;11975;p89"/>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6" name="Google Shape;11976;p89"/>
          <p:cNvGrpSpPr/>
          <p:nvPr/>
        </p:nvGrpSpPr>
        <p:grpSpPr>
          <a:xfrm>
            <a:off x="3961923" y="2310917"/>
            <a:ext cx="364415" cy="220936"/>
            <a:chOff x="3961923" y="2486317"/>
            <a:chExt cx="364415" cy="220936"/>
          </a:xfrm>
        </p:grpSpPr>
        <p:sp>
          <p:nvSpPr>
            <p:cNvPr id="11977" name="Google Shape;11977;p8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1" name="Google Shape;11981;p89"/>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2" name="Google Shape;11982;p89"/>
          <p:cNvGrpSpPr/>
          <p:nvPr/>
        </p:nvGrpSpPr>
        <p:grpSpPr>
          <a:xfrm>
            <a:off x="1303876" y="2243977"/>
            <a:ext cx="363275" cy="354626"/>
            <a:chOff x="1303876" y="2419377"/>
            <a:chExt cx="363275" cy="354626"/>
          </a:xfrm>
        </p:grpSpPr>
        <p:sp>
          <p:nvSpPr>
            <p:cNvPr id="11983" name="Google Shape;11983;p8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89"/>
          <p:cNvGrpSpPr/>
          <p:nvPr/>
        </p:nvGrpSpPr>
        <p:grpSpPr>
          <a:xfrm>
            <a:off x="861053" y="2239510"/>
            <a:ext cx="362134" cy="363623"/>
            <a:chOff x="861053" y="2414910"/>
            <a:chExt cx="362134" cy="363623"/>
          </a:xfrm>
        </p:grpSpPr>
        <p:sp>
          <p:nvSpPr>
            <p:cNvPr id="11992" name="Google Shape;11992;p8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89"/>
          <p:cNvGrpSpPr/>
          <p:nvPr/>
        </p:nvGrpSpPr>
        <p:grpSpPr>
          <a:xfrm>
            <a:off x="7594288" y="2239859"/>
            <a:ext cx="279513" cy="355735"/>
            <a:chOff x="7594288" y="2415259"/>
            <a:chExt cx="279513" cy="355735"/>
          </a:xfrm>
        </p:grpSpPr>
        <p:sp>
          <p:nvSpPr>
            <p:cNvPr id="11998" name="Google Shape;11998;p8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89"/>
          <p:cNvGrpSpPr/>
          <p:nvPr/>
        </p:nvGrpSpPr>
        <p:grpSpPr>
          <a:xfrm>
            <a:off x="7145794" y="2240239"/>
            <a:ext cx="278784" cy="355735"/>
            <a:chOff x="7145794" y="2415639"/>
            <a:chExt cx="278784" cy="355735"/>
          </a:xfrm>
        </p:grpSpPr>
        <p:sp>
          <p:nvSpPr>
            <p:cNvPr id="12005" name="Google Shape;12005;p8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89"/>
          <p:cNvGrpSpPr/>
          <p:nvPr/>
        </p:nvGrpSpPr>
        <p:grpSpPr>
          <a:xfrm>
            <a:off x="6698441" y="2239130"/>
            <a:ext cx="277644" cy="357984"/>
            <a:chOff x="6698441" y="2414530"/>
            <a:chExt cx="277644" cy="357984"/>
          </a:xfrm>
        </p:grpSpPr>
        <p:sp>
          <p:nvSpPr>
            <p:cNvPr id="12016" name="Google Shape;12016;p8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2" name="Google Shape;12022;p89"/>
          <p:cNvGrpSpPr/>
          <p:nvPr/>
        </p:nvGrpSpPr>
        <p:grpSpPr>
          <a:xfrm>
            <a:off x="4897750" y="2240239"/>
            <a:ext cx="279513" cy="357255"/>
            <a:chOff x="4897750" y="2415639"/>
            <a:chExt cx="279513" cy="357255"/>
          </a:xfrm>
        </p:grpSpPr>
        <p:sp>
          <p:nvSpPr>
            <p:cNvPr id="12023" name="Google Shape;12023;p8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89"/>
          <p:cNvGrpSpPr/>
          <p:nvPr/>
        </p:nvGrpSpPr>
        <p:grpSpPr>
          <a:xfrm>
            <a:off x="5812066" y="2240619"/>
            <a:ext cx="264813" cy="353454"/>
            <a:chOff x="5812066" y="2416019"/>
            <a:chExt cx="264813" cy="353454"/>
          </a:xfrm>
        </p:grpSpPr>
        <p:sp>
          <p:nvSpPr>
            <p:cNvPr id="12032" name="Google Shape;12032;p8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89"/>
          <p:cNvGrpSpPr/>
          <p:nvPr/>
        </p:nvGrpSpPr>
        <p:grpSpPr>
          <a:xfrm>
            <a:off x="8054820" y="2240999"/>
            <a:ext cx="264433" cy="353454"/>
            <a:chOff x="8054820" y="2416399"/>
            <a:chExt cx="264433" cy="353454"/>
          </a:xfrm>
        </p:grpSpPr>
        <p:sp>
          <p:nvSpPr>
            <p:cNvPr id="12040" name="Google Shape;12040;p8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6" name="Google Shape;12046;p89"/>
          <p:cNvGrpSpPr/>
          <p:nvPr/>
        </p:nvGrpSpPr>
        <p:grpSpPr>
          <a:xfrm>
            <a:off x="5356413" y="2237990"/>
            <a:ext cx="271212" cy="361374"/>
            <a:chOff x="5356413" y="2413390"/>
            <a:chExt cx="271212" cy="361374"/>
          </a:xfrm>
        </p:grpSpPr>
        <p:sp>
          <p:nvSpPr>
            <p:cNvPr id="12047" name="Google Shape;12047;p8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89"/>
          <p:cNvGrpSpPr/>
          <p:nvPr/>
        </p:nvGrpSpPr>
        <p:grpSpPr>
          <a:xfrm>
            <a:off x="6255238" y="2236849"/>
            <a:ext cx="271244" cy="360994"/>
            <a:chOff x="6255238" y="2412249"/>
            <a:chExt cx="271244" cy="360994"/>
          </a:xfrm>
        </p:grpSpPr>
        <p:sp>
          <p:nvSpPr>
            <p:cNvPr id="12053" name="Google Shape;12053;p8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89"/>
          <p:cNvGrpSpPr/>
          <p:nvPr/>
        </p:nvGrpSpPr>
        <p:grpSpPr>
          <a:xfrm>
            <a:off x="2185372" y="1782399"/>
            <a:ext cx="366664" cy="366981"/>
            <a:chOff x="2185372" y="1957799"/>
            <a:chExt cx="366664" cy="366981"/>
          </a:xfrm>
        </p:grpSpPr>
        <p:sp>
          <p:nvSpPr>
            <p:cNvPr id="12060" name="Google Shape;12060;p8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89"/>
          <p:cNvGrpSpPr/>
          <p:nvPr/>
        </p:nvGrpSpPr>
        <p:grpSpPr>
          <a:xfrm>
            <a:off x="1737258" y="1812971"/>
            <a:ext cx="370814" cy="307359"/>
            <a:chOff x="1737258" y="1988371"/>
            <a:chExt cx="370814" cy="307359"/>
          </a:xfrm>
        </p:grpSpPr>
        <p:sp>
          <p:nvSpPr>
            <p:cNvPr id="12069" name="Google Shape;12069;p8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89"/>
          <p:cNvGrpSpPr/>
          <p:nvPr/>
        </p:nvGrpSpPr>
        <p:grpSpPr>
          <a:xfrm>
            <a:off x="848983" y="1814111"/>
            <a:ext cx="369294" cy="304350"/>
            <a:chOff x="848983" y="1989511"/>
            <a:chExt cx="369294" cy="304350"/>
          </a:xfrm>
        </p:grpSpPr>
        <p:sp>
          <p:nvSpPr>
            <p:cNvPr id="12074" name="Google Shape;12074;p8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89"/>
          <p:cNvGrpSpPr/>
          <p:nvPr/>
        </p:nvGrpSpPr>
        <p:grpSpPr>
          <a:xfrm>
            <a:off x="3074027" y="1808377"/>
            <a:ext cx="380604" cy="313854"/>
            <a:chOff x="3074027" y="1983777"/>
            <a:chExt cx="380604" cy="313854"/>
          </a:xfrm>
        </p:grpSpPr>
        <p:sp>
          <p:nvSpPr>
            <p:cNvPr id="12080" name="Google Shape;12080;p8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89"/>
          <p:cNvGrpSpPr/>
          <p:nvPr/>
        </p:nvGrpSpPr>
        <p:grpSpPr>
          <a:xfrm>
            <a:off x="3522521" y="1800457"/>
            <a:ext cx="367013" cy="331278"/>
            <a:chOff x="3522521" y="1975857"/>
            <a:chExt cx="367013" cy="331278"/>
          </a:xfrm>
        </p:grpSpPr>
        <p:sp>
          <p:nvSpPr>
            <p:cNvPr id="12086" name="Google Shape;12086;p8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89"/>
          <p:cNvGrpSpPr/>
          <p:nvPr/>
        </p:nvGrpSpPr>
        <p:grpSpPr>
          <a:xfrm>
            <a:off x="2630824" y="1801566"/>
            <a:ext cx="368185" cy="330454"/>
            <a:chOff x="2630824" y="1976966"/>
            <a:chExt cx="368185" cy="330454"/>
          </a:xfrm>
        </p:grpSpPr>
        <p:sp>
          <p:nvSpPr>
            <p:cNvPr id="12094" name="Google Shape;12094;p8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2" name="Google Shape;12102;p89"/>
          <p:cNvGrpSpPr/>
          <p:nvPr/>
        </p:nvGrpSpPr>
        <p:grpSpPr>
          <a:xfrm>
            <a:off x="1293706" y="1791016"/>
            <a:ext cx="369294" cy="350444"/>
            <a:chOff x="1293706" y="1966416"/>
            <a:chExt cx="369294" cy="350444"/>
          </a:xfrm>
        </p:grpSpPr>
        <p:sp>
          <p:nvSpPr>
            <p:cNvPr id="12103" name="Google Shape;12103;p8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89"/>
          <p:cNvGrpSpPr/>
          <p:nvPr/>
        </p:nvGrpSpPr>
        <p:grpSpPr>
          <a:xfrm>
            <a:off x="3967213" y="1800077"/>
            <a:ext cx="368185" cy="331816"/>
            <a:chOff x="3967213" y="1975477"/>
            <a:chExt cx="368185" cy="331816"/>
          </a:xfrm>
        </p:grpSpPr>
        <p:sp>
          <p:nvSpPr>
            <p:cNvPr id="12112" name="Google Shape;12112;p8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89"/>
          <p:cNvGrpSpPr/>
          <p:nvPr/>
        </p:nvGrpSpPr>
        <p:grpSpPr>
          <a:xfrm>
            <a:off x="8047661" y="1793646"/>
            <a:ext cx="279132" cy="356875"/>
            <a:chOff x="8047661" y="1969046"/>
            <a:chExt cx="279132" cy="356875"/>
          </a:xfrm>
        </p:grpSpPr>
        <p:sp>
          <p:nvSpPr>
            <p:cNvPr id="12116" name="Google Shape;12116;p8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89"/>
          <p:cNvGrpSpPr/>
          <p:nvPr/>
        </p:nvGrpSpPr>
        <p:grpSpPr>
          <a:xfrm>
            <a:off x="7596157" y="1792759"/>
            <a:ext cx="279544" cy="358142"/>
            <a:chOff x="7596157" y="1968159"/>
            <a:chExt cx="279544" cy="358142"/>
          </a:xfrm>
        </p:grpSpPr>
        <p:sp>
          <p:nvSpPr>
            <p:cNvPr id="12121" name="Google Shape;12121;p8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89"/>
          <p:cNvGrpSpPr/>
          <p:nvPr/>
        </p:nvGrpSpPr>
        <p:grpSpPr>
          <a:xfrm>
            <a:off x="7147315" y="1793646"/>
            <a:ext cx="279513" cy="357636"/>
            <a:chOff x="7147315" y="1969046"/>
            <a:chExt cx="279513" cy="357636"/>
          </a:xfrm>
        </p:grpSpPr>
        <p:sp>
          <p:nvSpPr>
            <p:cNvPr id="12128" name="Google Shape;12128;p8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89"/>
          <p:cNvGrpSpPr/>
          <p:nvPr/>
        </p:nvGrpSpPr>
        <p:grpSpPr>
          <a:xfrm>
            <a:off x="6697681" y="1792917"/>
            <a:ext cx="280305" cy="359093"/>
            <a:chOff x="6697681" y="1968317"/>
            <a:chExt cx="280305" cy="359093"/>
          </a:xfrm>
        </p:grpSpPr>
        <p:sp>
          <p:nvSpPr>
            <p:cNvPr id="12136" name="Google Shape;12136;p8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89"/>
          <p:cNvGrpSpPr/>
          <p:nvPr/>
        </p:nvGrpSpPr>
        <p:grpSpPr>
          <a:xfrm>
            <a:off x="6248839" y="1792537"/>
            <a:ext cx="280273" cy="358744"/>
            <a:chOff x="6248839" y="1967937"/>
            <a:chExt cx="280273" cy="358744"/>
          </a:xfrm>
        </p:grpSpPr>
        <p:sp>
          <p:nvSpPr>
            <p:cNvPr id="12144" name="Google Shape;12144;p8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89"/>
          <p:cNvGrpSpPr/>
          <p:nvPr/>
        </p:nvGrpSpPr>
        <p:grpSpPr>
          <a:xfrm>
            <a:off x="5801485" y="1793646"/>
            <a:ext cx="279164" cy="357794"/>
            <a:chOff x="5801485" y="1969046"/>
            <a:chExt cx="279164" cy="357794"/>
          </a:xfrm>
        </p:grpSpPr>
        <p:sp>
          <p:nvSpPr>
            <p:cNvPr id="12151" name="Google Shape;12151;p8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9"/>
          <p:cNvGrpSpPr/>
          <p:nvPr/>
        </p:nvGrpSpPr>
        <p:grpSpPr>
          <a:xfrm>
            <a:off x="5352643" y="1793646"/>
            <a:ext cx="278404" cy="358364"/>
            <a:chOff x="5352643" y="1969046"/>
            <a:chExt cx="278404" cy="358364"/>
          </a:xfrm>
        </p:grpSpPr>
        <p:sp>
          <p:nvSpPr>
            <p:cNvPr id="12165" name="Google Shape;12165;p8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89"/>
          <p:cNvGrpSpPr/>
          <p:nvPr/>
        </p:nvGrpSpPr>
        <p:grpSpPr>
          <a:xfrm>
            <a:off x="4897750" y="1792917"/>
            <a:ext cx="279132" cy="358364"/>
            <a:chOff x="4897750" y="1968317"/>
            <a:chExt cx="279132" cy="358364"/>
          </a:xfrm>
        </p:grpSpPr>
        <p:sp>
          <p:nvSpPr>
            <p:cNvPr id="12170" name="Google Shape;12170;p8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3" name="Google Shape;12183;p89"/>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4" name="Google Shape;12184;p89"/>
          <p:cNvGrpSpPr/>
          <p:nvPr/>
        </p:nvGrpSpPr>
        <p:grpSpPr>
          <a:xfrm>
            <a:off x="1767449" y="1337644"/>
            <a:ext cx="324403" cy="347783"/>
            <a:chOff x="1767449" y="1513044"/>
            <a:chExt cx="324403" cy="347783"/>
          </a:xfrm>
        </p:grpSpPr>
        <p:sp>
          <p:nvSpPr>
            <p:cNvPr id="12185" name="Google Shape;12185;p8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89"/>
          <p:cNvGrpSpPr/>
          <p:nvPr/>
        </p:nvGrpSpPr>
        <p:grpSpPr>
          <a:xfrm>
            <a:off x="4007193" y="1337327"/>
            <a:ext cx="320633" cy="348100"/>
            <a:chOff x="4007193" y="1512727"/>
            <a:chExt cx="320633" cy="348100"/>
          </a:xfrm>
        </p:grpSpPr>
        <p:sp>
          <p:nvSpPr>
            <p:cNvPr id="12195" name="Google Shape;12195;p8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89"/>
          <p:cNvGrpSpPr/>
          <p:nvPr/>
        </p:nvGrpSpPr>
        <p:grpSpPr>
          <a:xfrm>
            <a:off x="3530425" y="1333347"/>
            <a:ext cx="368175" cy="344594"/>
            <a:chOff x="3530425" y="1508747"/>
            <a:chExt cx="368175" cy="344594"/>
          </a:xfrm>
        </p:grpSpPr>
        <p:sp>
          <p:nvSpPr>
            <p:cNvPr id="12201" name="Google Shape;12201;p8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89"/>
          <p:cNvGrpSpPr/>
          <p:nvPr/>
        </p:nvGrpSpPr>
        <p:grpSpPr>
          <a:xfrm>
            <a:off x="3127598" y="1337834"/>
            <a:ext cx="289714" cy="347593"/>
            <a:chOff x="3127598" y="1513234"/>
            <a:chExt cx="289714" cy="347593"/>
          </a:xfrm>
        </p:grpSpPr>
        <p:sp>
          <p:nvSpPr>
            <p:cNvPr id="12206" name="Google Shape;12206;p8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89"/>
          <p:cNvGrpSpPr/>
          <p:nvPr/>
        </p:nvGrpSpPr>
        <p:grpSpPr>
          <a:xfrm>
            <a:off x="2662884" y="1337644"/>
            <a:ext cx="322914" cy="348543"/>
            <a:chOff x="2662884" y="1513044"/>
            <a:chExt cx="322914" cy="348543"/>
          </a:xfrm>
        </p:grpSpPr>
        <p:sp>
          <p:nvSpPr>
            <p:cNvPr id="12212" name="Google Shape;12212;p8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9"/>
          <p:cNvGrpSpPr/>
          <p:nvPr/>
        </p:nvGrpSpPr>
        <p:grpSpPr>
          <a:xfrm>
            <a:off x="2232511" y="1337359"/>
            <a:ext cx="299534" cy="348068"/>
            <a:chOff x="2232511" y="1512759"/>
            <a:chExt cx="299534" cy="348068"/>
          </a:xfrm>
        </p:grpSpPr>
        <p:sp>
          <p:nvSpPr>
            <p:cNvPr id="12223" name="Google Shape;12223;p8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89"/>
          <p:cNvGrpSpPr/>
          <p:nvPr/>
        </p:nvGrpSpPr>
        <p:grpSpPr>
          <a:xfrm>
            <a:off x="1331406" y="1337961"/>
            <a:ext cx="301784" cy="348607"/>
            <a:chOff x="1331406" y="1513361"/>
            <a:chExt cx="301784" cy="348607"/>
          </a:xfrm>
        </p:grpSpPr>
        <p:sp>
          <p:nvSpPr>
            <p:cNvPr id="12235" name="Google Shape;12235;p8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89"/>
          <p:cNvGrpSpPr/>
          <p:nvPr/>
        </p:nvGrpSpPr>
        <p:grpSpPr>
          <a:xfrm>
            <a:off x="7144274" y="1324814"/>
            <a:ext cx="282174" cy="355735"/>
            <a:chOff x="7144274" y="1500214"/>
            <a:chExt cx="282174" cy="355735"/>
          </a:xfrm>
        </p:grpSpPr>
        <p:sp>
          <p:nvSpPr>
            <p:cNvPr id="12240" name="Google Shape;12240;p8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89"/>
          <p:cNvGrpSpPr/>
          <p:nvPr/>
        </p:nvGrpSpPr>
        <p:grpSpPr>
          <a:xfrm>
            <a:off x="6685262" y="1324814"/>
            <a:ext cx="289682" cy="354594"/>
            <a:chOff x="6685262" y="1500214"/>
            <a:chExt cx="289682" cy="354594"/>
          </a:xfrm>
        </p:grpSpPr>
        <p:sp>
          <p:nvSpPr>
            <p:cNvPr id="12247" name="Google Shape;12247;p8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9"/>
          <p:cNvGrpSpPr/>
          <p:nvPr/>
        </p:nvGrpSpPr>
        <p:grpSpPr>
          <a:xfrm>
            <a:off x="6200938" y="1325194"/>
            <a:ext cx="322154" cy="355355"/>
            <a:chOff x="6200938" y="1500594"/>
            <a:chExt cx="322154" cy="355355"/>
          </a:xfrm>
        </p:grpSpPr>
        <p:sp>
          <p:nvSpPr>
            <p:cNvPr id="12252" name="Google Shape;12252;p8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89"/>
          <p:cNvGrpSpPr/>
          <p:nvPr/>
        </p:nvGrpSpPr>
        <p:grpSpPr>
          <a:xfrm>
            <a:off x="5289631" y="1324814"/>
            <a:ext cx="332355" cy="354974"/>
            <a:chOff x="5289631" y="1500214"/>
            <a:chExt cx="332355" cy="354974"/>
          </a:xfrm>
        </p:grpSpPr>
        <p:sp>
          <p:nvSpPr>
            <p:cNvPr id="12258" name="Google Shape;12258;p8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89"/>
          <p:cNvGrpSpPr/>
          <p:nvPr/>
        </p:nvGrpSpPr>
        <p:grpSpPr>
          <a:xfrm>
            <a:off x="5748295" y="1324433"/>
            <a:ext cx="323294" cy="356115"/>
            <a:chOff x="5748295" y="1499833"/>
            <a:chExt cx="323294" cy="356115"/>
          </a:xfrm>
        </p:grpSpPr>
        <p:sp>
          <p:nvSpPr>
            <p:cNvPr id="12265" name="Google Shape;12265;p8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89"/>
          <p:cNvGrpSpPr/>
          <p:nvPr/>
        </p:nvGrpSpPr>
        <p:grpSpPr>
          <a:xfrm>
            <a:off x="8047661" y="1325637"/>
            <a:ext cx="278404" cy="355260"/>
            <a:chOff x="8047661" y="1501037"/>
            <a:chExt cx="278404" cy="355260"/>
          </a:xfrm>
        </p:grpSpPr>
        <p:sp>
          <p:nvSpPr>
            <p:cNvPr id="12273" name="Google Shape;12273;p8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89"/>
          <p:cNvGrpSpPr/>
          <p:nvPr/>
        </p:nvGrpSpPr>
        <p:grpSpPr>
          <a:xfrm>
            <a:off x="4903389" y="1324814"/>
            <a:ext cx="267854" cy="355735"/>
            <a:chOff x="4903389" y="1500214"/>
            <a:chExt cx="267854" cy="355735"/>
          </a:xfrm>
        </p:grpSpPr>
        <p:sp>
          <p:nvSpPr>
            <p:cNvPr id="12278" name="Google Shape;12278;p8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3" name="Google Shape;12283;p89"/>
          <p:cNvGrpSpPr/>
          <p:nvPr/>
        </p:nvGrpSpPr>
        <p:grpSpPr>
          <a:xfrm>
            <a:off x="7613518" y="1325954"/>
            <a:ext cx="264433" cy="353074"/>
            <a:chOff x="7613518" y="1501354"/>
            <a:chExt cx="264433" cy="353074"/>
          </a:xfrm>
        </p:grpSpPr>
        <p:sp>
          <p:nvSpPr>
            <p:cNvPr id="12284" name="Google Shape;12284;p8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0" name="Google Shape;12290;p89"/>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291" name="Google Shape;12291;p89"/>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95"/>
        <p:cNvGrpSpPr/>
        <p:nvPr/>
      </p:nvGrpSpPr>
      <p:grpSpPr>
        <a:xfrm>
          <a:off x="0" y="0"/>
          <a:ext cx="0" cy="0"/>
          <a:chOff x="0" y="0"/>
          <a:chExt cx="0" cy="0"/>
        </a:xfrm>
      </p:grpSpPr>
      <p:grpSp>
        <p:nvGrpSpPr>
          <p:cNvPr id="12296" name="Google Shape;12296;p90"/>
          <p:cNvGrpSpPr/>
          <p:nvPr/>
        </p:nvGrpSpPr>
        <p:grpSpPr>
          <a:xfrm>
            <a:off x="1757085" y="1325225"/>
            <a:ext cx="371069" cy="359396"/>
            <a:chOff x="1757085" y="1500675"/>
            <a:chExt cx="371069" cy="359396"/>
          </a:xfrm>
        </p:grpSpPr>
        <p:sp>
          <p:nvSpPr>
            <p:cNvPr id="12297" name="Google Shape;12297;p9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6" name="Google Shape;12326;p90"/>
          <p:cNvGrpSpPr/>
          <p:nvPr/>
        </p:nvGrpSpPr>
        <p:grpSpPr>
          <a:xfrm>
            <a:off x="2774209" y="1779241"/>
            <a:ext cx="116693" cy="374186"/>
            <a:chOff x="2774209" y="1954691"/>
            <a:chExt cx="116693" cy="374186"/>
          </a:xfrm>
        </p:grpSpPr>
        <p:sp>
          <p:nvSpPr>
            <p:cNvPr id="12327" name="Google Shape;12327;p9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90"/>
          <p:cNvGrpSpPr/>
          <p:nvPr/>
        </p:nvGrpSpPr>
        <p:grpSpPr>
          <a:xfrm>
            <a:off x="4017435" y="1324462"/>
            <a:ext cx="315092" cy="359397"/>
            <a:chOff x="4017435" y="1499912"/>
            <a:chExt cx="315092" cy="359397"/>
          </a:xfrm>
        </p:grpSpPr>
        <p:sp>
          <p:nvSpPr>
            <p:cNvPr id="12330" name="Google Shape;12330;p9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90"/>
          <p:cNvGrpSpPr/>
          <p:nvPr/>
        </p:nvGrpSpPr>
        <p:grpSpPr>
          <a:xfrm>
            <a:off x="3963652" y="1824309"/>
            <a:ext cx="374154" cy="284050"/>
            <a:chOff x="3963652" y="1999759"/>
            <a:chExt cx="374154" cy="284050"/>
          </a:xfrm>
        </p:grpSpPr>
        <p:sp>
          <p:nvSpPr>
            <p:cNvPr id="12333" name="Google Shape;12333;p9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90"/>
          <p:cNvGrpSpPr/>
          <p:nvPr/>
        </p:nvGrpSpPr>
        <p:grpSpPr>
          <a:xfrm>
            <a:off x="1777536" y="1839416"/>
            <a:ext cx="376444" cy="253772"/>
            <a:chOff x="1777536" y="2014866"/>
            <a:chExt cx="376444" cy="253772"/>
          </a:xfrm>
        </p:grpSpPr>
        <p:sp>
          <p:nvSpPr>
            <p:cNvPr id="12337" name="Google Shape;12337;p9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90"/>
          <p:cNvGrpSpPr/>
          <p:nvPr/>
        </p:nvGrpSpPr>
        <p:grpSpPr>
          <a:xfrm>
            <a:off x="1309875" y="1881876"/>
            <a:ext cx="374154" cy="169680"/>
            <a:chOff x="1309875" y="2057326"/>
            <a:chExt cx="374154" cy="169680"/>
          </a:xfrm>
        </p:grpSpPr>
        <p:sp>
          <p:nvSpPr>
            <p:cNvPr id="12343" name="Google Shape;12343;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4" name="Google Shape;12354;p90"/>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5" name="Google Shape;12355;p90"/>
          <p:cNvGrpSpPr/>
          <p:nvPr/>
        </p:nvGrpSpPr>
        <p:grpSpPr>
          <a:xfrm>
            <a:off x="2347450" y="1779114"/>
            <a:ext cx="113639" cy="373168"/>
            <a:chOff x="2347450" y="1954564"/>
            <a:chExt cx="113639" cy="373168"/>
          </a:xfrm>
        </p:grpSpPr>
        <p:sp>
          <p:nvSpPr>
            <p:cNvPr id="12356" name="Google Shape;12356;p9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9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8" name="Google Shape;12358;p90"/>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9" name="Google Shape;12359;p90"/>
          <p:cNvGrpSpPr/>
          <p:nvPr/>
        </p:nvGrpSpPr>
        <p:grpSpPr>
          <a:xfrm>
            <a:off x="3110102" y="1324430"/>
            <a:ext cx="330613" cy="358379"/>
            <a:chOff x="3110102" y="1499880"/>
            <a:chExt cx="330613" cy="358379"/>
          </a:xfrm>
        </p:grpSpPr>
        <p:sp>
          <p:nvSpPr>
            <p:cNvPr id="12360" name="Google Shape;12360;p9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7" name="Google Shape;12367;p90"/>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8" name="Google Shape;12368;p90"/>
          <p:cNvGrpSpPr/>
          <p:nvPr/>
        </p:nvGrpSpPr>
        <p:grpSpPr>
          <a:xfrm>
            <a:off x="3485575" y="1824309"/>
            <a:ext cx="373772" cy="284050"/>
            <a:chOff x="3531200" y="1999759"/>
            <a:chExt cx="373772" cy="284050"/>
          </a:xfrm>
        </p:grpSpPr>
        <p:sp>
          <p:nvSpPr>
            <p:cNvPr id="12369" name="Google Shape;12369;p9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90"/>
          <p:cNvGrpSpPr/>
          <p:nvPr/>
        </p:nvGrpSpPr>
        <p:grpSpPr>
          <a:xfrm>
            <a:off x="2667058" y="1324843"/>
            <a:ext cx="330231" cy="359015"/>
            <a:chOff x="2667058" y="1500293"/>
            <a:chExt cx="330231" cy="359015"/>
          </a:xfrm>
        </p:grpSpPr>
        <p:sp>
          <p:nvSpPr>
            <p:cNvPr id="12374" name="Google Shape;12374;p9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90"/>
          <p:cNvGrpSpPr/>
          <p:nvPr/>
        </p:nvGrpSpPr>
        <p:grpSpPr>
          <a:xfrm>
            <a:off x="3567553" y="1324462"/>
            <a:ext cx="320022" cy="359778"/>
            <a:chOff x="3567553" y="1499912"/>
            <a:chExt cx="320022" cy="359778"/>
          </a:xfrm>
        </p:grpSpPr>
        <p:sp>
          <p:nvSpPr>
            <p:cNvPr id="12393" name="Google Shape;12393;p9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90"/>
          <p:cNvGrpSpPr/>
          <p:nvPr/>
        </p:nvGrpSpPr>
        <p:grpSpPr>
          <a:xfrm>
            <a:off x="1309875" y="1324462"/>
            <a:ext cx="359015" cy="358633"/>
            <a:chOff x="1309875" y="1499912"/>
            <a:chExt cx="359015" cy="358633"/>
          </a:xfrm>
        </p:grpSpPr>
        <p:sp>
          <p:nvSpPr>
            <p:cNvPr id="12400" name="Google Shape;12400;p9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90"/>
          <p:cNvGrpSpPr/>
          <p:nvPr/>
        </p:nvGrpSpPr>
        <p:grpSpPr>
          <a:xfrm>
            <a:off x="2219466" y="1324843"/>
            <a:ext cx="330613" cy="359015"/>
            <a:chOff x="2219466" y="1500293"/>
            <a:chExt cx="330613" cy="359015"/>
          </a:xfrm>
        </p:grpSpPr>
        <p:sp>
          <p:nvSpPr>
            <p:cNvPr id="12410" name="Google Shape;12410;p9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90"/>
          <p:cNvGrpSpPr/>
          <p:nvPr/>
        </p:nvGrpSpPr>
        <p:grpSpPr>
          <a:xfrm>
            <a:off x="5343544" y="1333908"/>
            <a:ext cx="244676" cy="351095"/>
            <a:chOff x="5343544" y="1509358"/>
            <a:chExt cx="244676" cy="351095"/>
          </a:xfrm>
        </p:grpSpPr>
        <p:sp>
          <p:nvSpPr>
            <p:cNvPr id="12413" name="Google Shape;12413;p9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90"/>
          <p:cNvGrpSpPr/>
          <p:nvPr/>
        </p:nvGrpSpPr>
        <p:grpSpPr>
          <a:xfrm>
            <a:off x="4882340" y="1333908"/>
            <a:ext cx="246171" cy="351095"/>
            <a:chOff x="4882340" y="1509358"/>
            <a:chExt cx="246171" cy="351095"/>
          </a:xfrm>
        </p:grpSpPr>
        <p:sp>
          <p:nvSpPr>
            <p:cNvPr id="12417" name="Google Shape;12417;p9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90"/>
          <p:cNvGrpSpPr/>
          <p:nvPr/>
        </p:nvGrpSpPr>
        <p:grpSpPr>
          <a:xfrm>
            <a:off x="6273204" y="1333558"/>
            <a:ext cx="236343" cy="351445"/>
            <a:chOff x="6273204" y="1509008"/>
            <a:chExt cx="236343" cy="351445"/>
          </a:xfrm>
        </p:grpSpPr>
        <p:sp>
          <p:nvSpPr>
            <p:cNvPr id="12423" name="Google Shape;12423;p9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5" name="Google Shape;12425;p90"/>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6" name="Google Shape;12426;p90"/>
          <p:cNvGrpSpPr/>
          <p:nvPr/>
        </p:nvGrpSpPr>
        <p:grpSpPr>
          <a:xfrm>
            <a:off x="7219530" y="1332794"/>
            <a:ext cx="191625" cy="352209"/>
            <a:chOff x="7219530" y="1508244"/>
            <a:chExt cx="191625" cy="352209"/>
          </a:xfrm>
        </p:grpSpPr>
        <p:sp>
          <p:nvSpPr>
            <p:cNvPr id="12427" name="Google Shape;12427;p9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90"/>
          <p:cNvGrpSpPr/>
          <p:nvPr/>
        </p:nvGrpSpPr>
        <p:grpSpPr>
          <a:xfrm>
            <a:off x="7699309" y="1333176"/>
            <a:ext cx="154922" cy="351827"/>
            <a:chOff x="7699309" y="1508626"/>
            <a:chExt cx="154922" cy="351827"/>
          </a:xfrm>
        </p:grpSpPr>
        <p:sp>
          <p:nvSpPr>
            <p:cNvPr id="12430" name="Google Shape;12430;p9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90"/>
          <p:cNvGrpSpPr/>
          <p:nvPr/>
        </p:nvGrpSpPr>
        <p:grpSpPr>
          <a:xfrm>
            <a:off x="8161690" y="1333558"/>
            <a:ext cx="153396" cy="351064"/>
            <a:chOff x="8161690" y="1509008"/>
            <a:chExt cx="153396" cy="351064"/>
          </a:xfrm>
        </p:grpSpPr>
        <p:sp>
          <p:nvSpPr>
            <p:cNvPr id="12438" name="Google Shape;12438;p9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90"/>
          <p:cNvGrpSpPr/>
          <p:nvPr/>
        </p:nvGrpSpPr>
        <p:grpSpPr>
          <a:xfrm>
            <a:off x="6746940" y="1333431"/>
            <a:ext cx="213221" cy="352304"/>
            <a:chOff x="6746940" y="1508881"/>
            <a:chExt cx="213221" cy="352304"/>
          </a:xfrm>
        </p:grpSpPr>
        <p:sp>
          <p:nvSpPr>
            <p:cNvPr id="12443" name="Google Shape;12443;p9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90"/>
          <p:cNvGrpSpPr/>
          <p:nvPr/>
        </p:nvGrpSpPr>
        <p:grpSpPr>
          <a:xfrm>
            <a:off x="5770336" y="1832165"/>
            <a:ext cx="350682" cy="292097"/>
            <a:chOff x="5770336" y="2007615"/>
            <a:chExt cx="350682" cy="292097"/>
          </a:xfrm>
        </p:grpSpPr>
        <p:sp>
          <p:nvSpPr>
            <p:cNvPr id="12448" name="Google Shape;12448;p9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90"/>
          <p:cNvGrpSpPr/>
          <p:nvPr/>
        </p:nvGrpSpPr>
        <p:grpSpPr>
          <a:xfrm>
            <a:off x="5326878" y="1804908"/>
            <a:ext cx="350332" cy="346229"/>
            <a:chOff x="5326878" y="1980358"/>
            <a:chExt cx="350332" cy="346229"/>
          </a:xfrm>
        </p:grpSpPr>
        <p:sp>
          <p:nvSpPr>
            <p:cNvPr id="12453" name="Google Shape;12453;p9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7" name="Google Shape;12457;p90"/>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8" name="Google Shape;12458;p90"/>
          <p:cNvGrpSpPr/>
          <p:nvPr/>
        </p:nvGrpSpPr>
        <p:grpSpPr>
          <a:xfrm>
            <a:off x="4883835" y="1817121"/>
            <a:ext cx="350300" cy="323043"/>
            <a:chOff x="4883835" y="1992571"/>
            <a:chExt cx="350300" cy="323043"/>
          </a:xfrm>
        </p:grpSpPr>
        <p:sp>
          <p:nvSpPr>
            <p:cNvPr id="12459" name="Google Shape;12459;p9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90"/>
          <p:cNvGrpSpPr/>
          <p:nvPr/>
        </p:nvGrpSpPr>
        <p:grpSpPr>
          <a:xfrm>
            <a:off x="7548967" y="1803477"/>
            <a:ext cx="333285" cy="349950"/>
            <a:chOff x="7548967" y="1978927"/>
            <a:chExt cx="333285" cy="349950"/>
          </a:xfrm>
        </p:grpSpPr>
        <p:sp>
          <p:nvSpPr>
            <p:cNvPr id="12466" name="Google Shape;12466;p9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90"/>
          <p:cNvGrpSpPr/>
          <p:nvPr/>
        </p:nvGrpSpPr>
        <p:grpSpPr>
          <a:xfrm>
            <a:off x="6214142" y="1803477"/>
            <a:ext cx="346515" cy="350300"/>
            <a:chOff x="6214142" y="1978927"/>
            <a:chExt cx="346515" cy="350300"/>
          </a:xfrm>
        </p:grpSpPr>
        <p:sp>
          <p:nvSpPr>
            <p:cNvPr id="12474" name="Google Shape;12474;p9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90"/>
          <p:cNvGrpSpPr/>
          <p:nvPr/>
        </p:nvGrpSpPr>
        <p:grpSpPr>
          <a:xfrm>
            <a:off x="7105923" y="1803095"/>
            <a:ext cx="333285" cy="350682"/>
            <a:chOff x="7105923" y="1978545"/>
            <a:chExt cx="333285" cy="350682"/>
          </a:xfrm>
        </p:grpSpPr>
        <p:sp>
          <p:nvSpPr>
            <p:cNvPr id="12477" name="Google Shape;12477;p9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4" name="Google Shape;12484;p90"/>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0"/>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6" name="Google Shape;12486;p90"/>
          <p:cNvGrpSpPr/>
          <p:nvPr/>
        </p:nvGrpSpPr>
        <p:grpSpPr>
          <a:xfrm>
            <a:off x="3616406" y="2246902"/>
            <a:ext cx="203393" cy="351827"/>
            <a:chOff x="3616406" y="2422352"/>
            <a:chExt cx="203393" cy="351827"/>
          </a:xfrm>
        </p:grpSpPr>
        <p:sp>
          <p:nvSpPr>
            <p:cNvPr id="12487" name="Google Shape;12487;p9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90"/>
          <p:cNvGrpSpPr/>
          <p:nvPr/>
        </p:nvGrpSpPr>
        <p:grpSpPr>
          <a:xfrm>
            <a:off x="878187" y="2246520"/>
            <a:ext cx="272696" cy="351827"/>
            <a:chOff x="913012" y="2421970"/>
            <a:chExt cx="272696" cy="351827"/>
          </a:xfrm>
        </p:grpSpPr>
        <p:sp>
          <p:nvSpPr>
            <p:cNvPr id="12490" name="Google Shape;12490;p9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90"/>
          <p:cNvGrpSpPr/>
          <p:nvPr/>
        </p:nvGrpSpPr>
        <p:grpSpPr>
          <a:xfrm>
            <a:off x="2274743" y="2246902"/>
            <a:ext cx="255649" cy="351445"/>
            <a:chOff x="2274743" y="2422352"/>
            <a:chExt cx="255649" cy="351445"/>
          </a:xfrm>
        </p:grpSpPr>
        <p:sp>
          <p:nvSpPr>
            <p:cNvPr id="12495" name="Google Shape;12495;p9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90"/>
          <p:cNvGrpSpPr/>
          <p:nvPr/>
        </p:nvGrpSpPr>
        <p:grpSpPr>
          <a:xfrm>
            <a:off x="2708723" y="2245789"/>
            <a:ext cx="246552" cy="352558"/>
            <a:chOff x="2708723" y="2421239"/>
            <a:chExt cx="246552" cy="352558"/>
          </a:xfrm>
        </p:grpSpPr>
        <p:sp>
          <p:nvSpPr>
            <p:cNvPr id="12499" name="Google Shape;12499;p9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90"/>
          <p:cNvGrpSpPr/>
          <p:nvPr/>
        </p:nvGrpSpPr>
        <p:grpSpPr>
          <a:xfrm>
            <a:off x="1835485" y="2246902"/>
            <a:ext cx="259433" cy="350714"/>
            <a:chOff x="1835485" y="2422352"/>
            <a:chExt cx="259433" cy="350714"/>
          </a:xfrm>
        </p:grpSpPr>
        <p:sp>
          <p:nvSpPr>
            <p:cNvPr id="12502" name="Google Shape;12502;p9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90"/>
          <p:cNvGrpSpPr/>
          <p:nvPr/>
        </p:nvGrpSpPr>
        <p:grpSpPr>
          <a:xfrm>
            <a:off x="3150240" y="2246902"/>
            <a:ext cx="212489" cy="351445"/>
            <a:chOff x="3150240" y="2422352"/>
            <a:chExt cx="212489" cy="351445"/>
          </a:xfrm>
        </p:grpSpPr>
        <p:sp>
          <p:nvSpPr>
            <p:cNvPr id="12510" name="Google Shape;12510;p9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90"/>
          <p:cNvGrpSpPr/>
          <p:nvPr/>
        </p:nvGrpSpPr>
        <p:grpSpPr>
          <a:xfrm>
            <a:off x="1367060" y="2246679"/>
            <a:ext cx="269261" cy="352050"/>
            <a:chOff x="1367060" y="2422129"/>
            <a:chExt cx="269261" cy="352050"/>
          </a:xfrm>
        </p:grpSpPr>
        <p:sp>
          <p:nvSpPr>
            <p:cNvPr id="12513" name="Google Shape;12513;p9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7" name="Google Shape;12527;p90"/>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8" name="Google Shape;12528;p90"/>
          <p:cNvGrpSpPr/>
          <p:nvPr/>
        </p:nvGrpSpPr>
        <p:grpSpPr>
          <a:xfrm>
            <a:off x="4882690" y="2249955"/>
            <a:ext cx="274573" cy="350682"/>
            <a:chOff x="4882690" y="2425405"/>
            <a:chExt cx="274573" cy="350682"/>
          </a:xfrm>
        </p:grpSpPr>
        <p:sp>
          <p:nvSpPr>
            <p:cNvPr id="12529" name="Google Shape;12529;p9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90"/>
          <p:cNvGrpSpPr/>
          <p:nvPr/>
        </p:nvGrpSpPr>
        <p:grpSpPr>
          <a:xfrm>
            <a:off x="6627639" y="2268434"/>
            <a:ext cx="355993" cy="313247"/>
            <a:chOff x="6627639" y="2443884"/>
            <a:chExt cx="355993" cy="313247"/>
          </a:xfrm>
        </p:grpSpPr>
        <p:sp>
          <p:nvSpPr>
            <p:cNvPr id="12532" name="Google Shape;12532;p9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90"/>
          <p:cNvGrpSpPr/>
          <p:nvPr/>
        </p:nvGrpSpPr>
        <p:grpSpPr>
          <a:xfrm>
            <a:off x="6183451" y="2286690"/>
            <a:ext cx="351445" cy="277976"/>
            <a:chOff x="6183451" y="2462140"/>
            <a:chExt cx="351445" cy="277976"/>
          </a:xfrm>
        </p:grpSpPr>
        <p:sp>
          <p:nvSpPr>
            <p:cNvPr id="12536" name="Google Shape;12536;p9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9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3" name="Google Shape;12543;p90"/>
          <p:cNvGrpSpPr/>
          <p:nvPr/>
        </p:nvGrpSpPr>
        <p:grpSpPr>
          <a:xfrm>
            <a:off x="5735477" y="2254408"/>
            <a:ext cx="353354" cy="341299"/>
            <a:chOff x="5735477" y="2429858"/>
            <a:chExt cx="353354" cy="341299"/>
          </a:xfrm>
        </p:grpSpPr>
        <p:sp>
          <p:nvSpPr>
            <p:cNvPr id="12544" name="Google Shape;12544;p9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90"/>
          <p:cNvGrpSpPr/>
          <p:nvPr/>
        </p:nvGrpSpPr>
        <p:grpSpPr>
          <a:xfrm>
            <a:off x="5243735" y="2271523"/>
            <a:ext cx="405255" cy="275499"/>
            <a:chOff x="5283337" y="2478774"/>
            <a:chExt cx="358633" cy="243913"/>
          </a:xfrm>
        </p:grpSpPr>
        <p:sp>
          <p:nvSpPr>
            <p:cNvPr id="12551" name="Google Shape;12551;p9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9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90"/>
          <p:cNvGrpSpPr/>
          <p:nvPr/>
        </p:nvGrpSpPr>
        <p:grpSpPr>
          <a:xfrm>
            <a:off x="7964753" y="2295373"/>
            <a:ext cx="362068" cy="258670"/>
            <a:chOff x="7964753" y="2470823"/>
            <a:chExt cx="362068" cy="258670"/>
          </a:xfrm>
        </p:grpSpPr>
        <p:sp>
          <p:nvSpPr>
            <p:cNvPr id="12569" name="Google Shape;12569;p9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90"/>
          <p:cNvGrpSpPr/>
          <p:nvPr/>
        </p:nvGrpSpPr>
        <p:grpSpPr>
          <a:xfrm>
            <a:off x="7524349" y="2280997"/>
            <a:ext cx="350332" cy="288948"/>
            <a:chOff x="7524349" y="2456447"/>
            <a:chExt cx="350332" cy="288948"/>
          </a:xfrm>
        </p:grpSpPr>
        <p:sp>
          <p:nvSpPr>
            <p:cNvPr id="12579" name="Google Shape;12579;p9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90"/>
          <p:cNvGrpSpPr/>
          <p:nvPr/>
        </p:nvGrpSpPr>
        <p:grpSpPr>
          <a:xfrm>
            <a:off x="3972749" y="2718761"/>
            <a:ext cx="355230" cy="356725"/>
            <a:chOff x="3972749" y="2894211"/>
            <a:chExt cx="355230" cy="356725"/>
          </a:xfrm>
        </p:grpSpPr>
        <p:sp>
          <p:nvSpPr>
            <p:cNvPr id="12585" name="Google Shape;12585;p9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90"/>
          <p:cNvGrpSpPr/>
          <p:nvPr/>
        </p:nvGrpSpPr>
        <p:grpSpPr>
          <a:xfrm>
            <a:off x="3527797" y="2743346"/>
            <a:ext cx="355993" cy="307904"/>
            <a:chOff x="3527797" y="2918796"/>
            <a:chExt cx="355993" cy="307904"/>
          </a:xfrm>
        </p:grpSpPr>
        <p:sp>
          <p:nvSpPr>
            <p:cNvPr id="12591" name="Google Shape;12591;p9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1" name="Google Shape;12601;p90"/>
          <p:cNvGrpSpPr/>
          <p:nvPr/>
        </p:nvGrpSpPr>
        <p:grpSpPr>
          <a:xfrm>
            <a:off x="3082845" y="2745509"/>
            <a:ext cx="356375" cy="302338"/>
            <a:chOff x="3082845" y="2920959"/>
            <a:chExt cx="356375" cy="302338"/>
          </a:xfrm>
        </p:grpSpPr>
        <p:sp>
          <p:nvSpPr>
            <p:cNvPr id="12602" name="Google Shape;12602;p9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90"/>
          <p:cNvGrpSpPr/>
          <p:nvPr/>
        </p:nvGrpSpPr>
        <p:grpSpPr>
          <a:xfrm>
            <a:off x="2639038" y="2719492"/>
            <a:ext cx="355612" cy="355612"/>
            <a:chOff x="2639038" y="2894942"/>
            <a:chExt cx="355612" cy="355612"/>
          </a:xfrm>
        </p:grpSpPr>
        <p:sp>
          <p:nvSpPr>
            <p:cNvPr id="12605" name="Google Shape;12605;p9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90"/>
          <p:cNvGrpSpPr/>
          <p:nvPr/>
        </p:nvGrpSpPr>
        <p:grpSpPr>
          <a:xfrm>
            <a:off x="2194468" y="2763415"/>
            <a:ext cx="355993" cy="267766"/>
            <a:chOff x="2194468" y="2938865"/>
            <a:chExt cx="355993" cy="267766"/>
          </a:xfrm>
        </p:grpSpPr>
        <p:sp>
          <p:nvSpPr>
            <p:cNvPr id="12608" name="Google Shape;12608;p9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9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90"/>
          <p:cNvGrpSpPr/>
          <p:nvPr/>
        </p:nvGrpSpPr>
        <p:grpSpPr>
          <a:xfrm>
            <a:off x="1749897" y="2719111"/>
            <a:ext cx="355993" cy="355612"/>
            <a:chOff x="1749897" y="2894561"/>
            <a:chExt cx="355993" cy="355612"/>
          </a:xfrm>
        </p:grpSpPr>
        <p:sp>
          <p:nvSpPr>
            <p:cNvPr id="12629" name="Google Shape;12629;p9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9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90"/>
          <p:cNvGrpSpPr/>
          <p:nvPr/>
        </p:nvGrpSpPr>
        <p:grpSpPr>
          <a:xfrm>
            <a:off x="1305327" y="2718761"/>
            <a:ext cx="357520" cy="357488"/>
            <a:chOff x="1305327" y="2894211"/>
            <a:chExt cx="357520" cy="357488"/>
          </a:xfrm>
        </p:grpSpPr>
        <p:sp>
          <p:nvSpPr>
            <p:cNvPr id="12641" name="Google Shape;12641;p9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90"/>
          <p:cNvGrpSpPr/>
          <p:nvPr/>
        </p:nvGrpSpPr>
        <p:grpSpPr>
          <a:xfrm>
            <a:off x="853950" y="2719270"/>
            <a:ext cx="364104" cy="353290"/>
            <a:chOff x="853950" y="2894720"/>
            <a:chExt cx="364104" cy="353290"/>
          </a:xfrm>
        </p:grpSpPr>
        <p:sp>
          <p:nvSpPr>
            <p:cNvPr id="12647" name="Google Shape;12647;p9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90"/>
          <p:cNvGrpSpPr/>
          <p:nvPr/>
        </p:nvGrpSpPr>
        <p:grpSpPr>
          <a:xfrm>
            <a:off x="7066548" y="2737144"/>
            <a:ext cx="352209" cy="334938"/>
            <a:chOff x="7066548" y="2912594"/>
            <a:chExt cx="352209" cy="334938"/>
          </a:xfrm>
        </p:grpSpPr>
        <p:sp>
          <p:nvSpPr>
            <p:cNvPr id="12655" name="Google Shape;12655;p9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1" name="Google Shape;12661;p90"/>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0"/>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3" name="Google Shape;12663;p90"/>
          <p:cNvGrpSpPr/>
          <p:nvPr/>
        </p:nvGrpSpPr>
        <p:grpSpPr>
          <a:xfrm>
            <a:off x="7541397" y="2729352"/>
            <a:ext cx="318495" cy="352209"/>
            <a:chOff x="7541397" y="2904802"/>
            <a:chExt cx="318495" cy="352209"/>
          </a:xfrm>
        </p:grpSpPr>
        <p:sp>
          <p:nvSpPr>
            <p:cNvPr id="12664" name="Google Shape;12664;p9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90"/>
          <p:cNvGrpSpPr/>
          <p:nvPr/>
        </p:nvGrpSpPr>
        <p:grpSpPr>
          <a:xfrm>
            <a:off x="8003015" y="2728589"/>
            <a:ext cx="306759" cy="351445"/>
            <a:chOff x="8003015" y="2904039"/>
            <a:chExt cx="306759" cy="351445"/>
          </a:xfrm>
        </p:grpSpPr>
        <p:sp>
          <p:nvSpPr>
            <p:cNvPr id="12667" name="Google Shape;12667;p9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90"/>
          <p:cNvGrpSpPr/>
          <p:nvPr/>
        </p:nvGrpSpPr>
        <p:grpSpPr>
          <a:xfrm>
            <a:off x="5687770" y="2710046"/>
            <a:ext cx="369638" cy="369606"/>
            <a:chOff x="5687770" y="2885496"/>
            <a:chExt cx="369638" cy="369606"/>
          </a:xfrm>
        </p:grpSpPr>
        <p:sp>
          <p:nvSpPr>
            <p:cNvPr id="12674" name="Google Shape;12674;p9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9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90"/>
          <p:cNvGrpSpPr/>
          <p:nvPr/>
        </p:nvGrpSpPr>
        <p:grpSpPr>
          <a:xfrm>
            <a:off x="4881958" y="2729352"/>
            <a:ext cx="156417" cy="349537"/>
            <a:chOff x="4881958" y="2904802"/>
            <a:chExt cx="156417" cy="349537"/>
          </a:xfrm>
        </p:grpSpPr>
        <p:sp>
          <p:nvSpPr>
            <p:cNvPr id="12685" name="Google Shape;12685;p9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90"/>
          <p:cNvGrpSpPr/>
          <p:nvPr/>
        </p:nvGrpSpPr>
        <p:grpSpPr>
          <a:xfrm>
            <a:off x="5230318" y="2711064"/>
            <a:ext cx="371133" cy="367443"/>
            <a:chOff x="5230318" y="2886514"/>
            <a:chExt cx="371133" cy="367443"/>
          </a:xfrm>
        </p:grpSpPr>
        <p:sp>
          <p:nvSpPr>
            <p:cNvPr id="12693" name="Google Shape;12693;p9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9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9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90"/>
          <p:cNvGrpSpPr/>
          <p:nvPr/>
        </p:nvGrpSpPr>
        <p:grpSpPr>
          <a:xfrm>
            <a:off x="5748358" y="3259128"/>
            <a:ext cx="352590" cy="182561"/>
            <a:chOff x="5748358" y="3434578"/>
            <a:chExt cx="352590" cy="182561"/>
          </a:xfrm>
        </p:grpSpPr>
        <p:sp>
          <p:nvSpPr>
            <p:cNvPr id="12703" name="Google Shape;12703;p9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90"/>
          <p:cNvGrpSpPr/>
          <p:nvPr/>
        </p:nvGrpSpPr>
        <p:grpSpPr>
          <a:xfrm>
            <a:off x="862283" y="4099321"/>
            <a:ext cx="341204" cy="359301"/>
            <a:chOff x="862283" y="4274771"/>
            <a:chExt cx="341204" cy="359301"/>
          </a:xfrm>
        </p:grpSpPr>
        <p:sp>
          <p:nvSpPr>
            <p:cNvPr id="12710" name="Google Shape;12710;p9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90"/>
          <p:cNvGrpSpPr/>
          <p:nvPr/>
        </p:nvGrpSpPr>
        <p:grpSpPr>
          <a:xfrm>
            <a:off x="1396957" y="4111915"/>
            <a:ext cx="301861" cy="332871"/>
            <a:chOff x="1396957" y="4287365"/>
            <a:chExt cx="301861" cy="332871"/>
          </a:xfrm>
        </p:grpSpPr>
        <p:sp>
          <p:nvSpPr>
            <p:cNvPr id="12714" name="Google Shape;12714;p9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9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9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9" name="Google Shape;12729;p90"/>
          <p:cNvGrpSpPr/>
          <p:nvPr/>
        </p:nvGrpSpPr>
        <p:grpSpPr>
          <a:xfrm>
            <a:off x="1865381" y="4102056"/>
            <a:ext cx="396131" cy="355612"/>
            <a:chOff x="1865381" y="4277506"/>
            <a:chExt cx="396131" cy="355612"/>
          </a:xfrm>
        </p:grpSpPr>
        <p:sp>
          <p:nvSpPr>
            <p:cNvPr id="12730" name="Google Shape;12730;p9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6" name="Google Shape;12736;p90"/>
          <p:cNvGrpSpPr/>
          <p:nvPr/>
        </p:nvGrpSpPr>
        <p:grpSpPr>
          <a:xfrm>
            <a:off x="2411823" y="4128549"/>
            <a:ext cx="334398" cy="299953"/>
            <a:chOff x="2411823" y="4303999"/>
            <a:chExt cx="334398" cy="299953"/>
          </a:xfrm>
        </p:grpSpPr>
        <p:sp>
          <p:nvSpPr>
            <p:cNvPr id="12737" name="Google Shape;12737;p9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90"/>
          <p:cNvGrpSpPr/>
          <p:nvPr/>
        </p:nvGrpSpPr>
        <p:grpSpPr>
          <a:xfrm>
            <a:off x="2903337" y="4103582"/>
            <a:ext cx="382519" cy="350682"/>
            <a:chOff x="2903337" y="4279032"/>
            <a:chExt cx="382519" cy="350682"/>
          </a:xfrm>
        </p:grpSpPr>
        <p:sp>
          <p:nvSpPr>
            <p:cNvPr id="12745" name="Google Shape;12745;p9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90"/>
          <p:cNvGrpSpPr/>
          <p:nvPr/>
        </p:nvGrpSpPr>
        <p:grpSpPr>
          <a:xfrm>
            <a:off x="3933342" y="4140317"/>
            <a:ext cx="383632" cy="276449"/>
            <a:chOff x="3933342" y="4315767"/>
            <a:chExt cx="383632" cy="276449"/>
          </a:xfrm>
        </p:grpSpPr>
        <p:sp>
          <p:nvSpPr>
            <p:cNvPr id="12761" name="Google Shape;12761;p9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90"/>
          <p:cNvGrpSpPr/>
          <p:nvPr/>
        </p:nvGrpSpPr>
        <p:grpSpPr>
          <a:xfrm>
            <a:off x="3441065" y="4127055"/>
            <a:ext cx="337069" cy="302593"/>
            <a:chOff x="3441065" y="4302505"/>
            <a:chExt cx="337069" cy="302593"/>
          </a:xfrm>
        </p:grpSpPr>
        <p:sp>
          <p:nvSpPr>
            <p:cNvPr id="12768" name="Google Shape;12768;p9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90"/>
          <p:cNvGrpSpPr/>
          <p:nvPr/>
        </p:nvGrpSpPr>
        <p:grpSpPr>
          <a:xfrm>
            <a:off x="3532345" y="3187185"/>
            <a:ext cx="339328" cy="336274"/>
            <a:chOff x="3532345" y="3362635"/>
            <a:chExt cx="339328" cy="336274"/>
          </a:xfrm>
        </p:grpSpPr>
        <p:sp>
          <p:nvSpPr>
            <p:cNvPr id="12782" name="Google Shape;12782;p9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90"/>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8" name="Google Shape;12788;p90"/>
          <p:cNvGrpSpPr/>
          <p:nvPr/>
        </p:nvGrpSpPr>
        <p:grpSpPr>
          <a:xfrm>
            <a:off x="1883955" y="3633250"/>
            <a:ext cx="162873" cy="351445"/>
            <a:chOff x="1883955" y="3808700"/>
            <a:chExt cx="162873" cy="351445"/>
          </a:xfrm>
        </p:grpSpPr>
        <p:sp>
          <p:nvSpPr>
            <p:cNvPr id="12789" name="Google Shape;12789;p9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90"/>
          <p:cNvGrpSpPr/>
          <p:nvPr/>
        </p:nvGrpSpPr>
        <p:grpSpPr>
          <a:xfrm>
            <a:off x="939156" y="3633759"/>
            <a:ext cx="192007" cy="351318"/>
            <a:chOff x="939156" y="3809209"/>
            <a:chExt cx="192007" cy="351318"/>
          </a:xfrm>
        </p:grpSpPr>
        <p:sp>
          <p:nvSpPr>
            <p:cNvPr id="12792" name="Google Shape;12792;p9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90"/>
          <p:cNvGrpSpPr/>
          <p:nvPr/>
        </p:nvGrpSpPr>
        <p:grpSpPr>
          <a:xfrm>
            <a:off x="2306167" y="3634395"/>
            <a:ext cx="193915" cy="349155"/>
            <a:chOff x="2306167" y="3809845"/>
            <a:chExt cx="193915" cy="349155"/>
          </a:xfrm>
        </p:grpSpPr>
        <p:sp>
          <p:nvSpPr>
            <p:cNvPr id="12795" name="Google Shape;12795;p9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2" name="Google Shape;12802;p90"/>
          <p:cNvGrpSpPr/>
          <p:nvPr/>
        </p:nvGrpSpPr>
        <p:grpSpPr>
          <a:xfrm>
            <a:off x="1323901" y="3631723"/>
            <a:ext cx="356343" cy="356757"/>
            <a:chOff x="1323901" y="3807173"/>
            <a:chExt cx="356343" cy="356757"/>
          </a:xfrm>
        </p:grpSpPr>
        <p:sp>
          <p:nvSpPr>
            <p:cNvPr id="12803" name="Google Shape;12803;p9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27" name="Google Shape;12827;p90"/>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8" name="Google Shape;12828;p90"/>
          <p:cNvGrpSpPr/>
          <p:nvPr/>
        </p:nvGrpSpPr>
        <p:grpSpPr>
          <a:xfrm>
            <a:off x="859262" y="3178470"/>
            <a:ext cx="306759" cy="351445"/>
            <a:chOff x="859262" y="3353920"/>
            <a:chExt cx="306759" cy="351445"/>
          </a:xfrm>
        </p:grpSpPr>
        <p:sp>
          <p:nvSpPr>
            <p:cNvPr id="12829" name="Google Shape;12829;p9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4" name="Google Shape;12834;p90"/>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5" name="Google Shape;12835;p90"/>
          <p:cNvGrpSpPr/>
          <p:nvPr/>
        </p:nvGrpSpPr>
        <p:grpSpPr>
          <a:xfrm>
            <a:off x="3967437" y="3661652"/>
            <a:ext cx="364708" cy="295405"/>
            <a:chOff x="3967437" y="3837102"/>
            <a:chExt cx="364708" cy="295405"/>
          </a:xfrm>
        </p:grpSpPr>
        <p:sp>
          <p:nvSpPr>
            <p:cNvPr id="12836" name="Google Shape;12836;p9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1" name="Google Shape;12841;p90"/>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0"/>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0"/>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4" name="Google Shape;12844;p90"/>
          <p:cNvGrpSpPr/>
          <p:nvPr/>
        </p:nvGrpSpPr>
        <p:grpSpPr>
          <a:xfrm>
            <a:off x="5811827" y="3631001"/>
            <a:ext cx="283743" cy="308444"/>
            <a:chOff x="5964227" y="3858701"/>
            <a:chExt cx="283743" cy="308444"/>
          </a:xfrm>
        </p:grpSpPr>
        <p:sp>
          <p:nvSpPr>
            <p:cNvPr id="12845" name="Google Shape;12845;p9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90"/>
          <p:cNvGrpSpPr/>
          <p:nvPr/>
        </p:nvGrpSpPr>
        <p:grpSpPr>
          <a:xfrm>
            <a:off x="6243508" y="3697623"/>
            <a:ext cx="320372" cy="213602"/>
            <a:chOff x="6395908" y="3873073"/>
            <a:chExt cx="320372" cy="213602"/>
          </a:xfrm>
        </p:grpSpPr>
        <p:sp>
          <p:nvSpPr>
            <p:cNvPr id="12850" name="Google Shape;12850;p9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90"/>
          <p:cNvGrpSpPr/>
          <p:nvPr/>
        </p:nvGrpSpPr>
        <p:grpSpPr>
          <a:xfrm>
            <a:off x="7262890" y="3627366"/>
            <a:ext cx="357138" cy="352018"/>
            <a:chOff x="7415290" y="3802816"/>
            <a:chExt cx="357138" cy="352018"/>
          </a:xfrm>
        </p:grpSpPr>
        <p:sp>
          <p:nvSpPr>
            <p:cNvPr id="12861" name="Google Shape;12861;p9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90"/>
          <p:cNvGrpSpPr/>
          <p:nvPr/>
        </p:nvGrpSpPr>
        <p:grpSpPr>
          <a:xfrm>
            <a:off x="6737312" y="3657963"/>
            <a:ext cx="355230" cy="293401"/>
            <a:chOff x="6889712" y="3833413"/>
            <a:chExt cx="355230" cy="293401"/>
          </a:xfrm>
        </p:grpSpPr>
        <p:sp>
          <p:nvSpPr>
            <p:cNvPr id="12870" name="Google Shape;12870;p9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9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5" name="Google Shape;12875;p90"/>
          <p:cNvGrpSpPr/>
          <p:nvPr/>
        </p:nvGrpSpPr>
        <p:grpSpPr>
          <a:xfrm>
            <a:off x="7707152" y="3660420"/>
            <a:ext cx="282318" cy="337168"/>
            <a:chOff x="1635875" y="237775"/>
            <a:chExt cx="4370250" cy="5219325"/>
          </a:xfrm>
        </p:grpSpPr>
        <p:sp>
          <p:nvSpPr>
            <p:cNvPr id="12876" name="Google Shape;12876;p9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90"/>
          <p:cNvGrpSpPr/>
          <p:nvPr/>
        </p:nvGrpSpPr>
        <p:grpSpPr>
          <a:xfrm>
            <a:off x="3103963" y="3185690"/>
            <a:ext cx="297886" cy="337578"/>
            <a:chOff x="3103963" y="3361140"/>
            <a:chExt cx="297886" cy="337578"/>
          </a:xfrm>
        </p:grpSpPr>
        <p:sp>
          <p:nvSpPr>
            <p:cNvPr id="12879" name="Google Shape;12879;p9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90"/>
          <p:cNvGrpSpPr/>
          <p:nvPr/>
        </p:nvGrpSpPr>
        <p:grpSpPr>
          <a:xfrm>
            <a:off x="2667821" y="3185658"/>
            <a:ext cx="273046" cy="337801"/>
            <a:chOff x="2667821" y="3361108"/>
            <a:chExt cx="273046" cy="337801"/>
          </a:xfrm>
        </p:grpSpPr>
        <p:sp>
          <p:nvSpPr>
            <p:cNvPr id="12904" name="Google Shape;12904;p9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9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90"/>
          <p:cNvGrpSpPr/>
          <p:nvPr/>
        </p:nvGrpSpPr>
        <p:grpSpPr>
          <a:xfrm>
            <a:off x="2212469" y="3184863"/>
            <a:ext cx="282715" cy="338660"/>
            <a:chOff x="2212469" y="3360313"/>
            <a:chExt cx="282715" cy="338660"/>
          </a:xfrm>
        </p:grpSpPr>
        <p:sp>
          <p:nvSpPr>
            <p:cNvPr id="12924" name="Google Shape;12924;p9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90"/>
          <p:cNvGrpSpPr/>
          <p:nvPr/>
        </p:nvGrpSpPr>
        <p:grpSpPr>
          <a:xfrm>
            <a:off x="1768821" y="3185658"/>
            <a:ext cx="278739" cy="339073"/>
            <a:chOff x="1768821" y="3361108"/>
            <a:chExt cx="278739" cy="339073"/>
          </a:xfrm>
        </p:grpSpPr>
        <p:sp>
          <p:nvSpPr>
            <p:cNvPr id="12928" name="Google Shape;12928;p9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9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9" name="Google Shape;12939;p90"/>
          <p:cNvGrpSpPr/>
          <p:nvPr/>
        </p:nvGrpSpPr>
        <p:grpSpPr>
          <a:xfrm>
            <a:off x="5337883" y="3161423"/>
            <a:ext cx="307141" cy="376826"/>
            <a:chOff x="5337883" y="3336873"/>
            <a:chExt cx="307141" cy="376826"/>
          </a:xfrm>
        </p:grpSpPr>
        <p:sp>
          <p:nvSpPr>
            <p:cNvPr id="12940" name="Google Shape;12940;p9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2" name="Google Shape;12942;p90"/>
          <p:cNvGrpSpPr/>
          <p:nvPr/>
        </p:nvGrpSpPr>
        <p:grpSpPr>
          <a:xfrm>
            <a:off x="4883835" y="3161805"/>
            <a:ext cx="323425" cy="377557"/>
            <a:chOff x="4883835" y="3337255"/>
            <a:chExt cx="323425" cy="377557"/>
          </a:xfrm>
        </p:grpSpPr>
        <p:sp>
          <p:nvSpPr>
            <p:cNvPr id="12943" name="Google Shape;12943;p9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90"/>
          <p:cNvGrpSpPr/>
          <p:nvPr/>
        </p:nvGrpSpPr>
        <p:grpSpPr>
          <a:xfrm>
            <a:off x="6193310" y="3231839"/>
            <a:ext cx="352590" cy="237488"/>
            <a:chOff x="6193310" y="3407289"/>
            <a:chExt cx="352590" cy="237488"/>
          </a:xfrm>
        </p:grpSpPr>
        <p:sp>
          <p:nvSpPr>
            <p:cNvPr id="12947" name="Google Shape;12947;p9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2" name="Google Shape;12952;p90"/>
          <p:cNvGrpSpPr/>
          <p:nvPr/>
        </p:nvGrpSpPr>
        <p:grpSpPr>
          <a:xfrm>
            <a:off x="6637117" y="3222393"/>
            <a:ext cx="353735" cy="254504"/>
            <a:chOff x="6637117" y="3397843"/>
            <a:chExt cx="353735" cy="254504"/>
          </a:xfrm>
        </p:grpSpPr>
        <p:sp>
          <p:nvSpPr>
            <p:cNvPr id="12953" name="Google Shape;12953;p9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9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9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90"/>
          <p:cNvGrpSpPr/>
          <p:nvPr/>
        </p:nvGrpSpPr>
        <p:grpSpPr>
          <a:xfrm>
            <a:off x="7075994" y="3174081"/>
            <a:ext cx="360637" cy="352336"/>
            <a:chOff x="7075994" y="3349531"/>
            <a:chExt cx="360637" cy="352336"/>
          </a:xfrm>
        </p:grpSpPr>
        <p:sp>
          <p:nvSpPr>
            <p:cNvPr id="12960" name="Google Shape;12960;p9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90"/>
          <p:cNvGrpSpPr/>
          <p:nvPr/>
        </p:nvGrpSpPr>
        <p:grpSpPr>
          <a:xfrm>
            <a:off x="7651983" y="3173731"/>
            <a:ext cx="107183" cy="352399"/>
            <a:chOff x="7651983" y="3349181"/>
            <a:chExt cx="107183" cy="352399"/>
          </a:xfrm>
        </p:grpSpPr>
        <p:sp>
          <p:nvSpPr>
            <p:cNvPr id="12968" name="Google Shape;12968;p9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90"/>
          <p:cNvGrpSpPr/>
          <p:nvPr/>
        </p:nvGrpSpPr>
        <p:grpSpPr>
          <a:xfrm>
            <a:off x="7973468" y="3206872"/>
            <a:ext cx="352590" cy="287072"/>
            <a:chOff x="7973468" y="3382322"/>
            <a:chExt cx="352590" cy="287072"/>
          </a:xfrm>
        </p:grpSpPr>
        <p:sp>
          <p:nvSpPr>
            <p:cNvPr id="12971" name="Google Shape;12971;p9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3" name="Google Shape;12983;p9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984" name="Google Shape;12984;p9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pic>
        <p:nvPicPr>
          <p:cNvPr id="420" name="Google Shape;420;p46"/>
          <p:cNvPicPr preferRelativeResize="0">
            <a:picLocks noGrp="1"/>
          </p:cNvPicPr>
          <p:nvPr>
            <p:ph type="pic" idx="2"/>
          </p:nvPr>
        </p:nvPicPr>
        <p:blipFill rotWithShape="1">
          <a:blip r:embed="rId3">
            <a:alphaModFix/>
          </a:blip>
          <a:srcRect l="14555" r="14548"/>
          <a:stretch/>
        </p:blipFill>
        <p:spPr>
          <a:xfrm>
            <a:off x="5138050" y="1213950"/>
            <a:ext cx="2886600" cy="2715600"/>
          </a:xfrm>
          <a:prstGeom prst="decagon">
            <a:avLst>
              <a:gd name="vf" fmla="val 105146"/>
            </a:avLst>
          </a:prstGeom>
        </p:spPr>
      </p:pic>
      <p:sp>
        <p:nvSpPr>
          <p:cNvPr id="421" name="Google Shape;421;p46"/>
          <p:cNvSpPr/>
          <p:nvPr/>
        </p:nvSpPr>
        <p:spPr>
          <a:xfrm>
            <a:off x="2625825" y="998250"/>
            <a:ext cx="1681023"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422" name="Google Shape;422;p46"/>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company</a:t>
            </a:r>
            <a:endParaRPr/>
          </a:p>
        </p:txBody>
      </p:sp>
      <p:sp>
        <p:nvSpPr>
          <p:cNvPr id="423" name="Google Shape;423;p46"/>
          <p:cNvSpPr txBox="1">
            <a:spLocks noGrp="1"/>
          </p:cNvSpPr>
          <p:nvPr>
            <p:ph type="body" idx="1"/>
          </p:nvPr>
        </p:nvSpPr>
        <p:spPr>
          <a:xfrm>
            <a:off x="713225" y="1670575"/>
            <a:ext cx="4253700" cy="2025300"/>
          </a:xfrm>
          <a:prstGeom prst="rect">
            <a:avLst/>
          </a:prstGeom>
        </p:spPr>
        <p:txBody>
          <a:bodyPr spcFirstLastPara="1" wrap="square" lIns="91425" tIns="91425" rIns="91425" bIns="91425" anchor="t" anchorCtr="0">
            <a:noAutofit/>
          </a:bodyPr>
          <a:lstStyle/>
          <a:p>
            <a:pPr marL="274320" lvl="0" indent="-226059" algn="l" rtl="0">
              <a:spcBef>
                <a:spcPts val="0"/>
              </a:spcBef>
              <a:spcAft>
                <a:spcPts val="0"/>
              </a:spcAft>
              <a:buSzPts val="1400"/>
              <a:buFont typeface="Poppins"/>
              <a:buChar char="●"/>
            </a:pPr>
            <a:r>
              <a:rPr lang="en"/>
              <a:t>Mercury is the closest planet to the Sun and the smallest planet of them all</a:t>
            </a:r>
            <a:endParaRPr/>
          </a:p>
          <a:p>
            <a:pPr marL="274320" lvl="0" indent="-226059" algn="l" rtl="0">
              <a:spcBef>
                <a:spcPts val="0"/>
              </a:spcBef>
              <a:spcAft>
                <a:spcPts val="0"/>
              </a:spcAft>
              <a:buSzPts val="1400"/>
              <a:buFont typeface="Poppins"/>
              <a:buChar char="●"/>
            </a:pPr>
            <a:r>
              <a:rPr lang="en"/>
              <a:t>Earth is the only planet that harbors life and it’s where we all live on</a:t>
            </a:r>
            <a:endParaRPr/>
          </a:p>
          <a:p>
            <a:pPr marL="274320" lvl="0" indent="-226059" algn="l" rtl="0">
              <a:spcBef>
                <a:spcPts val="0"/>
              </a:spcBef>
              <a:spcAft>
                <a:spcPts val="0"/>
              </a:spcAft>
              <a:buSzPts val="1400"/>
              <a:buFont typeface="Poppins"/>
              <a:buChar char="●"/>
            </a:pPr>
            <a:r>
              <a:rPr lang="en"/>
              <a:t>Venus has a beautiful name and is the second planet from the Sun</a:t>
            </a:r>
            <a:endParaRPr/>
          </a:p>
          <a:p>
            <a:pPr marL="274320" lvl="0" indent="-226059" algn="l" rtl="0">
              <a:spcBef>
                <a:spcPts val="0"/>
              </a:spcBef>
              <a:spcAft>
                <a:spcPts val="0"/>
              </a:spcAft>
              <a:buSzPts val="1400"/>
              <a:buFont typeface="Poppins"/>
              <a:buChar char="●"/>
            </a:pPr>
            <a:r>
              <a:rPr lang="en"/>
              <a:t>Venus is terribly hot and its atmosphere is extremely poisonous</a:t>
            </a:r>
            <a:endParaRPr/>
          </a:p>
        </p:txBody>
      </p:sp>
      <p:sp>
        <p:nvSpPr>
          <p:cNvPr id="424" name="Google Shape;424;p46"/>
          <p:cNvSpPr/>
          <p:nvPr/>
        </p:nvSpPr>
        <p:spPr>
          <a:xfrm>
            <a:off x="7347575" y="830631"/>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46"/>
          <p:cNvGrpSpPr/>
          <p:nvPr/>
        </p:nvGrpSpPr>
        <p:grpSpPr>
          <a:xfrm rot="-284861">
            <a:off x="7691194" y="1084225"/>
            <a:ext cx="353946" cy="572688"/>
            <a:chOff x="3101250" y="1066475"/>
            <a:chExt cx="304525" cy="492725"/>
          </a:xfrm>
        </p:grpSpPr>
        <p:sp>
          <p:nvSpPr>
            <p:cNvPr id="426" name="Google Shape;426;p46"/>
            <p:cNvSpPr/>
            <p:nvPr/>
          </p:nvSpPr>
          <p:spPr>
            <a:xfrm>
              <a:off x="3119375" y="1066475"/>
              <a:ext cx="286400" cy="487325"/>
            </a:xfrm>
            <a:custGeom>
              <a:avLst/>
              <a:gdLst/>
              <a:ahLst/>
              <a:cxnLst/>
              <a:rect l="l" t="t" r="r" b="b"/>
              <a:pathLst>
                <a:path w="11456" h="19493" extrusionOk="0">
                  <a:moveTo>
                    <a:pt x="1072" y="0"/>
                  </a:moveTo>
                  <a:cubicBezTo>
                    <a:pt x="483" y="0"/>
                    <a:pt x="1" y="482"/>
                    <a:pt x="1" y="1071"/>
                  </a:cubicBezTo>
                  <a:lnTo>
                    <a:pt x="1" y="2570"/>
                  </a:lnTo>
                  <a:lnTo>
                    <a:pt x="1" y="3123"/>
                  </a:lnTo>
                  <a:lnTo>
                    <a:pt x="1" y="16326"/>
                  </a:lnTo>
                  <a:lnTo>
                    <a:pt x="1" y="16888"/>
                  </a:lnTo>
                  <a:lnTo>
                    <a:pt x="1" y="18422"/>
                  </a:lnTo>
                  <a:cubicBezTo>
                    <a:pt x="1" y="18458"/>
                    <a:pt x="1" y="18494"/>
                    <a:pt x="10" y="18529"/>
                  </a:cubicBezTo>
                  <a:cubicBezTo>
                    <a:pt x="63" y="19074"/>
                    <a:pt x="518" y="19493"/>
                    <a:pt x="1072" y="19493"/>
                  </a:cubicBezTo>
                  <a:lnTo>
                    <a:pt x="10385" y="19493"/>
                  </a:lnTo>
                  <a:cubicBezTo>
                    <a:pt x="10938" y="19493"/>
                    <a:pt x="11393" y="19074"/>
                    <a:pt x="11447" y="18529"/>
                  </a:cubicBezTo>
                  <a:cubicBezTo>
                    <a:pt x="11456" y="18494"/>
                    <a:pt x="11456" y="18458"/>
                    <a:pt x="11456" y="18422"/>
                  </a:cubicBezTo>
                  <a:lnTo>
                    <a:pt x="11456" y="16888"/>
                  </a:lnTo>
                  <a:lnTo>
                    <a:pt x="11456" y="16326"/>
                  </a:lnTo>
                  <a:lnTo>
                    <a:pt x="11456" y="3123"/>
                  </a:lnTo>
                  <a:lnTo>
                    <a:pt x="11456" y="2570"/>
                  </a:lnTo>
                  <a:lnTo>
                    <a:pt x="11456" y="1071"/>
                  </a:lnTo>
                  <a:cubicBezTo>
                    <a:pt x="11456" y="482"/>
                    <a:pt x="10974" y="0"/>
                    <a:pt x="10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 name="Google Shape;427;p46"/>
            <p:cNvGrpSpPr/>
            <p:nvPr/>
          </p:nvGrpSpPr>
          <p:grpSpPr>
            <a:xfrm>
              <a:off x="3101250" y="1082775"/>
              <a:ext cx="285500" cy="476425"/>
              <a:chOff x="2874725" y="1003125"/>
              <a:chExt cx="285500" cy="476425"/>
            </a:xfrm>
          </p:grpSpPr>
          <p:sp>
            <p:nvSpPr>
              <p:cNvPr id="428" name="Google Shape;428;p46"/>
              <p:cNvSpPr/>
              <p:nvPr/>
            </p:nvSpPr>
            <p:spPr>
              <a:xfrm>
                <a:off x="2874725" y="1003125"/>
                <a:ext cx="285500" cy="331675"/>
              </a:xfrm>
              <a:custGeom>
                <a:avLst/>
                <a:gdLst/>
                <a:ahLst/>
                <a:cxnLst/>
                <a:rect l="l" t="t" r="r" b="b"/>
                <a:pathLst>
                  <a:path w="11420" h="13267" extrusionOk="0">
                    <a:moveTo>
                      <a:pt x="10126" y="563"/>
                    </a:moveTo>
                    <a:cubicBezTo>
                      <a:pt x="10536" y="563"/>
                      <a:pt x="10866" y="893"/>
                      <a:pt x="10866" y="1294"/>
                    </a:cubicBezTo>
                    <a:lnTo>
                      <a:pt x="10866" y="2445"/>
                    </a:lnTo>
                    <a:lnTo>
                      <a:pt x="554" y="2445"/>
                    </a:lnTo>
                    <a:lnTo>
                      <a:pt x="554" y="1294"/>
                    </a:lnTo>
                    <a:cubicBezTo>
                      <a:pt x="554" y="893"/>
                      <a:pt x="884" y="563"/>
                      <a:pt x="1294" y="563"/>
                    </a:cubicBezTo>
                    <a:close/>
                    <a:moveTo>
                      <a:pt x="1294" y="1"/>
                    </a:moveTo>
                    <a:cubicBezTo>
                      <a:pt x="580" y="1"/>
                      <a:pt x="1" y="581"/>
                      <a:pt x="1" y="1294"/>
                    </a:cubicBezTo>
                    <a:lnTo>
                      <a:pt x="1" y="12990"/>
                    </a:lnTo>
                    <a:cubicBezTo>
                      <a:pt x="1" y="13142"/>
                      <a:pt x="125" y="13266"/>
                      <a:pt x="277" y="13266"/>
                    </a:cubicBezTo>
                    <a:cubicBezTo>
                      <a:pt x="429" y="13266"/>
                      <a:pt x="554" y="13142"/>
                      <a:pt x="554" y="12990"/>
                    </a:cubicBezTo>
                    <a:lnTo>
                      <a:pt x="554" y="2998"/>
                    </a:lnTo>
                    <a:lnTo>
                      <a:pt x="10866" y="2998"/>
                    </a:lnTo>
                    <a:lnTo>
                      <a:pt x="10866" y="3766"/>
                    </a:lnTo>
                    <a:cubicBezTo>
                      <a:pt x="10866" y="3917"/>
                      <a:pt x="10991" y="4042"/>
                      <a:pt x="11143" y="4042"/>
                    </a:cubicBezTo>
                    <a:cubicBezTo>
                      <a:pt x="11295" y="4042"/>
                      <a:pt x="11420" y="3917"/>
                      <a:pt x="11420" y="3766"/>
                    </a:cubicBezTo>
                    <a:lnTo>
                      <a:pt x="11420" y="1294"/>
                    </a:lnTo>
                    <a:cubicBezTo>
                      <a:pt x="11420" y="581"/>
                      <a:pt x="10840" y="1"/>
                      <a:pt x="101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6"/>
              <p:cNvSpPr/>
              <p:nvPr/>
            </p:nvSpPr>
            <p:spPr>
              <a:xfrm>
                <a:off x="3146375" y="1118650"/>
                <a:ext cx="13850" cy="210575"/>
              </a:xfrm>
              <a:custGeom>
                <a:avLst/>
                <a:gdLst/>
                <a:ahLst/>
                <a:cxnLst/>
                <a:rect l="l" t="t" r="r" b="b"/>
                <a:pathLst>
                  <a:path w="554" h="8423" extrusionOk="0">
                    <a:moveTo>
                      <a:pt x="277" y="1"/>
                    </a:moveTo>
                    <a:cubicBezTo>
                      <a:pt x="125" y="1"/>
                      <a:pt x="0" y="126"/>
                      <a:pt x="0" y="278"/>
                    </a:cubicBezTo>
                    <a:lnTo>
                      <a:pt x="0" y="8146"/>
                    </a:lnTo>
                    <a:cubicBezTo>
                      <a:pt x="0" y="8297"/>
                      <a:pt x="125" y="8422"/>
                      <a:pt x="277" y="8422"/>
                    </a:cubicBezTo>
                    <a:cubicBezTo>
                      <a:pt x="429" y="8422"/>
                      <a:pt x="554" y="8297"/>
                      <a:pt x="554" y="8146"/>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6"/>
              <p:cNvSpPr/>
              <p:nvPr/>
            </p:nvSpPr>
            <p:spPr>
              <a:xfrm>
                <a:off x="2874725" y="1185350"/>
                <a:ext cx="285500" cy="294200"/>
              </a:xfrm>
              <a:custGeom>
                <a:avLst/>
                <a:gdLst/>
                <a:ahLst/>
                <a:cxnLst/>
                <a:rect l="l" t="t" r="r" b="b"/>
                <a:pathLst>
                  <a:path w="11420" h="11768" extrusionOk="0">
                    <a:moveTo>
                      <a:pt x="1999" y="562"/>
                    </a:moveTo>
                    <a:cubicBezTo>
                      <a:pt x="2088" y="562"/>
                      <a:pt x="2159" y="634"/>
                      <a:pt x="2159" y="723"/>
                    </a:cubicBezTo>
                    <a:cubicBezTo>
                      <a:pt x="2159" y="803"/>
                      <a:pt x="2088" y="875"/>
                      <a:pt x="1999" y="875"/>
                    </a:cubicBezTo>
                    <a:cubicBezTo>
                      <a:pt x="1910" y="875"/>
                      <a:pt x="1838" y="803"/>
                      <a:pt x="1838" y="723"/>
                    </a:cubicBezTo>
                    <a:cubicBezTo>
                      <a:pt x="1838" y="634"/>
                      <a:pt x="1910" y="562"/>
                      <a:pt x="1999" y="562"/>
                    </a:cubicBezTo>
                    <a:close/>
                    <a:moveTo>
                      <a:pt x="9421" y="562"/>
                    </a:moveTo>
                    <a:cubicBezTo>
                      <a:pt x="9510" y="562"/>
                      <a:pt x="9582" y="634"/>
                      <a:pt x="9582" y="723"/>
                    </a:cubicBezTo>
                    <a:cubicBezTo>
                      <a:pt x="9582" y="803"/>
                      <a:pt x="9510" y="875"/>
                      <a:pt x="9421" y="875"/>
                    </a:cubicBezTo>
                    <a:cubicBezTo>
                      <a:pt x="9332" y="875"/>
                      <a:pt x="9261" y="803"/>
                      <a:pt x="9261" y="723"/>
                    </a:cubicBezTo>
                    <a:cubicBezTo>
                      <a:pt x="9261" y="634"/>
                      <a:pt x="9332" y="562"/>
                      <a:pt x="9421" y="562"/>
                    </a:cubicBezTo>
                    <a:close/>
                    <a:moveTo>
                      <a:pt x="5674" y="1526"/>
                    </a:moveTo>
                    <a:lnTo>
                      <a:pt x="6272" y="2347"/>
                    </a:lnTo>
                    <a:cubicBezTo>
                      <a:pt x="5996" y="2489"/>
                      <a:pt x="5826" y="2775"/>
                      <a:pt x="5826" y="3141"/>
                    </a:cubicBezTo>
                    <a:lnTo>
                      <a:pt x="5826" y="3149"/>
                    </a:lnTo>
                    <a:lnTo>
                      <a:pt x="5835" y="3364"/>
                    </a:lnTo>
                    <a:lnTo>
                      <a:pt x="5523" y="3364"/>
                    </a:lnTo>
                    <a:lnTo>
                      <a:pt x="5523" y="3141"/>
                    </a:lnTo>
                    <a:cubicBezTo>
                      <a:pt x="5523" y="2775"/>
                      <a:pt x="5362" y="2489"/>
                      <a:pt x="5086" y="2347"/>
                    </a:cubicBezTo>
                    <a:lnTo>
                      <a:pt x="5674" y="1526"/>
                    </a:lnTo>
                    <a:close/>
                    <a:moveTo>
                      <a:pt x="3319" y="3480"/>
                    </a:moveTo>
                    <a:cubicBezTo>
                      <a:pt x="3408" y="3480"/>
                      <a:pt x="3480" y="3551"/>
                      <a:pt x="3480" y="3640"/>
                    </a:cubicBezTo>
                    <a:cubicBezTo>
                      <a:pt x="3480" y="3729"/>
                      <a:pt x="3408" y="3801"/>
                      <a:pt x="3319" y="3801"/>
                    </a:cubicBezTo>
                    <a:cubicBezTo>
                      <a:pt x="3230" y="3801"/>
                      <a:pt x="3159" y="3729"/>
                      <a:pt x="3159" y="3640"/>
                    </a:cubicBezTo>
                    <a:cubicBezTo>
                      <a:pt x="3159" y="3551"/>
                      <a:pt x="3230" y="3480"/>
                      <a:pt x="3319" y="3480"/>
                    </a:cubicBezTo>
                    <a:close/>
                    <a:moveTo>
                      <a:pt x="8101" y="3480"/>
                    </a:moveTo>
                    <a:cubicBezTo>
                      <a:pt x="8190" y="3480"/>
                      <a:pt x="8261" y="3551"/>
                      <a:pt x="8261" y="3640"/>
                    </a:cubicBezTo>
                    <a:cubicBezTo>
                      <a:pt x="8261" y="3729"/>
                      <a:pt x="8190" y="3801"/>
                      <a:pt x="8101" y="3801"/>
                    </a:cubicBezTo>
                    <a:cubicBezTo>
                      <a:pt x="8012" y="3801"/>
                      <a:pt x="7940" y="3729"/>
                      <a:pt x="7940" y="3640"/>
                    </a:cubicBezTo>
                    <a:cubicBezTo>
                      <a:pt x="7940" y="3551"/>
                      <a:pt x="8012" y="3480"/>
                      <a:pt x="8101" y="3480"/>
                    </a:cubicBezTo>
                    <a:close/>
                    <a:moveTo>
                      <a:pt x="6227" y="3917"/>
                    </a:moveTo>
                    <a:lnTo>
                      <a:pt x="6227" y="8734"/>
                    </a:lnTo>
                    <a:lnTo>
                      <a:pt x="5193" y="8734"/>
                    </a:lnTo>
                    <a:lnTo>
                      <a:pt x="5193" y="3917"/>
                    </a:lnTo>
                    <a:close/>
                    <a:moveTo>
                      <a:pt x="10866" y="9296"/>
                    </a:moveTo>
                    <a:lnTo>
                      <a:pt x="10866" y="10474"/>
                    </a:lnTo>
                    <a:cubicBezTo>
                      <a:pt x="10866" y="10875"/>
                      <a:pt x="10536" y="11205"/>
                      <a:pt x="10126" y="11205"/>
                    </a:cubicBezTo>
                    <a:lnTo>
                      <a:pt x="1294" y="11205"/>
                    </a:lnTo>
                    <a:cubicBezTo>
                      <a:pt x="884" y="11205"/>
                      <a:pt x="554" y="10875"/>
                      <a:pt x="554" y="10474"/>
                    </a:cubicBezTo>
                    <a:lnTo>
                      <a:pt x="554" y="9296"/>
                    </a:lnTo>
                    <a:close/>
                    <a:moveTo>
                      <a:pt x="1999" y="0"/>
                    </a:moveTo>
                    <a:cubicBezTo>
                      <a:pt x="1597" y="0"/>
                      <a:pt x="1276" y="321"/>
                      <a:pt x="1276" y="723"/>
                    </a:cubicBezTo>
                    <a:cubicBezTo>
                      <a:pt x="1276" y="1115"/>
                      <a:pt x="1597" y="1437"/>
                      <a:pt x="1999" y="1437"/>
                    </a:cubicBezTo>
                    <a:cubicBezTo>
                      <a:pt x="2293" y="1437"/>
                      <a:pt x="2552" y="1258"/>
                      <a:pt x="2659" y="999"/>
                    </a:cubicBezTo>
                    <a:lnTo>
                      <a:pt x="4078" y="999"/>
                    </a:lnTo>
                    <a:cubicBezTo>
                      <a:pt x="3480" y="1463"/>
                      <a:pt x="3078" y="2177"/>
                      <a:pt x="3043" y="2980"/>
                    </a:cubicBezTo>
                    <a:cubicBezTo>
                      <a:pt x="2784" y="3087"/>
                      <a:pt x="2597" y="3346"/>
                      <a:pt x="2597" y="3640"/>
                    </a:cubicBezTo>
                    <a:cubicBezTo>
                      <a:pt x="2597" y="4033"/>
                      <a:pt x="2927" y="4354"/>
                      <a:pt x="3319" y="4354"/>
                    </a:cubicBezTo>
                    <a:cubicBezTo>
                      <a:pt x="3712" y="4354"/>
                      <a:pt x="4033" y="4033"/>
                      <a:pt x="4033" y="3640"/>
                    </a:cubicBezTo>
                    <a:cubicBezTo>
                      <a:pt x="4033" y="3346"/>
                      <a:pt x="3854" y="3096"/>
                      <a:pt x="3605" y="2980"/>
                    </a:cubicBezTo>
                    <a:cubicBezTo>
                      <a:pt x="3658" y="1999"/>
                      <a:pt x="4399" y="1196"/>
                      <a:pt x="5344" y="1026"/>
                    </a:cubicBezTo>
                    <a:lnTo>
                      <a:pt x="5344" y="1026"/>
                    </a:lnTo>
                    <a:lnTo>
                      <a:pt x="4506" y="2186"/>
                    </a:lnTo>
                    <a:cubicBezTo>
                      <a:pt x="4434" y="2293"/>
                      <a:pt x="4408" y="2427"/>
                      <a:pt x="4452" y="2552"/>
                    </a:cubicBezTo>
                    <a:cubicBezTo>
                      <a:pt x="4497" y="2677"/>
                      <a:pt x="4604" y="2775"/>
                      <a:pt x="4729" y="2802"/>
                    </a:cubicBezTo>
                    <a:cubicBezTo>
                      <a:pt x="4898" y="2846"/>
                      <a:pt x="4970" y="2944"/>
                      <a:pt x="4970" y="3141"/>
                    </a:cubicBezTo>
                    <a:lnTo>
                      <a:pt x="4961" y="3390"/>
                    </a:lnTo>
                    <a:cubicBezTo>
                      <a:pt x="4773" y="3453"/>
                      <a:pt x="4631" y="3631"/>
                      <a:pt x="4631" y="3845"/>
                    </a:cubicBezTo>
                    <a:lnTo>
                      <a:pt x="4631" y="8734"/>
                    </a:lnTo>
                    <a:lnTo>
                      <a:pt x="554" y="8734"/>
                    </a:lnTo>
                    <a:lnTo>
                      <a:pt x="554" y="6843"/>
                    </a:lnTo>
                    <a:cubicBezTo>
                      <a:pt x="554" y="6682"/>
                      <a:pt x="429" y="6557"/>
                      <a:pt x="277" y="6557"/>
                    </a:cubicBezTo>
                    <a:cubicBezTo>
                      <a:pt x="125" y="6557"/>
                      <a:pt x="1" y="6682"/>
                      <a:pt x="1" y="6843"/>
                    </a:cubicBezTo>
                    <a:lnTo>
                      <a:pt x="1" y="10474"/>
                    </a:lnTo>
                    <a:cubicBezTo>
                      <a:pt x="1" y="11187"/>
                      <a:pt x="580" y="11767"/>
                      <a:pt x="1294" y="11767"/>
                    </a:cubicBezTo>
                    <a:lnTo>
                      <a:pt x="10126" y="11767"/>
                    </a:lnTo>
                    <a:cubicBezTo>
                      <a:pt x="10840" y="11767"/>
                      <a:pt x="11420" y="11187"/>
                      <a:pt x="11420" y="10474"/>
                    </a:cubicBezTo>
                    <a:lnTo>
                      <a:pt x="11420" y="6620"/>
                    </a:lnTo>
                    <a:cubicBezTo>
                      <a:pt x="11420" y="6459"/>
                      <a:pt x="11295" y="6334"/>
                      <a:pt x="11143" y="6334"/>
                    </a:cubicBezTo>
                    <a:cubicBezTo>
                      <a:pt x="10991" y="6334"/>
                      <a:pt x="10866" y="6459"/>
                      <a:pt x="10866" y="6620"/>
                    </a:cubicBezTo>
                    <a:lnTo>
                      <a:pt x="10866" y="8734"/>
                    </a:lnTo>
                    <a:lnTo>
                      <a:pt x="6790" y="8734"/>
                    </a:lnTo>
                    <a:lnTo>
                      <a:pt x="6790" y="3845"/>
                    </a:lnTo>
                    <a:cubicBezTo>
                      <a:pt x="6790" y="3604"/>
                      <a:pt x="6620" y="3408"/>
                      <a:pt x="6397" y="3372"/>
                    </a:cubicBezTo>
                    <a:lnTo>
                      <a:pt x="6388" y="3132"/>
                    </a:lnTo>
                    <a:cubicBezTo>
                      <a:pt x="6388" y="2944"/>
                      <a:pt x="6459" y="2846"/>
                      <a:pt x="6620" y="2802"/>
                    </a:cubicBezTo>
                    <a:cubicBezTo>
                      <a:pt x="6754" y="2775"/>
                      <a:pt x="6852" y="2677"/>
                      <a:pt x="6897" y="2552"/>
                    </a:cubicBezTo>
                    <a:cubicBezTo>
                      <a:pt x="6941" y="2427"/>
                      <a:pt x="6923" y="2293"/>
                      <a:pt x="6843" y="2186"/>
                    </a:cubicBezTo>
                    <a:lnTo>
                      <a:pt x="5996" y="1017"/>
                    </a:lnTo>
                    <a:lnTo>
                      <a:pt x="5996" y="1017"/>
                    </a:lnTo>
                    <a:cubicBezTo>
                      <a:pt x="6986" y="1151"/>
                      <a:pt x="7762" y="1972"/>
                      <a:pt x="7815" y="2980"/>
                    </a:cubicBezTo>
                    <a:cubicBezTo>
                      <a:pt x="7566" y="3096"/>
                      <a:pt x="7387" y="3346"/>
                      <a:pt x="7387" y="3640"/>
                    </a:cubicBezTo>
                    <a:cubicBezTo>
                      <a:pt x="7387" y="4033"/>
                      <a:pt x="7708" y="4354"/>
                      <a:pt x="8101" y="4354"/>
                    </a:cubicBezTo>
                    <a:cubicBezTo>
                      <a:pt x="8493" y="4354"/>
                      <a:pt x="8824" y="4033"/>
                      <a:pt x="8824" y="3640"/>
                    </a:cubicBezTo>
                    <a:cubicBezTo>
                      <a:pt x="8824" y="3346"/>
                      <a:pt x="8636" y="3087"/>
                      <a:pt x="8377" y="2980"/>
                    </a:cubicBezTo>
                    <a:cubicBezTo>
                      <a:pt x="8342" y="2177"/>
                      <a:pt x="7940" y="1463"/>
                      <a:pt x="7343" y="999"/>
                    </a:cubicBezTo>
                    <a:lnTo>
                      <a:pt x="8761" y="999"/>
                    </a:lnTo>
                    <a:cubicBezTo>
                      <a:pt x="8868" y="1258"/>
                      <a:pt x="9127" y="1437"/>
                      <a:pt x="9421" y="1437"/>
                    </a:cubicBezTo>
                    <a:cubicBezTo>
                      <a:pt x="9823" y="1437"/>
                      <a:pt x="10144" y="1115"/>
                      <a:pt x="10144" y="723"/>
                    </a:cubicBezTo>
                    <a:cubicBezTo>
                      <a:pt x="10144" y="321"/>
                      <a:pt x="9823" y="0"/>
                      <a:pt x="9421" y="0"/>
                    </a:cubicBezTo>
                    <a:cubicBezTo>
                      <a:pt x="9127" y="0"/>
                      <a:pt x="8868" y="179"/>
                      <a:pt x="8761" y="437"/>
                    </a:cubicBezTo>
                    <a:lnTo>
                      <a:pt x="2659" y="437"/>
                    </a:lnTo>
                    <a:cubicBezTo>
                      <a:pt x="2552" y="179"/>
                      <a:pt x="2293" y="0"/>
                      <a:pt x="19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6"/>
              <p:cNvSpPr/>
              <p:nvPr/>
            </p:nvSpPr>
            <p:spPr>
              <a:xfrm>
                <a:off x="2978000" y="1130250"/>
                <a:ext cx="14075" cy="15425"/>
              </a:xfrm>
              <a:custGeom>
                <a:avLst/>
                <a:gdLst/>
                <a:ahLst/>
                <a:cxnLst/>
                <a:rect l="l" t="t" r="r" b="b"/>
                <a:pathLst>
                  <a:path w="563" h="617" extrusionOk="0">
                    <a:moveTo>
                      <a:pt x="286" y="1"/>
                    </a:moveTo>
                    <a:cubicBezTo>
                      <a:pt x="125" y="1"/>
                      <a:pt x="0" y="126"/>
                      <a:pt x="0" y="277"/>
                    </a:cubicBezTo>
                    <a:lnTo>
                      <a:pt x="0" y="331"/>
                    </a:lnTo>
                    <a:cubicBezTo>
                      <a:pt x="0" y="492"/>
                      <a:pt x="125" y="616"/>
                      <a:pt x="286" y="616"/>
                    </a:cubicBezTo>
                    <a:cubicBezTo>
                      <a:pt x="437" y="616"/>
                      <a:pt x="562" y="492"/>
                      <a:pt x="562" y="331"/>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6"/>
              <p:cNvSpPr/>
              <p:nvPr/>
            </p:nvSpPr>
            <p:spPr>
              <a:xfrm>
                <a:off x="3010550" y="1130250"/>
                <a:ext cx="13850" cy="15425"/>
              </a:xfrm>
              <a:custGeom>
                <a:avLst/>
                <a:gdLst/>
                <a:ahLst/>
                <a:cxnLst/>
                <a:rect l="l" t="t" r="r" b="b"/>
                <a:pathLst>
                  <a:path w="554" h="617" extrusionOk="0">
                    <a:moveTo>
                      <a:pt x="277" y="1"/>
                    </a:moveTo>
                    <a:cubicBezTo>
                      <a:pt x="125" y="1"/>
                      <a:pt x="1" y="126"/>
                      <a:pt x="1" y="277"/>
                    </a:cubicBezTo>
                    <a:lnTo>
                      <a:pt x="1" y="331"/>
                    </a:lnTo>
                    <a:cubicBezTo>
                      <a:pt x="1" y="492"/>
                      <a:pt x="125" y="616"/>
                      <a:pt x="277" y="616"/>
                    </a:cubicBezTo>
                    <a:cubicBezTo>
                      <a:pt x="429" y="616"/>
                      <a:pt x="554" y="49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6"/>
              <p:cNvSpPr/>
              <p:nvPr/>
            </p:nvSpPr>
            <p:spPr>
              <a:xfrm>
                <a:off x="3042900" y="1130250"/>
                <a:ext cx="14075" cy="15425"/>
              </a:xfrm>
              <a:custGeom>
                <a:avLst/>
                <a:gdLst/>
                <a:ahLst/>
                <a:cxnLst/>
                <a:rect l="l" t="t" r="r" b="b"/>
                <a:pathLst>
                  <a:path w="563" h="617" extrusionOk="0">
                    <a:moveTo>
                      <a:pt x="277" y="1"/>
                    </a:moveTo>
                    <a:cubicBezTo>
                      <a:pt x="125" y="1"/>
                      <a:pt x="0" y="126"/>
                      <a:pt x="0" y="277"/>
                    </a:cubicBezTo>
                    <a:lnTo>
                      <a:pt x="0" y="331"/>
                    </a:lnTo>
                    <a:cubicBezTo>
                      <a:pt x="0" y="492"/>
                      <a:pt x="125" y="616"/>
                      <a:pt x="277" y="616"/>
                    </a:cubicBezTo>
                    <a:cubicBezTo>
                      <a:pt x="437" y="616"/>
                      <a:pt x="562" y="492"/>
                      <a:pt x="562" y="331"/>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6"/>
              <p:cNvSpPr/>
              <p:nvPr/>
            </p:nvSpPr>
            <p:spPr>
              <a:xfrm>
                <a:off x="2949875" y="1033700"/>
                <a:ext cx="84575" cy="14075"/>
              </a:xfrm>
              <a:custGeom>
                <a:avLst/>
                <a:gdLst/>
                <a:ahLst/>
                <a:cxnLst/>
                <a:rect l="l" t="t" r="r" b="b"/>
                <a:pathLst>
                  <a:path w="3383" h="563" extrusionOk="0">
                    <a:moveTo>
                      <a:pt x="278" y="0"/>
                    </a:moveTo>
                    <a:cubicBezTo>
                      <a:pt x="126" y="0"/>
                      <a:pt x="1" y="125"/>
                      <a:pt x="1" y="277"/>
                    </a:cubicBezTo>
                    <a:cubicBezTo>
                      <a:pt x="1" y="437"/>
                      <a:pt x="126" y="562"/>
                      <a:pt x="278" y="562"/>
                    </a:cubicBezTo>
                    <a:lnTo>
                      <a:pt x="3106" y="562"/>
                    </a:lnTo>
                    <a:cubicBezTo>
                      <a:pt x="3257" y="562"/>
                      <a:pt x="3382" y="437"/>
                      <a:pt x="3382" y="277"/>
                    </a:cubicBezTo>
                    <a:cubicBezTo>
                      <a:pt x="3382" y="125"/>
                      <a:pt x="3257" y="0"/>
                      <a:pt x="31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6"/>
              <p:cNvSpPr/>
              <p:nvPr/>
            </p:nvSpPr>
            <p:spPr>
              <a:xfrm>
                <a:off x="3071000" y="1033025"/>
                <a:ext cx="14075" cy="15400"/>
              </a:xfrm>
              <a:custGeom>
                <a:avLst/>
                <a:gdLst/>
                <a:ahLst/>
                <a:cxnLst/>
                <a:rect l="l" t="t" r="r" b="b"/>
                <a:pathLst>
                  <a:path w="563" h="616" extrusionOk="0">
                    <a:moveTo>
                      <a:pt x="286" y="0"/>
                    </a:moveTo>
                    <a:cubicBezTo>
                      <a:pt x="125" y="0"/>
                      <a:pt x="0" y="125"/>
                      <a:pt x="0" y="277"/>
                    </a:cubicBezTo>
                    <a:lnTo>
                      <a:pt x="0" y="330"/>
                    </a:lnTo>
                    <a:cubicBezTo>
                      <a:pt x="0" y="491"/>
                      <a:pt x="125" y="616"/>
                      <a:pt x="286" y="616"/>
                    </a:cubicBezTo>
                    <a:cubicBezTo>
                      <a:pt x="437" y="616"/>
                      <a:pt x="562" y="491"/>
                      <a:pt x="562" y="330"/>
                    </a:cubicBezTo>
                    <a:lnTo>
                      <a:pt x="562" y="277"/>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6"/>
              <p:cNvSpPr/>
              <p:nvPr/>
            </p:nvSpPr>
            <p:spPr>
              <a:xfrm>
                <a:off x="3051575" y="1033025"/>
                <a:ext cx="14100" cy="15400"/>
              </a:xfrm>
              <a:custGeom>
                <a:avLst/>
                <a:gdLst/>
                <a:ahLst/>
                <a:cxnLst/>
                <a:rect l="l" t="t" r="r" b="b"/>
                <a:pathLst>
                  <a:path w="564" h="616" extrusionOk="0">
                    <a:moveTo>
                      <a:pt x="286" y="0"/>
                    </a:moveTo>
                    <a:cubicBezTo>
                      <a:pt x="126" y="0"/>
                      <a:pt x="1" y="125"/>
                      <a:pt x="1" y="277"/>
                    </a:cubicBezTo>
                    <a:lnTo>
                      <a:pt x="1" y="330"/>
                    </a:lnTo>
                    <a:cubicBezTo>
                      <a:pt x="1" y="491"/>
                      <a:pt x="126" y="616"/>
                      <a:pt x="286" y="616"/>
                    </a:cubicBezTo>
                    <a:cubicBezTo>
                      <a:pt x="438" y="616"/>
                      <a:pt x="563" y="491"/>
                      <a:pt x="563" y="330"/>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6"/>
              <p:cNvSpPr/>
              <p:nvPr/>
            </p:nvSpPr>
            <p:spPr>
              <a:xfrm>
                <a:off x="2990475" y="1434700"/>
                <a:ext cx="54000" cy="13850"/>
              </a:xfrm>
              <a:custGeom>
                <a:avLst/>
                <a:gdLst/>
                <a:ahLst/>
                <a:cxnLst/>
                <a:rect l="l" t="t" r="r" b="b"/>
                <a:pathLst>
                  <a:path w="2160" h="554" extrusionOk="0">
                    <a:moveTo>
                      <a:pt x="277" y="0"/>
                    </a:moveTo>
                    <a:cubicBezTo>
                      <a:pt x="126" y="0"/>
                      <a:pt x="1" y="125"/>
                      <a:pt x="1" y="277"/>
                    </a:cubicBezTo>
                    <a:cubicBezTo>
                      <a:pt x="1" y="428"/>
                      <a:pt x="126" y="553"/>
                      <a:pt x="277" y="553"/>
                    </a:cubicBezTo>
                    <a:lnTo>
                      <a:pt x="1883" y="553"/>
                    </a:lnTo>
                    <a:cubicBezTo>
                      <a:pt x="2035" y="553"/>
                      <a:pt x="2160" y="428"/>
                      <a:pt x="2160" y="277"/>
                    </a:cubicBezTo>
                    <a:cubicBezTo>
                      <a:pt x="2160" y="125"/>
                      <a:pt x="2035" y="0"/>
                      <a:pt x="18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88"/>
        <p:cNvGrpSpPr/>
        <p:nvPr/>
      </p:nvGrpSpPr>
      <p:grpSpPr>
        <a:xfrm>
          <a:off x="0" y="0"/>
          <a:ext cx="0" cy="0"/>
          <a:chOff x="0" y="0"/>
          <a:chExt cx="0" cy="0"/>
        </a:xfrm>
      </p:grpSpPr>
      <p:grpSp>
        <p:nvGrpSpPr>
          <p:cNvPr id="12989" name="Google Shape;12989;p91"/>
          <p:cNvGrpSpPr/>
          <p:nvPr/>
        </p:nvGrpSpPr>
        <p:grpSpPr>
          <a:xfrm>
            <a:off x="821808" y="1576858"/>
            <a:ext cx="347872" cy="347488"/>
            <a:chOff x="849677" y="1500658"/>
            <a:chExt cx="347872" cy="347488"/>
          </a:xfrm>
        </p:grpSpPr>
        <p:sp>
          <p:nvSpPr>
            <p:cNvPr id="12990" name="Google Shape;12990;p9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6" name="Google Shape;12996;p91"/>
          <p:cNvGrpSpPr/>
          <p:nvPr/>
        </p:nvGrpSpPr>
        <p:grpSpPr>
          <a:xfrm>
            <a:off x="1387984" y="1576858"/>
            <a:ext cx="315872" cy="347488"/>
            <a:chOff x="1415853" y="1500658"/>
            <a:chExt cx="315872" cy="347488"/>
          </a:xfrm>
        </p:grpSpPr>
        <p:sp>
          <p:nvSpPr>
            <p:cNvPr id="12997" name="Google Shape;12997;p9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91"/>
          <p:cNvGrpSpPr/>
          <p:nvPr/>
        </p:nvGrpSpPr>
        <p:grpSpPr>
          <a:xfrm>
            <a:off x="4669520" y="1576858"/>
            <a:ext cx="347520" cy="347104"/>
            <a:chOff x="4697389" y="1500658"/>
            <a:chExt cx="347520" cy="347104"/>
          </a:xfrm>
        </p:grpSpPr>
        <p:sp>
          <p:nvSpPr>
            <p:cNvPr id="13002" name="Google Shape;13002;p9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9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9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91"/>
          <p:cNvGrpSpPr/>
          <p:nvPr/>
        </p:nvGrpSpPr>
        <p:grpSpPr>
          <a:xfrm>
            <a:off x="3575664" y="2041146"/>
            <a:ext cx="347520" cy="353760"/>
            <a:chOff x="3603533" y="1964946"/>
            <a:chExt cx="347520" cy="353760"/>
          </a:xfrm>
        </p:grpSpPr>
        <p:sp>
          <p:nvSpPr>
            <p:cNvPr id="13006" name="Google Shape;13006;p9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9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91"/>
          <p:cNvGrpSpPr/>
          <p:nvPr/>
        </p:nvGrpSpPr>
        <p:grpSpPr>
          <a:xfrm>
            <a:off x="1922896" y="2040538"/>
            <a:ext cx="357792" cy="352448"/>
            <a:chOff x="1950765" y="1964338"/>
            <a:chExt cx="357792" cy="352448"/>
          </a:xfrm>
        </p:grpSpPr>
        <p:sp>
          <p:nvSpPr>
            <p:cNvPr id="13010" name="Google Shape;13010;p9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91"/>
          <p:cNvGrpSpPr/>
          <p:nvPr/>
        </p:nvGrpSpPr>
        <p:grpSpPr>
          <a:xfrm>
            <a:off x="7407760" y="2040890"/>
            <a:ext cx="367712" cy="353248"/>
            <a:chOff x="7435629" y="1964690"/>
            <a:chExt cx="367712" cy="353248"/>
          </a:xfrm>
        </p:grpSpPr>
        <p:sp>
          <p:nvSpPr>
            <p:cNvPr id="13015" name="Google Shape;13015;p9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91"/>
          <p:cNvGrpSpPr/>
          <p:nvPr/>
        </p:nvGrpSpPr>
        <p:grpSpPr>
          <a:xfrm>
            <a:off x="2484880" y="2041242"/>
            <a:ext cx="333024" cy="352896"/>
            <a:chOff x="2512749" y="1965042"/>
            <a:chExt cx="333024" cy="352896"/>
          </a:xfrm>
        </p:grpSpPr>
        <p:sp>
          <p:nvSpPr>
            <p:cNvPr id="13020" name="Google Shape;13020;p9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91"/>
          <p:cNvGrpSpPr/>
          <p:nvPr/>
        </p:nvGrpSpPr>
        <p:grpSpPr>
          <a:xfrm>
            <a:off x="1370448" y="2057978"/>
            <a:ext cx="365792" cy="335392"/>
            <a:chOff x="1398317" y="1981778"/>
            <a:chExt cx="365792" cy="335392"/>
          </a:xfrm>
        </p:grpSpPr>
        <p:sp>
          <p:nvSpPr>
            <p:cNvPr id="13026" name="Google Shape;13026;p9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91"/>
          <p:cNvGrpSpPr/>
          <p:nvPr/>
        </p:nvGrpSpPr>
        <p:grpSpPr>
          <a:xfrm>
            <a:off x="3024368" y="2079770"/>
            <a:ext cx="353600" cy="314752"/>
            <a:chOff x="3052237" y="2003570"/>
            <a:chExt cx="353600" cy="314752"/>
          </a:xfrm>
        </p:grpSpPr>
        <p:sp>
          <p:nvSpPr>
            <p:cNvPr id="13033" name="Google Shape;13033;p9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91"/>
          <p:cNvGrpSpPr/>
          <p:nvPr/>
        </p:nvGrpSpPr>
        <p:grpSpPr>
          <a:xfrm>
            <a:off x="1376144" y="3034266"/>
            <a:ext cx="368096" cy="223968"/>
            <a:chOff x="1404013" y="2958066"/>
            <a:chExt cx="368096" cy="223968"/>
          </a:xfrm>
        </p:grpSpPr>
        <p:sp>
          <p:nvSpPr>
            <p:cNvPr id="13037" name="Google Shape;13037;p9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39" name="Google Shape;13039;p91"/>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1"/>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1" name="Google Shape;13041;p91"/>
          <p:cNvGrpSpPr/>
          <p:nvPr/>
        </p:nvGrpSpPr>
        <p:grpSpPr>
          <a:xfrm>
            <a:off x="1923280" y="2961402"/>
            <a:ext cx="370368" cy="367328"/>
            <a:chOff x="1951149" y="2885202"/>
            <a:chExt cx="370368" cy="367328"/>
          </a:xfrm>
        </p:grpSpPr>
        <p:sp>
          <p:nvSpPr>
            <p:cNvPr id="13042" name="Google Shape;13042;p9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91"/>
          <p:cNvGrpSpPr/>
          <p:nvPr/>
        </p:nvGrpSpPr>
        <p:grpSpPr>
          <a:xfrm>
            <a:off x="2473808" y="2982362"/>
            <a:ext cx="367328" cy="327296"/>
            <a:chOff x="2501677" y="2906162"/>
            <a:chExt cx="367328" cy="327296"/>
          </a:xfrm>
        </p:grpSpPr>
        <p:sp>
          <p:nvSpPr>
            <p:cNvPr id="13046" name="Google Shape;13046;p9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9" name="Google Shape;13049;p91"/>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0" name="Google Shape;13050;p91"/>
          <p:cNvGrpSpPr/>
          <p:nvPr/>
        </p:nvGrpSpPr>
        <p:grpSpPr>
          <a:xfrm>
            <a:off x="3022448" y="2969914"/>
            <a:ext cx="367712" cy="354240"/>
            <a:chOff x="3050317" y="2893714"/>
            <a:chExt cx="367712" cy="354240"/>
          </a:xfrm>
        </p:grpSpPr>
        <p:sp>
          <p:nvSpPr>
            <p:cNvPr id="13051" name="Google Shape;13051;p9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3" name="Google Shape;13053;p91"/>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1"/>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5" name="Google Shape;13055;p91"/>
          <p:cNvGrpSpPr/>
          <p:nvPr/>
        </p:nvGrpSpPr>
        <p:grpSpPr>
          <a:xfrm>
            <a:off x="7503408" y="2962554"/>
            <a:ext cx="185184" cy="367296"/>
            <a:chOff x="7531277" y="2886354"/>
            <a:chExt cx="185184" cy="367296"/>
          </a:xfrm>
        </p:grpSpPr>
        <p:sp>
          <p:nvSpPr>
            <p:cNvPr id="13056" name="Google Shape;13056;p9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91"/>
          <p:cNvGrpSpPr/>
          <p:nvPr/>
        </p:nvGrpSpPr>
        <p:grpSpPr>
          <a:xfrm>
            <a:off x="6898768" y="2962938"/>
            <a:ext cx="297184" cy="367296"/>
            <a:chOff x="6926637" y="2886738"/>
            <a:chExt cx="297184" cy="367296"/>
          </a:xfrm>
        </p:grpSpPr>
        <p:sp>
          <p:nvSpPr>
            <p:cNvPr id="13060" name="Google Shape;13060;p9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9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3" name="Google Shape;13063;p91"/>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1"/>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5" name="Google Shape;13065;p91"/>
          <p:cNvGrpSpPr/>
          <p:nvPr/>
        </p:nvGrpSpPr>
        <p:grpSpPr>
          <a:xfrm>
            <a:off x="6312784" y="2962554"/>
            <a:ext cx="370368" cy="368064"/>
            <a:chOff x="6340653" y="2886354"/>
            <a:chExt cx="370368" cy="368064"/>
          </a:xfrm>
        </p:grpSpPr>
        <p:sp>
          <p:nvSpPr>
            <p:cNvPr id="13066" name="Google Shape;13066;p9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91"/>
          <p:cNvGrpSpPr/>
          <p:nvPr/>
        </p:nvGrpSpPr>
        <p:grpSpPr>
          <a:xfrm>
            <a:off x="5218928" y="2057626"/>
            <a:ext cx="354752" cy="336512"/>
            <a:chOff x="5246797" y="1981426"/>
            <a:chExt cx="354752" cy="336512"/>
          </a:xfrm>
        </p:grpSpPr>
        <p:sp>
          <p:nvSpPr>
            <p:cNvPr id="13073" name="Google Shape;13073;p9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91"/>
          <p:cNvGrpSpPr/>
          <p:nvPr/>
        </p:nvGrpSpPr>
        <p:grpSpPr>
          <a:xfrm>
            <a:off x="4120880" y="2178266"/>
            <a:ext cx="355136" cy="216256"/>
            <a:chOff x="4148749" y="2102066"/>
            <a:chExt cx="355136" cy="216256"/>
          </a:xfrm>
        </p:grpSpPr>
        <p:sp>
          <p:nvSpPr>
            <p:cNvPr id="13076" name="Google Shape;13076;p9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91"/>
          <p:cNvGrpSpPr/>
          <p:nvPr/>
        </p:nvGrpSpPr>
        <p:grpSpPr>
          <a:xfrm>
            <a:off x="5766800" y="2077626"/>
            <a:ext cx="354752" cy="315360"/>
            <a:chOff x="5794669" y="2001426"/>
            <a:chExt cx="354752" cy="315360"/>
          </a:xfrm>
        </p:grpSpPr>
        <p:sp>
          <p:nvSpPr>
            <p:cNvPr id="13079" name="Google Shape;13079;p9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91"/>
          <p:cNvGrpSpPr/>
          <p:nvPr/>
        </p:nvGrpSpPr>
        <p:grpSpPr>
          <a:xfrm>
            <a:off x="6317360" y="2106042"/>
            <a:ext cx="352832" cy="289216"/>
            <a:chOff x="6345229" y="2029842"/>
            <a:chExt cx="352832" cy="289216"/>
          </a:xfrm>
        </p:grpSpPr>
        <p:sp>
          <p:nvSpPr>
            <p:cNvPr id="13082" name="Google Shape;13082;p9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4" name="Google Shape;13084;p91"/>
          <p:cNvGrpSpPr/>
          <p:nvPr/>
        </p:nvGrpSpPr>
        <p:grpSpPr>
          <a:xfrm>
            <a:off x="4669520" y="2112538"/>
            <a:ext cx="354752" cy="281984"/>
            <a:chOff x="4697389" y="2036338"/>
            <a:chExt cx="354752" cy="281984"/>
          </a:xfrm>
        </p:grpSpPr>
        <p:sp>
          <p:nvSpPr>
            <p:cNvPr id="13085" name="Google Shape;13085;p9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9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7" name="Google Shape;13087;p91"/>
          <p:cNvGrpSpPr/>
          <p:nvPr/>
        </p:nvGrpSpPr>
        <p:grpSpPr>
          <a:xfrm>
            <a:off x="1376144" y="2500954"/>
            <a:ext cx="353600" cy="354944"/>
            <a:chOff x="1404013" y="2424754"/>
            <a:chExt cx="353600" cy="354944"/>
          </a:xfrm>
        </p:grpSpPr>
        <p:sp>
          <p:nvSpPr>
            <p:cNvPr id="13088" name="Google Shape;13088;p9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91"/>
          <p:cNvGrpSpPr/>
          <p:nvPr/>
        </p:nvGrpSpPr>
        <p:grpSpPr>
          <a:xfrm>
            <a:off x="826384" y="2504474"/>
            <a:ext cx="355104" cy="351040"/>
            <a:chOff x="854253" y="2428274"/>
            <a:chExt cx="355104" cy="351040"/>
          </a:xfrm>
        </p:grpSpPr>
        <p:sp>
          <p:nvSpPr>
            <p:cNvPr id="13094" name="Google Shape;13094;p9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91"/>
          <p:cNvGrpSpPr/>
          <p:nvPr/>
        </p:nvGrpSpPr>
        <p:grpSpPr>
          <a:xfrm>
            <a:off x="6869040" y="2517146"/>
            <a:ext cx="354752" cy="275904"/>
            <a:chOff x="6896909" y="2440946"/>
            <a:chExt cx="354752" cy="275904"/>
          </a:xfrm>
        </p:grpSpPr>
        <p:sp>
          <p:nvSpPr>
            <p:cNvPr id="13097" name="Google Shape;13097;p9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9" name="Google Shape;13099;p91"/>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0" name="Google Shape;13100;p91"/>
          <p:cNvGrpSpPr/>
          <p:nvPr/>
        </p:nvGrpSpPr>
        <p:grpSpPr>
          <a:xfrm>
            <a:off x="5237200" y="2500954"/>
            <a:ext cx="321984" cy="354560"/>
            <a:chOff x="5265069" y="2424754"/>
            <a:chExt cx="321984" cy="354560"/>
          </a:xfrm>
        </p:grpSpPr>
        <p:sp>
          <p:nvSpPr>
            <p:cNvPr id="13101" name="Google Shape;13101;p9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91"/>
          <p:cNvGrpSpPr/>
          <p:nvPr/>
        </p:nvGrpSpPr>
        <p:grpSpPr>
          <a:xfrm>
            <a:off x="4122800" y="2542970"/>
            <a:ext cx="355104" cy="259584"/>
            <a:chOff x="4150669" y="2466770"/>
            <a:chExt cx="355104" cy="259584"/>
          </a:xfrm>
        </p:grpSpPr>
        <p:sp>
          <p:nvSpPr>
            <p:cNvPr id="13104" name="Google Shape;13104;p9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9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91"/>
          <p:cNvGrpSpPr/>
          <p:nvPr/>
        </p:nvGrpSpPr>
        <p:grpSpPr>
          <a:xfrm>
            <a:off x="4671824" y="2501146"/>
            <a:ext cx="354336" cy="353984"/>
            <a:chOff x="4699693" y="2424946"/>
            <a:chExt cx="354336" cy="353984"/>
          </a:xfrm>
        </p:grpSpPr>
        <p:sp>
          <p:nvSpPr>
            <p:cNvPr id="13109" name="Google Shape;13109;p9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1" name="Google Shape;13111;p91"/>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1"/>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3" name="Google Shape;13113;p91"/>
          <p:cNvGrpSpPr/>
          <p:nvPr/>
        </p:nvGrpSpPr>
        <p:grpSpPr>
          <a:xfrm>
            <a:off x="1925168" y="2628442"/>
            <a:ext cx="355136" cy="227072"/>
            <a:chOff x="1953037" y="2552242"/>
            <a:chExt cx="355136" cy="227072"/>
          </a:xfrm>
        </p:grpSpPr>
        <p:sp>
          <p:nvSpPr>
            <p:cNvPr id="13114" name="Google Shape;13114;p9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6" name="Google Shape;13116;p91"/>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17" name="Google Shape;13117;p91"/>
          <p:cNvGrpSpPr/>
          <p:nvPr/>
        </p:nvGrpSpPr>
        <p:grpSpPr>
          <a:xfrm>
            <a:off x="2473072" y="2603418"/>
            <a:ext cx="355104" cy="250944"/>
            <a:chOff x="2500941" y="2527218"/>
            <a:chExt cx="355104" cy="250944"/>
          </a:xfrm>
        </p:grpSpPr>
        <p:sp>
          <p:nvSpPr>
            <p:cNvPr id="13118" name="Google Shape;13118;p9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9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9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3" name="Google Shape;13123;p91"/>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4" name="Google Shape;13124;p91"/>
          <p:cNvGrpSpPr/>
          <p:nvPr/>
        </p:nvGrpSpPr>
        <p:grpSpPr>
          <a:xfrm>
            <a:off x="7965936" y="2503322"/>
            <a:ext cx="356256" cy="351808"/>
            <a:chOff x="7993805" y="2427122"/>
            <a:chExt cx="356256" cy="351808"/>
          </a:xfrm>
        </p:grpSpPr>
        <p:sp>
          <p:nvSpPr>
            <p:cNvPr id="13125" name="Google Shape;13125;p9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91"/>
          <p:cNvGrpSpPr/>
          <p:nvPr/>
        </p:nvGrpSpPr>
        <p:grpSpPr>
          <a:xfrm>
            <a:off x="850768" y="2041210"/>
            <a:ext cx="308640" cy="353312"/>
            <a:chOff x="878637" y="1965010"/>
            <a:chExt cx="308640" cy="353312"/>
          </a:xfrm>
        </p:grpSpPr>
        <p:sp>
          <p:nvSpPr>
            <p:cNvPr id="13129" name="Google Shape;13129;p9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2" name="Google Shape;13132;p91"/>
          <p:cNvGrpSpPr/>
          <p:nvPr/>
        </p:nvGrpSpPr>
        <p:grpSpPr>
          <a:xfrm>
            <a:off x="6868272" y="2040922"/>
            <a:ext cx="348256" cy="352448"/>
            <a:chOff x="6896141" y="1964722"/>
            <a:chExt cx="348256" cy="352448"/>
          </a:xfrm>
        </p:grpSpPr>
        <p:sp>
          <p:nvSpPr>
            <p:cNvPr id="13133" name="Google Shape;13133;p9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91"/>
          <p:cNvGrpSpPr/>
          <p:nvPr/>
        </p:nvGrpSpPr>
        <p:grpSpPr>
          <a:xfrm>
            <a:off x="7962128" y="2091578"/>
            <a:ext cx="355136" cy="303328"/>
            <a:chOff x="7989997" y="2015378"/>
            <a:chExt cx="355136" cy="303328"/>
          </a:xfrm>
        </p:grpSpPr>
        <p:sp>
          <p:nvSpPr>
            <p:cNvPr id="13137" name="Google Shape;13137;p9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91"/>
          <p:cNvGrpSpPr/>
          <p:nvPr/>
        </p:nvGrpSpPr>
        <p:grpSpPr>
          <a:xfrm>
            <a:off x="3570352" y="1585562"/>
            <a:ext cx="348640" cy="330784"/>
            <a:chOff x="3598221" y="1509362"/>
            <a:chExt cx="348640" cy="330784"/>
          </a:xfrm>
        </p:grpSpPr>
        <p:sp>
          <p:nvSpPr>
            <p:cNvPr id="13141" name="Google Shape;13141;p9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91"/>
          <p:cNvGrpSpPr/>
          <p:nvPr/>
        </p:nvGrpSpPr>
        <p:grpSpPr>
          <a:xfrm>
            <a:off x="5218928" y="1576858"/>
            <a:ext cx="347872" cy="347488"/>
            <a:chOff x="5246797" y="1500658"/>
            <a:chExt cx="347872" cy="347488"/>
          </a:xfrm>
        </p:grpSpPr>
        <p:sp>
          <p:nvSpPr>
            <p:cNvPr id="13146" name="Google Shape;13146;p9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91"/>
          <p:cNvGrpSpPr/>
          <p:nvPr/>
        </p:nvGrpSpPr>
        <p:grpSpPr>
          <a:xfrm>
            <a:off x="5768720" y="1576858"/>
            <a:ext cx="349024" cy="346752"/>
            <a:chOff x="5796589" y="1500658"/>
            <a:chExt cx="349024" cy="346752"/>
          </a:xfrm>
        </p:grpSpPr>
        <p:sp>
          <p:nvSpPr>
            <p:cNvPr id="13151" name="Google Shape;13151;p9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2" name="Google Shape;13152;p91"/>
            <p:cNvGrpSpPr/>
            <p:nvPr/>
          </p:nvGrpSpPr>
          <p:grpSpPr>
            <a:xfrm>
              <a:off x="5796589" y="1500658"/>
              <a:ext cx="349024" cy="346752"/>
              <a:chOff x="5796589" y="1500658"/>
              <a:chExt cx="349024" cy="346752"/>
            </a:xfrm>
          </p:grpSpPr>
          <p:sp>
            <p:nvSpPr>
              <p:cNvPr id="13153" name="Google Shape;13153;p9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57" name="Google Shape;13157;p91"/>
          <p:cNvGrpSpPr/>
          <p:nvPr/>
        </p:nvGrpSpPr>
        <p:grpSpPr>
          <a:xfrm>
            <a:off x="6867504" y="1578778"/>
            <a:ext cx="348640" cy="343296"/>
            <a:chOff x="6895373" y="1502578"/>
            <a:chExt cx="348640" cy="343296"/>
          </a:xfrm>
        </p:grpSpPr>
        <p:sp>
          <p:nvSpPr>
            <p:cNvPr id="13158" name="Google Shape;13158;p9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91"/>
          <p:cNvGrpSpPr/>
          <p:nvPr/>
        </p:nvGrpSpPr>
        <p:grpSpPr>
          <a:xfrm>
            <a:off x="4119728" y="1581658"/>
            <a:ext cx="347904" cy="336992"/>
            <a:chOff x="4147597" y="1505458"/>
            <a:chExt cx="347904" cy="336992"/>
          </a:xfrm>
        </p:grpSpPr>
        <p:sp>
          <p:nvSpPr>
            <p:cNvPr id="13162" name="Google Shape;13162;p9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9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91"/>
          <p:cNvGrpSpPr/>
          <p:nvPr/>
        </p:nvGrpSpPr>
        <p:grpSpPr>
          <a:xfrm>
            <a:off x="2471536" y="1576090"/>
            <a:ext cx="347488" cy="348256"/>
            <a:chOff x="2499405" y="1499890"/>
            <a:chExt cx="347488" cy="348256"/>
          </a:xfrm>
        </p:grpSpPr>
        <p:sp>
          <p:nvSpPr>
            <p:cNvPr id="13170" name="Google Shape;13170;p9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91"/>
          <p:cNvGrpSpPr/>
          <p:nvPr/>
        </p:nvGrpSpPr>
        <p:grpSpPr>
          <a:xfrm>
            <a:off x="1928976" y="1576698"/>
            <a:ext cx="331520" cy="348032"/>
            <a:chOff x="1956845" y="1500498"/>
            <a:chExt cx="331520" cy="348032"/>
          </a:xfrm>
        </p:grpSpPr>
        <p:sp>
          <p:nvSpPr>
            <p:cNvPr id="13176" name="Google Shape;13176;p9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9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91"/>
          <p:cNvGrpSpPr/>
          <p:nvPr/>
        </p:nvGrpSpPr>
        <p:grpSpPr>
          <a:xfrm>
            <a:off x="6317744" y="1626074"/>
            <a:ext cx="348640" cy="250656"/>
            <a:chOff x="6345613" y="1549874"/>
            <a:chExt cx="348640" cy="250656"/>
          </a:xfrm>
        </p:grpSpPr>
        <p:sp>
          <p:nvSpPr>
            <p:cNvPr id="13189" name="Google Shape;13189;p9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5" name="Google Shape;13195;p91"/>
          <p:cNvGrpSpPr/>
          <p:nvPr/>
        </p:nvGrpSpPr>
        <p:grpSpPr>
          <a:xfrm>
            <a:off x="7416912" y="1583226"/>
            <a:ext cx="348640" cy="334272"/>
            <a:chOff x="7444781" y="1507026"/>
            <a:chExt cx="348640" cy="334272"/>
          </a:xfrm>
        </p:grpSpPr>
        <p:sp>
          <p:nvSpPr>
            <p:cNvPr id="13196" name="Google Shape;13196;p9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1" name="Google Shape;13201;p91"/>
          <p:cNvGrpSpPr/>
          <p:nvPr/>
        </p:nvGrpSpPr>
        <p:grpSpPr>
          <a:xfrm>
            <a:off x="7967472" y="1582938"/>
            <a:ext cx="347872" cy="334944"/>
            <a:chOff x="7995341" y="1506738"/>
            <a:chExt cx="347872" cy="334944"/>
          </a:xfrm>
        </p:grpSpPr>
        <p:sp>
          <p:nvSpPr>
            <p:cNvPr id="13202" name="Google Shape;13202;p9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91"/>
          <p:cNvGrpSpPr/>
          <p:nvPr/>
        </p:nvGrpSpPr>
        <p:grpSpPr>
          <a:xfrm>
            <a:off x="3020176" y="1599130"/>
            <a:ext cx="347872" cy="303904"/>
            <a:chOff x="3048045" y="1522930"/>
            <a:chExt cx="347872" cy="303904"/>
          </a:xfrm>
        </p:grpSpPr>
        <p:sp>
          <p:nvSpPr>
            <p:cNvPr id="13209" name="Google Shape;13209;p9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0" name="Google Shape;13210;p91"/>
            <p:cNvGrpSpPr/>
            <p:nvPr/>
          </p:nvGrpSpPr>
          <p:grpSpPr>
            <a:xfrm>
              <a:off x="3048045" y="1522930"/>
              <a:ext cx="347872" cy="303904"/>
              <a:chOff x="3048045" y="1522930"/>
              <a:chExt cx="347872" cy="303904"/>
            </a:xfrm>
          </p:grpSpPr>
          <p:sp>
            <p:nvSpPr>
              <p:cNvPr id="13211" name="Google Shape;13211;p9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13" name="Google Shape;13213;p91"/>
          <p:cNvGrpSpPr/>
          <p:nvPr/>
        </p:nvGrpSpPr>
        <p:grpSpPr>
          <a:xfrm>
            <a:off x="1105264" y="3428122"/>
            <a:ext cx="313984" cy="358560"/>
            <a:chOff x="1133133" y="3351922"/>
            <a:chExt cx="313984" cy="358560"/>
          </a:xfrm>
        </p:grpSpPr>
        <p:sp>
          <p:nvSpPr>
            <p:cNvPr id="13214" name="Google Shape;13214;p9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9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9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0" name="Google Shape;13230;p91"/>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1" name="Google Shape;13231;p91"/>
          <p:cNvGrpSpPr/>
          <p:nvPr/>
        </p:nvGrpSpPr>
        <p:grpSpPr>
          <a:xfrm>
            <a:off x="2767184" y="3428794"/>
            <a:ext cx="288448" cy="357120"/>
            <a:chOff x="2795053" y="3352594"/>
            <a:chExt cx="288448" cy="357120"/>
          </a:xfrm>
        </p:grpSpPr>
        <p:sp>
          <p:nvSpPr>
            <p:cNvPr id="13232" name="Google Shape;13232;p9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9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9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91"/>
          <p:cNvGrpSpPr/>
          <p:nvPr/>
        </p:nvGrpSpPr>
        <p:grpSpPr>
          <a:xfrm>
            <a:off x="2208656" y="3429402"/>
            <a:ext cx="304832" cy="356512"/>
            <a:chOff x="2236525" y="3353202"/>
            <a:chExt cx="304832" cy="356512"/>
          </a:xfrm>
        </p:grpSpPr>
        <p:sp>
          <p:nvSpPr>
            <p:cNvPr id="13242" name="Google Shape;13242;p9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91"/>
          <p:cNvGrpSpPr/>
          <p:nvPr/>
        </p:nvGrpSpPr>
        <p:grpSpPr>
          <a:xfrm>
            <a:off x="3882768" y="3428890"/>
            <a:ext cx="256800" cy="357024"/>
            <a:chOff x="3910637" y="3352690"/>
            <a:chExt cx="256800" cy="357024"/>
          </a:xfrm>
        </p:grpSpPr>
        <p:sp>
          <p:nvSpPr>
            <p:cNvPr id="13246" name="Google Shape;13246;p9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9" name="Google Shape;13249;p91"/>
          <p:cNvGrpSpPr/>
          <p:nvPr/>
        </p:nvGrpSpPr>
        <p:grpSpPr>
          <a:xfrm>
            <a:off x="6028560" y="3428122"/>
            <a:ext cx="360064" cy="360096"/>
            <a:chOff x="6056429" y="3351922"/>
            <a:chExt cx="360064" cy="360096"/>
          </a:xfrm>
        </p:grpSpPr>
        <p:sp>
          <p:nvSpPr>
            <p:cNvPr id="13250" name="Google Shape;13250;p9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3" name="Google Shape;13253;p91"/>
          <p:cNvGrpSpPr/>
          <p:nvPr/>
        </p:nvGrpSpPr>
        <p:grpSpPr>
          <a:xfrm>
            <a:off x="6581008" y="3429274"/>
            <a:ext cx="357408" cy="357408"/>
            <a:chOff x="6608877" y="3353074"/>
            <a:chExt cx="357408" cy="357408"/>
          </a:xfrm>
        </p:grpSpPr>
        <p:sp>
          <p:nvSpPr>
            <p:cNvPr id="13254" name="Google Shape;13254;p9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9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1" name="Google Shape;13261;p91"/>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1"/>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3" name="Google Shape;13263;p91"/>
          <p:cNvGrpSpPr/>
          <p:nvPr/>
        </p:nvGrpSpPr>
        <p:grpSpPr>
          <a:xfrm>
            <a:off x="4931664" y="3446426"/>
            <a:ext cx="357408" cy="323488"/>
            <a:chOff x="4959533" y="3370226"/>
            <a:chExt cx="357408" cy="323488"/>
          </a:xfrm>
        </p:grpSpPr>
        <p:sp>
          <p:nvSpPr>
            <p:cNvPr id="13264" name="Google Shape;13264;p9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91"/>
          <p:cNvGrpSpPr/>
          <p:nvPr/>
        </p:nvGrpSpPr>
        <p:grpSpPr>
          <a:xfrm>
            <a:off x="7130768" y="3429274"/>
            <a:ext cx="357056" cy="357408"/>
            <a:chOff x="7158637" y="3353074"/>
            <a:chExt cx="357056" cy="357408"/>
          </a:xfrm>
        </p:grpSpPr>
        <p:sp>
          <p:nvSpPr>
            <p:cNvPr id="13267" name="Google Shape;13267;p9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1" name="Google Shape;13271;p91"/>
          <p:cNvGrpSpPr/>
          <p:nvPr/>
        </p:nvGrpSpPr>
        <p:grpSpPr>
          <a:xfrm>
            <a:off x="3288400" y="3428602"/>
            <a:ext cx="344832" cy="356544"/>
            <a:chOff x="3316269" y="3352402"/>
            <a:chExt cx="344832" cy="356544"/>
          </a:xfrm>
        </p:grpSpPr>
        <p:sp>
          <p:nvSpPr>
            <p:cNvPr id="13272" name="Google Shape;13272;p9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91"/>
          <p:cNvGrpSpPr/>
          <p:nvPr/>
        </p:nvGrpSpPr>
        <p:grpSpPr>
          <a:xfrm>
            <a:off x="5481040" y="3447706"/>
            <a:ext cx="358560" cy="319552"/>
            <a:chOff x="5508909" y="3371506"/>
            <a:chExt cx="358560" cy="319552"/>
          </a:xfrm>
        </p:grpSpPr>
        <p:sp>
          <p:nvSpPr>
            <p:cNvPr id="13276" name="Google Shape;13276;p9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6" name="Google Shape;13286;p9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90"/>
        <p:cNvGrpSpPr/>
        <p:nvPr/>
      </p:nvGrpSpPr>
      <p:grpSpPr>
        <a:xfrm>
          <a:off x="0" y="0"/>
          <a:ext cx="0" cy="0"/>
          <a:chOff x="0" y="0"/>
          <a:chExt cx="0" cy="0"/>
        </a:xfrm>
      </p:grpSpPr>
      <p:sp>
        <p:nvSpPr>
          <p:cNvPr id="13291" name="Google Shape;13291;p92"/>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2" name="Google Shape;13292;p92"/>
          <p:cNvGrpSpPr/>
          <p:nvPr/>
        </p:nvGrpSpPr>
        <p:grpSpPr>
          <a:xfrm>
            <a:off x="3026217" y="3893352"/>
            <a:ext cx="346056" cy="345674"/>
            <a:chOff x="3303268" y="3817349"/>
            <a:chExt cx="346056" cy="345674"/>
          </a:xfrm>
        </p:grpSpPr>
        <p:sp>
          <p:nvSpPr>
            <p:cNvPr id="13293" name="Google Shape;13293;p9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9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7" name="Google Shape;13297;p92"/>
          <p:cNvGrpSpPr/>
          <p:nvPr/>
        </p:nvGrpSpPr>
        <p:grpSpPr>
          <a:xfrm>
            <a:off x="3475306" y="3893352"/>
            <a:ext cx="346056" cy="345674"/>
            <a:chOff x="3752358" y="3817349"/>
            <a:chExt cx="346056" cy="345674"/>
          </a:xfrm>
        </p:grpSpPr>
        <p:sp>
          <p:nvSpPr>
            <p:cNvPr id="13298" name="Google Shape;13298;p9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92"/>
          <p:cNvGrpSpPr/>
          <p:nvPr/>
        </p:nvGrpSpPr>
        <p:grpSpPr>
          <a:xfrm>
            <a:off x="4822956" y="3893352"/>
            <a:ext cx="346024" cy="345674"/>
            <a:chOff x="5100008" y="3817349"/>
            <a:chExt cx="346024" cy="345674"/>
          </a:xfrm>
        </p:grpSpPr>
        <p:sp>
          <p:nvSpPr>
            <p:cNvPr id="13303" name="Google Shape;13303;p9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6" name="Google Shape;13306;p92"/>
          <p:cNvGrpSpPr/>
          <p:nvPr/>
        </p:nvGrpSpPr>
        <p:grpSpPr>
          <a:xfrm>
            <a:off x="5721867" y="3893352"/>
            <a:ext cx="345674" cy="345674"/>
            <a:chOff x="5998919" y="3817349"/>
            <a:chExt cx="345674" cy="345674"/>
          </a:xfrm>
        </p:grpSpPr>
        <p:sp>
          <p:nvSpPr>
            <p:cNvPr id="13307" name="Google Shape;13307;p9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92"/>
          <p:cNvGrpSpPr/>
          <p:nvPr/>
        </p:nvGrpSpPr>
        <p:grpSpPr>
          <a:xfrm>
            <a:off x="3924396" y="3893352"/>
            <a:ext cx="346024" cy="345674"/>
            <a:chOff x="4201447" y="3817349"/>
            <a:chExt cx="346024" cy="345674"/>
          </a:xfrm>
        </p:grpSpPr>
        <p:sp>
          <p:nvSpPr>
            <p:cNvPr id="13311" name="Google Shape;13311;p9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92"/>
          <p:cNvGrpSpPr/>
          <p:nvPr/>
        </p:nvGrpSpPr>
        <p:grpSpPr>
          <a:xfrm>
            <a:off x="4373867" y="3893352"/>
            <a:ext cx="346024" cy="345674"/>
            <a:chOff x="4650919" y="3817349"/>
            <a:chExt cx="346024" cy="345674"/>
          </a:xfrm>
        </p:grpSpPr>
        <p:sp>
          <p:nvSpPr>
            <p:cNvPr id="13314" name="Google Shape;13314;p9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7" name="Google Shape;13317;p92"/>
          <p:cNvGrpSpPr/>
          <p:nvPr/>
        </p:nvGrpSpPr>
        <p:grpSpPr>
          <a:xfrm>
            <a:off x="5272810" y="3893352"/>
            <a:ext cx="345642" cy="345674"/>
            <a:chOff x="5549861" y="3817349"/>
            <a:chExt cx="345642" cy="345674"/>
          </a:xfrm>
        </p:grpSpPr>
        <p:sp>
          <p:nvSpPr>
            <p:cNvPr id="13318" name="Google Shape;13318;p9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92"/>
          <p:cNvGrpSpPr/>
          <p:nvPr/>
        </p:nvGrpSpPr>
        <p:grpSpPr>
          <a:xfrm>
            <a:off x="1281335" y="3474029"/>
            <a:ext cx="367255" cy="269855"/>
            <a:chOff x="1306445" y="3397829"/>
            <a:chExt cx="367255" cy="269855"/>
          </a:xfrm>
        </p:grpSpPr>
        <p:sp>
          <p:nvSpPr>
            <p:cNvPr id="13322" name="Google Shape;13322;p9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8" name="Google Shape;13328;p92"/>
          <p:cNvGrpSpPr/>
          <p:nvPr/>
        </p:nvGrpSpPr>
        <p:grpSpPr>
          <a:xfrm>
            <a:off x="1756207" y="3467600"/>
            <a:ext cx="367255" cy="282364"/>
            <a:chOff x="1781317" y="3391400"/>
            <a:chExt cx="367255" cy="282364"/>
          </a:xfrm>
        </p:grpSpPr>
        <p:sp>
          <p:nvSpPr>
            <p:cNvPr id="13329" name="Google Shape;13329;p9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92"/>
          <p:cNvGrpSpPr/>
          <p:nvPr/>
        </p:nvGrpSpPr>
        <p:grpSpPr>
          <a:xfrm>
            <a:off x="3653720" y="3447133"/>
            <a:ext cx="369164" cy="323297"/>
            <a:chOff x="3678830" y="3370933"/>
            <a:chExt cx="369164" cy="323297"/>
          </a:xfrm>
        </p:grpSpPr>
        <p:sp>
          <p:nvSpPr>
            <p:cNvPr id="13336" name="Google Shape;13336;p9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9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9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7" name="Google Shape;13347;p92"/>
          <p:cNvGrpSpPr/>
          <p:nvPr/>
        </p:nvGrpSpPr>
        <p:grpSpPr>
          <a:xfrm>
            <a:off x="834155" y="3424375"/>
            <a:ext cx="312316" cy="368400"/>
            <a:chOff x="859265" y="3348175"/>
            <a:chExt cx="312316" cy="368400"/>
          </a:xfrm>
        </p:grpSpPr>
        <p:sp>
          <p:nvSpPr>
            <p:cNvPr id="13348" name="Google Shape;13348;p9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3" name="Google Shape;13353;p92"/>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4" name="Google Shape;13354;p92"/>
          <p:cNvGrpSpPr/>
          <p:nvPr/>
        </p:nvGrpSpPr>
        <p:grpSpPr>
          <a:xfrm>
            <a:off x="2741264" y="3437213"/>
            <a:ext cx="330110" cy="308908"/>
            <a:chOff x="2766264" y="3394042"/>
            <a:chExt cx="294873" cy="275934"/>
          </a:xfrm>
        </p:grpSpPr>
        <p:sp>
          <p:nvSpPr>
            <p:cNvPr id="13355" name="Google Shape;13355;p9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92"/>
          <p:cNvGrpSpPr/>
          <p:nvPr/>
        </p:nvGrpSpPr>
        <p:grpSpPr>
          <a:xfrm>
            <a:off x="3189862" y="3435388"/>
            <a:ext cx="346406" cy="347552"/>
            <a:chOff x="3214972" y="3359188"/>
            <a:chExt cx="346406" cy="347552"/>
          </a:xfrm>
        </p:grpSpPr>
        <p:sp>
          <p:nvSpPr>
            <p:cNvPr id="13360" name="Google Shape;13360;p9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92"/>
          <p:cNvGrpSpPr/>
          <p:nvPr/>
        </p:nvGrpSpPr>
        <p:grpSpPr>
          <a:xfrm>
            <a:off x="4604196" y="3485393"/>
            <a:ext cx="367255" cy="244486"/>
            <a:chOff x="4629306" y="3409193"/>
            <a:chExt cx="367255" cy="244486"/>
          </a:xfrm>
        </p:grpSpPr>
        <p:sp>
          <p:nvSpPr>
            <p:cNvPr id="13375" name="Google Shape;13375;p9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92"/>
          <p:cNvGrpSpPr/>
          <p:nvPr/>
        </p:nvGrpSpPr>
        <p:grpSpPr>
          <a:xfrm>
            <a:off x="4168380" y="3426284"/>
            <a:ext cx="289939" cy="334661"/>
            <a:chOff x="4193490" y="3350084"/>
            <a:chExt cx="289939" cy="334661"/>
          </a:xfrm>
        </p:grpSpPr>
        <p:sp>
          <p:nvSpPr>
            <p:cNvPr id="13386" name="Google Shape;13386;p9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92"/>
          <p:cNvGrpSpPr/>
          <p:nvPr/>
        </p:nvGrpSpPr>
        <p:grpSpPr>
          <a:xfrm>
            <a:off x="6508171" y="3427430"/>
            <a:ext cx="357037" cy="357005"/>
            <a:chOff x="6533281" y="3351230"/>
            <a:chExt cx="357037" cy="357005"/>
          </a:xfrm>
        </p:grpSpPr>
        <p:sp>
          <p:nvSpPr>
            <p:cNvPr id="13397" name="Google Shape;13397;p9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92"/>
          <p:cNvGrpSpPr/>
          <p:nvPr/>
        </p:nvGrpSpPr>
        <p:grpSpPr>
          <a:xfrm>
            <a:off x="6033331" y="3427430"/>
            <a:ext cx="357387" cy="357005"/>
            <a:chOff x="6058441" y="3351230"/>
            <a:chExt cx="357387" cy="357005"/>
          </a:xfrm>
        </p:grpSpPr>
        <p:sp>
          <p:nvSpPr>
            <p:cNvPr id="13401" name="Google Shape;13401;p9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92"/>
          <p:cNvGrpSpPr/>
          <p:nvPr/>
        </p:nvGrpSpPr>
        <p:grpSpPr>
          <a:xfrm>
            <a:off x="7932373" y="3427048"/>
            <a:ext cx="357387" cy="357387"/>
            <a:chOff x="7957483" y="3350848"/>
            <a:chExt cx="357387" cy="357387"/>
          </a:xfrm>
        </p:grpSpPr>
        <p:sp>
          <p:nvSpPr>
            <p:cNvPr id="13404" name="Google Shape;13404;p9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92"/>
          <p:cNvGrpSpPr/>
          <p:nvPr/>
        </p:nvGrpSpPr>
        <p:grpSpPr>
          <a:xfrm>
            <a:off x="6982661" y="3427430"/>
            <a:ext cx="357387" cy="357005"/>
            <a:chOff x="7007771" y="3351230"/>
            <a:chExt cx="357387" cy="357005"/>
          </a:xfrm>
        </p:grpSpPr>
        <p:sp>
          <p:nvSpPr>
            <p:cNvPr id="13408" name="Google Shape;13408;p9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92"/>
          <p:cNvGrpSpPr/>
          <p:nvPr/>
        </p:nvGrpSpPr>
        <p:grpSpPr>
          <a:xfrm>
            <a:off x="5083620" y="3427430"/>
            <a:ext cx="357005" cy="357005"/>
            <a:chOff x="5108729" y="3351230"/>
            <a:chExt cx="357005" cy="357005"/>
          </a:xfrm>
        </p:grpSpPr>
        <p:sp>
          <p:nvSpPr>
            <p:cNvPr id="13414" name="Google Shape;13414;p9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6" name="Google Shape;13416;p92"/>
          <p:cNvGrpSpPr/>
          <p:nvPr/>
        </p:nvGrpSpPr>
        <p:grpSpPr>
          <a:xfrm>
            <a:off x="5558459" y="3427430"/>
            <a:ext cx="357419" cy="357005"/>
            <a:chOff x="5583569" y="3351230"/>
            <a:chExt cx="357419" cy="357005"/>
          </a:xfrm>
        </p:grpSpPr>
        <p:sp>
          <p:nvSpPr>
            <p:cNvPr id="13417" name="Google Shape;13417;p9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92"/>
          <p:cNvGrpSpPr/>
          <p:nvPr/>
        </p:nvGrpSpPr>
        <p:grpSpPr>
          <a:xfrm>
            <a:off x="7457119" y="3427430"/>
            <a:ext cx="357419" cy="357005"/>
            <a:chOff x="7482229" y="3351230"/>
            <a:chExt cx="357419" cy="357005"/>
          </a:xfrm>
        </p:grpSpPr>
        <p:sp>
          <p:nvSpPr>
            <p:cNvPr id="13420" name="Google Shape;13420;p9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92"/>
          <p:cNvGrpSpPr/>
          <p:nvPr/>
        </p:nvGrpSpPr>
        <p:grpSpPr>
          <a:xfrm>
            <a:off x="3739375" y="2966882"/>
            <a:ext cx="222874" cy="345737"/>
            <a:chOff x="3764485" y="2890682"/>
            <a:chExt cx="222874" cy="345737"/>
          </a:xfrm>
        </p:grpSpPr>
        <p:sp>
          <p:nvSpPr>
            <p:cNvPr id="13426" name="Google Shape;13426;p9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92"/>
          <p:cNvGrpSpPr/>
          <p:nvPr/>
        </p:nvGrpSpPr>
        <p:grpSpPr>
          <a:xfrm>
            <a:off x="2213507" y="2984331"/>
            <a:ext cx="422596" cy="310382"/>
            <a:chOff x="2278533" y="2937377"/>
            <a:chExt cx="346788" cy="254704"/>
          </a:xfrm>
        </p:grpSpPr>
        <p:sp>
          <p:nvSpPr>
            <p:cNvPr id="13430" name="Google Shape;13430;p9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2" name="Google Shape;13432;p92"/>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3" name="Google Shape;13433;p92"/>
          <p:cNvGrpSpPr/>
          <p:nvPr/>
        </p:nvGrpSpPr>
        <p:grpSpPr>
          <a:xfrm>
            <a:off x="1811527" y="2967710"/>
            <a:ext cx="286152" cy="346438"/>
            <a:chOff x="1836637" y="2891510"/>
            <a:chExt cx="286152" cy="346438"/>
          </a:xfrm>
        </p:grpSpPr>
        <p:sp>
          <p:nvSpPr>
            <p:cNvPr id="13434" name="Google Shape;13434;p9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7" name="Google Shape;13437;p92"/>
          <p:cNvGrpSpPr/>
          <p:nvPr/>
        </p:nvGrpSpPr>
        <p:grpSpPr>
          <a:xfrm>
            <a:off x="5560751" y="2982129"/>
            <a:ext cx="379764" cy="337684"/>
            <a:chOff x="5585861" y="2905929"/>
            <a:chExt cx="379764" cy="337684"/>
          </a:xfrm>
        </p:grpSpPr>
        <p:sp>
          <p:nvSpPr>
            <p:cNvPr id="13438" name="Google Shape;13438;p9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2" name="Google Shape;13442;p92"/>
          <p:cNvGrpSpPr/>
          <p:nvPr/>
        </p:nvGrpSpPr>
        <p:grpSpPr>
          <a:xfrm>
            <a:off x="1302566" y="2986680"/>
            <a:ext cx="347934" cy="310024"/>
            <a:chOff x="1327676" y="2910480"/>
            <a:chExt cx="347934" cy="310024"/>
          </a:xfrm>
        </p:grpSpPr>
        <p:sp>
          <p:nvSpPr>
            <p:cNvPr id="13443" name="Google Shape;13443;p9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8" name="Google Shape;13448;p92"/>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9" name="Google Shape;13449;p92"/>
          <p:cNvGrpSpPr/>
          <p:nvPr/>
        </p:nvGrpSpPr>
        <p:grpSpPr>
          <a:xfrm>
            <a:off x="2728291" y="2945764"/>
            <a:ext cx="382828" cy="358601"/>
            <a:chOff x="2753373" y="2902523"/>
            <a:chExt cx="347552" cy="325557"/>
          </a:xfrm>
        </p:grpSpPr>
        <p:sp>
          <p:nvSpPr>
            <p:cNvPr id="13450" name="Google Shape;13450;p9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92"/>
          <p:cNvGrpSpPr/>
          <p:nvPr/>
        </p:nvGrpSpPr>
        <p:grpSpPr>
          <a:xfrm>
            <a:off x="823906" y="2979455"/>
            <a:ext cx="356655" cy="335425"/>
            <a:chOff x="849016" y="2903255"/>
            <a:chExt cx="356655" cy="335425"/>
          </a:xfrm>
        </p:grpSpPr>
        <p:sp>
          <p:nvSpPr>
            <p:cNvPr id="13457" name="Google Shape;13457;p9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8" name="Google Shape;13468;p92"/>
          <p:cNvGrpSpPr/>
          <p:nvPr/>
        </p:nvGrpSpPr>
        <p:grpSpPr>
          <a:xfrm>
            <a:off x="4185823" y="3002977"/>
            <a:ext cx="280072" cy="275520"/>
            <a:chOff x="4210933" y="2926777"/>
            <a:chExt cx="280072" cy="275520"/>
          </a:xfrm>
        </p:grpSpPr>
        <p:sp>
          <p:nvSpPr>
            <p:cNvPr id="13469" name="Google Shape;13469;p9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2" name="Google Shape;13482;p92"/>
          <p:cNvGrpSpPr/>
          <p:nvPr/>
        </p:nvGrpSpPr>
        <p:grpSpPr>
          <a:xfrm>
            <a:off x="4642106" y="2991582"/>
            <a:ext cx="320273" cy="318395"/>
            <a:chOff x="4667216" y="2915382"/>
            <a:chExt cx="320273" cy="318395"/>
          </a:xfrm>
        </p:grpSpPr>
        <p:sp>
          <p:nvSpPr>
            <p:cNvPr id="13483" name="Google Shape;13483;p9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7" name="Google Shape;13487;p92"/>
          <p:cNvGrpSpPr/>
          <p:nvPr/>
        </p:nvGrpSpPr>
        <p:grpSpPr>
          <a:xfrm>
            <a:off x="5145370" y="3010839"/>
            <a:ext cx="261929" cy="280550"/>
            <a:chOff x="5170480" y="2934639"/>
            <a:chExt cx="261929" cy="280550"/>
          </a:xfrm>
        </p:grpSpPr>
        <p:sp>
          <p:nvSpPr>
            <p:cNvPr id="13488" name="Google Shape;13488;p9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5" name="Google Shape;13495;p92"/>
          <p:cNvGrpSpPr/>
          <p:nvPr/>
        </p:nvGrpSpPr>
        <p:grpSpPr>
          <a:xfrm>
            <a:off x="6044313" y="2968091"/>
            <a:ext cx="362321" cy="364231"/>
            <a:chOff x="6069423" y="2891892"/>
            <a:chExt cx="362321" cy="364231"/>
          </a:xfrm>
        </p:grpSpPr>
        <p:sp>
          <p:nvSpPr>
            <p:cNvPr id="13496" name="Google Shape;13496;p9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2" name="Google Shape;13502;p92"/>
          <p:cNvGrpSpPr/>
          <p:nvPr/>
        </p:nvGrpSpPr>
        <p:grpSpPr>
          <a:xfrm>
            <a:off x="6546845" y="2995370"/>
            <a:ext cx="308878" cy="311170"/>
            <a:chOff x="6571955" y="2919170"/>
            <a:chExt cx="308878" cy="311170"/>
          </a:xfrm>
        </p:grpSpPr>
        <p:sp>
          <p:nvSpPr>
            <p:cNvPr id="13503" name="Google Shape;13503;p9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3" name="Google Shape;13513;p92"/>
          <p:cNvGrpSpPr/>
          <p:nvPr/>
        </p:nvGrpSpPr>
        <p:grpSpPr>
          <a:xfrm>
            <a:off x="7474944" y="3010935"/>
            <a:ext cx="350576" cy="280454"/>
            <a:chOff x="7500054" y="2934735"/>
            <a:chExt cx="350576" cy="280454"/>
          </a:xfrm>
        </p:grpSpPr>
        <p:sp>
          <p:nvSpPr>
            <p:cNvPr id="13514" name="Google Shape;13514;p9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92"/>
          <p:cNvGrpSpPr/>
          <p:nvPr/>
        </p:nvGrpSpPr>
        <p:grpSpPr>
          <a:xfrm>
            <a:off x="6987570" y="2950862"/>
            <a:ext cx="332012" cy="355454"/>
            <a:chOff x="7055134" y="2919170"/>
            <a:chExt cx="290321" cy="310820"/>
          </a:xfrm>
        </p:grpSpPr>
        <p:sp>
          <p:nvSpPr>
            <p:cNvPr id="13523" name="Google Shape;13523;p9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92"/>
          <p:cNvGrpSpPr/>
          <p:nvPr/>
        </p:nvGrpSpPr>
        <p:grpSpPr>
          <a:xfrm>
            <a:off x="7960033" y="2976813"/>
            <a:ext cx="330109" cy="347552"/>
            <a:chOff x="7985143" y="2900613"/>
            <a:chExt cx="330109" cy="347552"/>
          </a:xfrm>
        </p:grpSpPr>
        <p:sp>
          <p:nvSpPr>
            <p:cNvPr id="13538" name="Google Shape;13538;p9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92"/>
          <p:cNvGrpSpPr/>
          <p:nvPr/>
        </p:nvGrpSpPr>
        <p:grpSpPr>
          <a:xfrm>
            <a:off x="7965731" y="2511426"/>
            <a:ext cx="354363" cy="353631"/>
            <a:chOff x="7990840" y="2435226"/>
            <a:chExt cx="354363" cy="353631"/>
          </a:xfrm>
        </p:grpSpPr>
        <p:sp>
          <p:nvSpPr>
            <p:cNvPr id="13547" name="Google Shape;13547;p9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92"/>
          <p:cNvGrpSpPr/>
          <p:nvPr/>
        </p:nvGrpSpPr>
        <p:grpSpPr>
          <a:xfrm>
            <a:off x="1792207" y="2556530"/>
            <a:ext cx="350958" cy="263043"/>
            <a:chOff x="1817317" y="2480330"/>
            <a:chExt cx="350958" cy="263043"/>
          </a:xfrm>
        </p:grpSpPr>
        <p:sp>
          <p:nvSpPr>
            <p:cNvPr id="13551" name="Google Shape;13551;p9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6" name="Google Shape;13556;p92"/>
          <p:cNvGrpSpPr/>
          <p:nvPr/>
        </p:nvGrpSpPr>
        <p:grpSpPr>
          <a:xfrm>
            <a:off x="1316617" y="2559549"/>
            <a:ext cx="419913" cy="308109"/>
            <a:chOff x="1341727" y="2483349"/>
            <a:chExt cx="419913" cy="308109"/>
          </a:xfrm>
        </p:grpSpPr>
        <p:sp>
          <p:nvSpPr>
            <p:cNvPr id="13557" name="Google Shape;13557;p9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92"/>
          <p:cNvGrpSpPr/>
          <p:nvPr/>
        </p:nvGrpSpPr>
        <p:grpSpPr>
          <a:xfrm>
            <a:off x="829222" y="2523936"/>
            <a:ext cx="376358" cy="330109"/>
            <a:chOff x="854332" y="2447736"/>
            <a:chExt cx="376358" cy="330109"/>
          </a:xfrm>
        </p:grpSpPr>
        <p:sp>
          <p:nvSpPr>
            <p:cNvPr id="13561" name="Google Shape;13561;p9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92"/>
          <p:cNvGrpSpPr/>
          <p:nvPr/>
        </p:nvGrpSpPr>
        <p:grpSpPr>
          <a:xfrm>
            <a:off x="4181653" y="2527151"/>
            <a:ext cx="322151" cy="322374"/>
            <a:chOff x="4206763" y="2450951"/>
            <a:chExt cx="322151" cy="322374"/>
          </a:xfrm>
        </p:grpSpPr>
        <p:sp>
          <p:nvSpPr>
            <p:cNvPr id="13570" name="Google Shape;13570;p9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2" name="Google Shape;13572;p92"/>
          <p:cNvGrpSpPr/>
          <p:nvPr/>
        </p:nvGrpSpPr>
        <p:grpSpPr>
          <a:xfrm>
            <a:off x="7491236" y="2526259"/>
            <a:ext cx="327976" cy="324316"/>
            <a:chOff x="7528096" y="2450059"/>
            <a:chExt cx="327976" cy="324316"/>
          </a:xfrm>
        </p:grpSpPr>
        <p:sp>
          <p:nvSpPr>
            <p:cNvPr id="13573" name="Google Shape;13573;p9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8" name="Google Shape;13578;p92"/>
          <p:cNvGrpSpPr/>
          <p:nvPr/>
        </p:nvGrpSpPr>
        <p:grpSpPr>
          <a:xfrm>
            <a:off x="7052019" y="2588742"/>
            <a:ext cx="282364" cy="198619"/>
            <a:chOff x="7077129" y="2512542"/>
            <a:chExt cx="282364" cy="198619"/>
          </a:xfrm>
        </p:grpSpPr>
        <p:sp>
          <p:nvSpPr>
            <p:cNvPr id="13579" name="Google Shape;13579;p9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92"/>
          <p:cNvGrpSpPr/>
          <p:nvPr/>
        </p:nvGrpSpPr>
        <p:grpSpPr>
          <a:xfrm>
            <a:off x="3700351" y="2520912"/>
            <a:ext cx="334279" cy="334661"/>
            <a:chOff x="3725461" y="2444712"/>
            <a:chExt cx="334279" cy="334661"/>
          </a:xfrm>
        </p:grpSpPr>
        <p:sp>
          <p:nvSpPr>
            <p:cNvPr id="13586" name="Google Shape;13586;p9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3" name="Google Shape;13593;p92"/>
          <p:cNvGrpSpPr/>
          <p:nvPr/>
        </p:nvGrpSpPr>
        <p:grpSpPr>
          <a:xfrm>
            <a:off x="6552128" y="2533421"/>
            <a:ext cx="332019" cy="310788"/>
            <a:chOff x="6577238" y="2457221"/>
            <a:chExt cx="332019" cy="310788"/>
          </a:xfrm>
        </p:grpSpPr>
        <p:sp>
          <p:nvSpPr>
            <p:cNvPr id="13594" name="Google Shape;13594;p9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0" name="Google Shape;13600;p92"/>
          <p:cNvGrpSpPr/>
          <p:nvPr/>
        </p:nvGrpSpPr>
        <p:grpSpPr>
          <a:xfrm>
            <a:off x="2793451" y="2515978"/>
            <a:ext cx="247892" cy="346024"/>
            <a:chOff x="2818561" y="2439778"/>
            <a:chExt cx="247892" cy="346024"/>
          </a:xfrm>
        </p:grpSpPr>
        <p:sp>
          <p:nvSpPr>
            <p:cNvPr id="13601" name="Google Shape;13601;p9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92"/>
          <p:cNvGrpSpPr/>
          <p:nvPr/>
        </p:nvGrpSpPr>
        <p:grpSpPr>
          <a:xfrm>
            <a:off x="3182668" y="2550832"/>
            <a:ext cx="419933" cy="275170"/>
            <a:chOff x="3207778" y="2474632"/>
            <a:chExt cx="419933" cy="275170"/>
          </a:xfrm>
        </p:grpSpPr>
        <p:sp>
          <p:nvSpPr>
            <p:cNvPr id="13614" name="Google Shape;13614;p9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92"/>
          <p:cNvGrpSpPr/>
          <p:nvPr/>
        </p:nvGrpSpPr>
        <p:grpSpPr>
          <a:xfrm>
            <a:off x="6074265" y="2532275"/>
            <a:ext cx="337684" cy="314194"/>
            <a:chOff x="6099375" y="2456075"/>
            <a:chExt cx="337684" cy="314194"/>
          </a:xfrm>
        </p:grpSpPr>
        <p:sp>
          <p:nvSpPr>
            <p:cNvPr id="13629" name="Google Shape;13629;p9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92"/>
          <p:cNvGrpSpPr/>
          <p:nvPr/>
        </p:nvGrpSpPr>
        <p:grpSpPr>
          <a:xfrm>
            <a:off x="2287513" y="2544784"/>
            <a:ext cx="312698" cy="286534"/>
            <a:chOff x="2312623" y="2468584"/>
            <a:chExt cx="312698" cy="286534"/>
          </a:xfrm>
        </p:grpSpPr>
        <p:sp>
          <p:nvSpPr>
            <p:cNvPr id="13632" name="Google Shape;13632;p9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92"/>
          <p:cNvGrpSpPr/>
          <p:nvPr/>
        </p:nvGrpSpPr>
        <p:grpSpPr>
          <a:xfrm>
            <a:off x="5593695" y="2517124"/>
            <a:ext cx="345292" cy="342618"/>
            <a:chOff x="5618805" y="2440924"/>
            <a:chExt cx="345292" cy="342618"/>
          </a:xfrm>
        </p:grpSpPr>
        <p:sp>
          <p:nvSpPr>
            <p:cNvPr id="13636" name="Google Shape;13636;p9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92"/>
          <p:cNvGrpSpPr/>
          <p:nvPr/>
        </p:nvGrpSpPr>
        <p:grpSpPr>
          <a:xfrm>
            <a:off x="4628069" y="2522790"/>
            <a:ext cx="377886" cy="331255"/>
            <a:chOff x="4653179" y="2446590"/>
            <a:chExt cx="377886" cy="331255"/>
          </a:xfrm>
        </p:grpSpPr>
        <p:sp>
          <p:nvSpPr>
            <p:cNvPr id="13642" name="Google Shape;13642;p9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92"/>
          <p:cNvGrpSpPr/>
          <p:nvPr/>
        </p:nvGrpSpPr>
        <p:grpSpPr>
          <a:xfrm>
            <a:off x="5159407" y="2535681"/>
            <a:ext cx="252062" cy="305122"/>
            <a:chOff x="5184517" y="2459481"/>
            <a:chExt cx="252062" cy="305122"/>
          </a:xfrm>
        </p:grpSpPr>
        <p:sp>
          <p:nvSpPr>
            <p:cNvPr id="13647" name="Google Shape;13647;p9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3" name="Google Shape;13653;p92"/>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4" name="Google Shape;13654;p92"/>
          <p:cNvGrpSpPr/>
          <p:nvPr/>
        </p:nvGrpSpPr>
        <p:grpSpPr>
          <a:xfrm>
            <a:off x="6130349" y="2045308"/>
            <a:ext cx="249770" cy="363849"/>
            <a:chOff x="6155459" y="1969108"/>
            <a:chExt cx="249770" cy="363849"/>
          </a:xfrm>
        </p:grpSpPr>
        <p:sp>
          <p:nvSpPr>
            <p:cNvPr id="13655" name="Google Shape;13655;p9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4" name="Google Shape;13664;p92"/>
          <p:cNvGrpSpPr/>
          <p:nvPr/>
        </p:nvGrpSpPr>
        <p:grpSpPr>
          <a:xfrm>
            <a:off x="2254919" y="2046804"/>
            <a:ext cx="353631" cy="354395"/>
            <a:chOff x="2280029" y="1970604"/>
            <a:chExt cx="353631" cy="354395"/>
          </a:xfrm>
        </p:grpSpPr>
        <p:sp>
          <p:nvSpPr>
            <p:cNvPr id="13665" name="Google Shape;13665;p9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9" name="Google Shape;13669;p92"/>
          <p:cNvGrpSpPr/>
          <p:nvPr/>
        </p:nvGrpSpPr>
        <p:grpSpPr>
          <a:xfrm>
            <a:off x="8039990" y="2076374"/>
            <a:ext cx="255086" cy="301685"/>
            <a:chOff x="8065100" y="2000174"/>
            <a:chExt cx="255086" cy="301685"/>
          </a:xfrm>
        </p:grpSpPr>
        <p:sp>
          <p:nvSpPr>
            <p:cNvPr id="13670" name="Google Shape;13670;p9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92"/>
          <p:cNvGrpSpPr/>
          <p:nvPr/>
        </p:nvGrpSpPr>
        <p:grpSpPr>
          <a:xfrm>
            <a:off x="6608595" y="2045308"/>
            <a:ext cx="249420" cy="363849"/>
            <a:chOff x="6633705" y="1969108"/>
            <a:chExt cx="249420" cy="363849"/>
          </a:xfrm>
        </p:grpSpPr>
        <p:sp>
          <p:nvSpPr>
            <p:cNvPr id="13675" name="Google Shape;13675;p9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92"/>
          <p:cNvGrpSpPr/>
          <p:nvPr/>
        </p:nvGrpSpPr>
        <p:grpSpPr>
          <a:xfrm>
            <a:off x="5185921" y="2045308"/>
            <a:ext cx="226661" cy="363467"/>
            <a:chOff x="5211031" y="1969108"/>
            <a:chExt cx="226661" cy="363467"/>
          </a:xfrm>
        </p:grpSpPr>
        <p:sp>
          <p:nvSpPr>
            <p:cNvPr id="13684" name="Google Shape;13684;p9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6" name="Google Shape;13686;p92"/>
          <p:cNvGrpSpPr/>
          <p:nvPr/>
        </p:nvGrpSpPr>
        <p:grpSpPr>
          <a:xfrm>
            <a:off x="3687842" y="2046804"/>
            <a:ext cx="354363" cy="354395"/>
            <a:chOff x="3712952" y="1970604"/>
            <a:chExt cx="354363" cy="354395"/>
          </a:xfrm>
        </p:grpSpPr>
        <p:sp>
          <p:nvSpPr>
            <p:cNvPr id="13687" name="Google Shape;13687;p9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92"/>
          <p:cNvGrpSpPr/>
          <p:nvPr/>
        </p:nvGrpSpPr>
        <p:grpSpPr>
          <a:xfrm>
            <a:off x="3210329" y="2046804"/>
            <a:ext cx="354363" cy="354745"/>
            <a:chOff x="3235438" y="1970604"/>
            <a:chExt cx="354363" cy="354745"/>
          </a:xfrm>
        </p:grpSpPr>
        <p:sp>
          <p:nvSpPr>
            <p:cNvPr id="13697" name="Google Shape;13697;p9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92"/>
          <p:cNvGrpSpPr/>
          <p:nvPr/>
        </p:nvGrpSpPr>
        <p:grpSpPr>
          <a:xfrm>
            <a:off x="1304475" y="2066125"/>
            <a:ext cx="341472" cy="335074"/>
            <a:chOff x="1329585" y="1989925"/>
            <a:chExt cx="341472" cy="335074"/>
          </a:xfrm>
        </p:grpSpPr>
        <p:sp>
          <p:nvSpPr>
            <p:cNvPr id="13711" name="Google Shape;13711;p9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92"/>
          <p:cNvGrpSpPr/>
          <p:nvPr/>
        </p:nvGrpSpPr>
        <p:grpSpPr>
          <a:xfrm>
            <a:off x="5566761" y="2066106"/>
            <a:ext cx="416649" cy="325597"/>
            <a:chOff x="5626763" y="2013829"/>
            <a:chExt cx="351722" cy="274788"/>
          </a:xfrm>
        </p:grpSpPr>
        <p:sp>
          <p:nvSpPr>
            <p:cNvPr id="13715" name="Google Shape;13715;p9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5" name="Google Shape;13725;p92"/>
          <p:cNvGrpSpPr/>
          <p:nvPr/>
        </p:nvGrpSpPr>
        <p:grpSpPr>
          <a:xfrm>
            <a:off x="7551495" y="2060077"/>
            <a:ext cx="276698" cy="333133"/>
            <a:chOff x="7576605" y="1983877"/>
            <a:chExt cx="276698" cy="333133"/>
          </a:xfrm>
        </p:grpSpPr>
        <p:sp>
          <p:nvSpPr>
            <p:cNvPr id="13726" name="Google Shape;13726;p9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92"/>
          <p:cNvGrpSpPr/>
          <p:nvPr/>
        </p:nvGrpSpPr>
        <p:grpSpPr>
          <a:xfrm>
            <a:off x="828458" y="2051738"/>
            <a:ext cx="337334" cy="353599"/>
            <a:chOff x="853568" y="1975538"/>
            <a:chExt cx="337334" cy="353599"/>
          </a:xfrm>
        </p:grpSpPr>
        <p:sp>
          <p:nvSpPr>
            <p:cNvPr id="13729" name="Google Shape;13729;p9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92"/>
          <p:cNvGrpSpPr/>
          <p:nvPr/>
        </p:nvGrpSpPr>
        <p:grpSpPr>
          <a:xfrm>
            <a:off x="2733192" y="2085828"/>
            <a:ext cx="327085" cy="277080"/>
            <a:chOff x="2770052" y="2009628"/>
            <a:chExt cx="327085" cy="277080"/>
          </a:xfrm>
        </p:grpSpPr>
        <p:sp>
          <p:nvSpPr>
            <p:cNvPr id="13734" name="Google Shape;13734;p9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6" name="Google Shape;13736;p92"/>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7" name="Google Shape;13737;p92"/>
          <p:cNvGrpSpPr/>
          <p:nvPr/>
        </p:nvGrpSpPr>
        <p:grpSpPr>
          <a:xfrm>
            <a:off x="4170289" y="2046804"/>
            <a:ext cx="344878" cy="343573"/>
            <a:chOff x="4195399" y="1970604"/>
            <a:chExt cx="344878" cy="343573"/>
          </a:xfrm>
        </p:grpSpPr>
        <p:sp>
          <p:nvSpPr>
            <p:cNvPr id="13738" name="Google Shape;13738;p9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2" name="Google Shape;13742;p92"/>
          <p:cNvGrpSpPr/>
          <p:nvPr/>
        </p:nvGrpSpPr>
        <p:grpSpPr>
          <a:xfrm>
            <a:off x="4649681" y="2053647"/>
            <a:ext cx="344528" cy="344114"/>
            <a:chOff x="4674791" y="1977447"/>
            <a:chExt cx="344528" cy="344114"/>
          </a:xfrm>
        </p:grpSpPr>
        <p:sp>
          <p:nvSpPr>
            <p:cNvPr id="13743" name="Google Shape;13743;p9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9" name="Google Shape;13769;p92"/>
          <p:cNvGrpSpPr/>
          <p:nvPr/>
        </p:nvGrpSpPr>
        <p:grpSpPr>
          <a:xfrm>
            <a:off x="6058700" y="1623497"/>
            <a:ext cx="382819" cy="310788"/>
            <a:chOff x="6083810" y="1547297"/>
            <a:chExt cx="382819" cy="310788"/>
          </a:xfrm>
        </p:grpSpPr>
        <p:sp>
          <p:nvSpPr>
            <p:cNvPr id="13770" name="Google Shape;13770;p9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92"/>
          <p:cNvGrpSpPr/>
          <p:nvPr/>
        </p:nvGrpSpPr>
        <p:grpSpPr>
          <a:xfrm>
            <a:off x="6533190" y="1614393"/>
            <a:ext cx="382788" cy="328613"/>
            <a:chOff x="6558300" y="1538193"/>
            <a:chExt cx="382788" cy="328613"/>
          </a:xfrm>
        </p:grpSpPr>
        <p:sp>
          <p:nvSpPr>
            <p:cNvPr id="13789" name="Google Shape;13789;p9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92"/>
          <p:cNvGrpSpPr/>
          <p:nvPr/>
        </p:nvGrpSpPr>
        <p:grpSpPr>
          <a:xfrm>
            <a:off x="5168892" y="1587497"/>
            <a:ext cx="259605" cy="346024"/>
            <a:chOff x="5194002" y="1511297"/>
            <a:chExt cx="259605" cy="346024"/>
          </a:xfrm>
        </p:grpSpPr>
        <p:sp>
          <p:nvSpPr>
            <p:cNvPr id="13792" name="Google Shape;13792;p9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6" name="Google Shape;13796;p92"/>
          <p:cNvGrpSpPr/>
          <p:nvPr/>
        </p:nvGrpSpPr>
        <p:grpSpPr>
          <a:xfrm>
            <a:off x="1369631" y="1588261"/>
            <a:ext cx="252444" cy="351722"/>
            <a:chOff x="1394741" y="1512061"/>
            <a:chExt cx="252444" cy="351722"/>
          </a:xfrm>
        </p:grpSpPr>
        <p:sp>
          <p:nvSpPr>
            <p:cNvPr id="13797" name="Google Shape;13797;p9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92"/>
          <p:cNvGrpSpPr/>
          <p:nvPr/>
        </p:nvGrpSpPr>
        <p:grpSpPr>
          <a:xfrm>
            <a:off x="829986" y="1580685"/>
            <a:ext cx="380910" cy="339594"/>
            <a:chOff x="855096" y="1504485"/>
            <a:chExt cx="380910" cy="339594"/>
          </a:xfrm>
        </p:grpSpPr>
        <p:sp>
          <p:nvSpPr>
            <p:cNvPr id="13815" name="Google Shape;13815;p9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9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0" name="Google Shape;13820;p92"/>
          <p:cNvGrpSpPr/>
          <p:nvPr/>
        </p:nvGrpSpPr>
        <p:grpSpPr>
          <a:xfrm>
            <a:off x="1794466" y="1587879"/>
            <a:ext cx="352103" cy="352103"/>
            <a:chOff x="1819576" y="1511679"/>
            <a:chExt cx="352103" cy="352103"/>
          </a:xfrm>
        </p:grpSpPr>
        <p:sp>
          <p:nvSpPr>
            <p:cNvPr id="13821" name="Google Shape;13821;p9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92"/>
          <p:cNvGrpSpPr/>
          <p:nvPr/>
        </p:nvGrpSpPr>
        <p:grpSpPr>
          <a:xfrm>
            <a:off x="5595987" y="1576961"/>
            <a:ext cx="371424" cy="355446"/>
            <a:chOff x="5621097" y="1500761"/>
            <a:chExt cx="371424" cy="355446"/>
          </a:xfrm>
        </p:grpSpPr>
        <p:sp>
          <p:nvSpPr>
            <p:cNvPr id="13826" name="Google Shape;13826;p9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8" name="Google Shape;13828;p92"/>
          <p:cNvGrpSpPr/>
          <p:nvPr/>
        </p:nvGrpSpPr>
        <p:grpSpPr>
          <a:xfrm>
            <a:off x="4645129" y="1617799"/>
            <a:ext cx="359679" cy="321833"/>
            <a:chOff x="4670239" y="1541599"/>
            <a:chExt cx="359679" cy="321833"/>
          </a:xfrm>
        </p:grpSpPr>
        <p:sp>
          <p:nvSpPr>
            <p:cNvPr id="13829" name="Google Shape;13829;p9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4" name="Google Shape;13834;p92"/>
          <p:cNvGrpSpPr/>
          <p:nvPr/>
        </p:nvGrpSpPr>
        <p:grpSpPr>
          <a:xfrm>
            <a:off x="4187319" y="1578585"/>
            <a:ext cx="321037" cy="353822"/>
            <a:chOff x="4212429" y="1502385"/>
            <a:chExt cx="321037" cy="353822"/>
          </a:xfrm>
        </p:grpSpPr>
        <p:sp>
          <p:nvSpPr>
            <p:cNvPr id="13835" name="Google Shape;13835;p9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9" name="Google Shape;13839;p92"/>
          <p:cNvGrpSpPr/>
          <p:nvPr/>
        </p:nvGrpSpPr>
        <p:grpSpPr>
          <a:xfrm>
            <a:off x="2277678" y="1582181"/>
            <a:ext cx="336188" cy="335425"/>
            <a:chOff x="2302788" y="1505981"/>
            <a:chExt cx="336188" cy="335425"/>
          </a:xfrm>
        </p:grpSpPr>
        <p:sp>
          <p:nvSpPr>
            <p:cNvPr id="13840" name="Google Shape;13840;p9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92"/>
          <p:cNvGrpSpPr/>
          <p:nvPr/>
        </p:nvGrpSpPr>
        <p:grpSpPr>
          <a:xfrm>
            <a:off x="2755191" y="1598096"/>
            <a:ext cx="333133" cy="321037"/>
            <a:chOff x="2780301" y="1521896"/>
            <a:chExt cx="333133" cy="321037"/>
          </a:xfrm>
        </p:grpSpPr>
        <p:sp>
          <p:nvSpPr>
            <p:cNvPr id="13858" name="Google Shape;13858;p9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92"/>
          <p:cNvGrpSpPr/>
          <p:nvPr/>
        </p:nvGrpSpPr>
        <p:grpSpPr>
          <a:xfrm>
            <a:off x="3291049" y="1591285"/>
            <a:ext cx="211892" cy="339594"/>
            <a:chOff x="3316159" y="1515085"/>
            <a:chExt cx="211892" cy="339594"/>
          </a:xfrm>
        </p:grpSpPr>
        <p:sp>
          <p:nvSpPr>
            <p:cNvPr id="13879" name="Google Shape;13879;p9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2" name="Google Shape;13882;p92"/>
            <p:cNvGrpSpPr/>
            <p:nvPr/>
          </p:nvGrpSpPr>
          <p:grpSpPr>
            <a:xfrm>
              <a:off x="3316159" y="1515085"/>
              <a:ext cx="211892" cy="339594"/>
              <a:chOff x="3316159" y="1515085"/>
              <a:chExt cx="211892" cy="339594"/>
            </a:xfrm>
          </p:grpSpPr>
          <p:sp>
            <p:nvSpPr>
              <p:cNvPr id="13883" name="Google Shape;13883;p9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89" name="Google Shape;13889;p92"/>
          <p:cNvGrpSpPr/>
          <p:nvPr/>
        </p:nvGrpSpPr>
        <p:grpSpPr>
          <a:xfrm>
            <a:off x="3691248" y="1620855"/>
            <a:ext cx="361971" cy="314958"/>
            <a:chOff x="3716358" y="1544655"/>
            <a:chExt cx="361971" cy="314958"/>
          </a:xfrm>
        </p:grpSpPr>
        <p:sp>
          <p:nvSpPr>
            <p:cNvPr id="13890" name="Google Shape;13890;p9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5" name="Google Shape;13895;p92"/>
            <p:cNvGrpSpPr/>
            <p:nvPr/>
          </p:nvGrpSpPr>
          <p:grpSpPr>
            <a:xfrm>
              <a:off x="3716358" y="1544655"/>
              <a:ext cx="361971" cy="314958"/>
              <a:chOff x="3716358" y="1544655"/>
              <a:chExt cx="361971" cy="314958"/>
            </a:xfrm>
          </p:grpSpPr>
          <p:sp>
            <p:nvSpPr>
              <p:cNvPr id="13896" name="Google Shape;13896;p9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01" name="Google Shape;13901;p92"/>
          <p:cNvGrpSpPr/>
          <p:nvPr/>
        </p:nvGrpSpPr>
        <p:grpSpPr>
          <a:xfrm>
            <a:off x="6986814" y="1633752"/>
            <a:ext cx="499533" cy="305136"/>
            <a:chOff x="7009649" y="1541981"/>
            <a:chExt cx="524940" cy="320655"/>
          </a:xfrm>
        </p:grpSpPr>
        <p:sp>
          <p:nvSpPr>
            <p:cNvPr id="13902" name="Google Shape;13902;p9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0" name="Google Shape;13910;p92"/>
          <p:cNvGrpSpPr/>
          <p:nvPr/>
        </p:nvGrpSpPr>
        <p:grpSpPr>
          <a:xfrm>
            <a:off x="8008924" y="1594309"/>
            <a:ext cx="282746" cy="340358"/>
            <a:chOff x="8034034" y="1518109"/>
            <a:chExt cx="282746" cy="340358"/>
          </a:xfrm>
        </p:grpSpPr>
        <p:sp>
          <p:nvSpPr>
            <p:cNvPr id="13911" name="Google Shape;13911;p9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5" name="Google Shape;13915;p92"/>
          <p:cNvGrpSpPr/>
          <p:nvPr/>
        </p:nvGrpSpPr>
        <p:grpSpPr>
          <a:xfrm>
            <a:off x="7557192" y="1576134"/>
            <a:ext cx="369133" cy="360411"/>
            <a:chOff x="7582302" y="1499934"/>
            <a:chExt cx="369133" cy="360411"/>
          </a:xfrm>
        </p:grpSpPr>
        <p:sp>
          <p:nvSpPr>
            <p:cNvPr id="13916" name="Google Shape;13916;p9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92"/>
          <p:cNvGrpSpPr/>
          <p:nvPr/>
        </p:nvGrpSpPr>
        <p:grpSpPr>
          <a:xfrm>
            <a:off x="6170979" y="3893352"/>
            <a:ext cx="346056" cy="345674"/>
            <a:chOff x="2238181" y="4120624"/>
            <a:chExt cx="346056" cy="345674"/>
          </a:xfrm>
        </p:grpSpPr>
        <p:grpSp>
          <p:nvGrpSpPr>
            <p:cNvPr id="13922" name="Google Shape;13922;p92"/>
            <p:cNvGrpSpPr/>
            <p:nvPr/>
          </p:nvGrpSpPr>
          <p:grpSpPr>
            <a:xfrm>
              <a:off x="2309155" y="4177413"/>
              <a:ext cx="203862" cy="231903"/>
              <a:chOff x="1512725" y="258500"/>
              <a:chExt cx="4570900" cy="5199625"/>
            </a:xfrm>
          </p:grpSpPr>
          <p:sp>
            <p:nvSpPr>
              <p:cNvPr id="13923" name="Google Shape;13923;p9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5" name="Google Shape;13925;p9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6" name="Google Shape;13926;p9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30"/>
        <p:cNvGrpSpPr/>
        <p:nvPr/>
      </p:nvGrpSpPr>
      <p:grpSpPr>
        <a:xfrm>
          <a:off x="0" y="0"/>
          <a:ext cx="0" cy="0"/>
          <a:chOff x="0" y="0"/>
          <a:chExt cx="0" cy="0"/>
        </a:xfrm>
      </p:grpSpPr>
      <p:pic>
        <p:nvPicPr>
          <p:cNvPr id="13931" name="Google Shape;13931;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pic>
        <p:nvPicPr>
          <p:cNvPr id="442" name="Google Shape;442;p47"/>
          <p:cNvPicPr preferRelativeResize="0">
            <a:picLocks noGrp="1"/>
          </p:cNvPicPr>
          <p:nvPr>
            <p:ph type="pic" idx="2"/>
          </p:nvPr>
        </p:nvPicPr>
        <p:blipFill rotWithShape="1">
          <a:blip r:embed="rId3">
            <a:alphaModFix/>
          </a:blip>
          <a:srcRect l="14517" r="14524"/>
          <a:stretch/>
        </p:blipFill>
        <p:spPr>
          <a:xfrm>
            <a:off x="1785250" y="1545400"/>
            <a:ext cx="2886600" cy="2715300"/>
          </a:xfrm>
          <a:prstGeom prst="decagon">
            <a:avLst>
              <a:gd name="vf" fmla="val 105146"/>
            </a:avLst>
          </a:prstGeom>
        </p:spPr>
      </p:pic>
      <p:sp>
        <p:nvSpPr>
          <p:cNvPr id="443" name="Google Shape;443;p47"/>
          <p:cNvSpPr/>
          <p:nvPr/>
        </p:nvSpPr>
        <p:spPr>
          <a:xfrm>
            <a:off x="2625825" y="998250"/>
            <a:ext cx="936270"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444" name="Google Shape;444;p47"/>
          <p:cNvSpPr txBox="1">
            <a:spLocks noGrp="1"/>
          </p:cNvSpPr>
          <p:nvPr>
            <p:ph type="title"/>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445" name="Google Shape;445;p47"/>
          <p:cNvSpPr txBox="1">
            <a:spLocks noGrp="1"/>
          </p:cNvSpPr>
          <p:nvPr>
            <p:ph type="subTitle" idx="1"/>
          </p:nvPr>
        </p:nvSpPr>
        <p:spPr>
          <a:xfrm>
            <a:off x="5619475" y="1722125"/>
            <a:ext cx="27780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Jack Do</a:t>
            </a:r>
            <a:endParaRPr/>
          </a:p>
        </p:txBody>
      </p:sp>
      <p:sp>
        <p:nvSpPr>
          <p:cNvPr id="446" name="Google Shape;446;p47"/>
          <p:cNvSpPr txBox="1">
            <a:spLocks noGrp="1"/>
          </p:cNvSpPr>
          <p:nvPr>
            <p:ph type="subTitle" idx="3"/>
          </p:nvPr>
        </p:nvSpPr>
        <p:spPr>
          <a:xfrm>
            <a:off x="5619476" y="2028038"/>
            <a:ext cx="27780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447" name="Google Shape;447;p47"/>
          <p:cNvSpPr txBox="1">
            <a:spLocks noGrp="1"/>
          </p:cNvSpPr>
          <p:nvPr>
            <p:ph type="subTitle" idx="4"/>
          </p:nvPr>
        </p:nvSpPr>
        <p:spPr>
          <a:xfrm>
            <a:off x="5619475" y="3248946"/>
            <a:ext cx="27780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Robert Smith</a:t>
            </a:r>
            <a:endParaRPr/>
          </a:p>
        </p:txBody>
      </p:sp>
      <p:sp>
        <p:nvSpPr>
          <p:cNvPr id="448" name="Google Shape;448;p47"/>
          <p:cNvSpPr txBox="1">
            <a:spLocks noGrp="1"/>
          </p:cNvSpPr>
          <p:nvPr>
            <p:ph type="subTitle" idx="5"/>
          </p:nvPr>
        </p:nvSpPr>
        <p:spPr>
          <a:xfrm>
            <a:off x="5619476" y="3554899"/>
            <a:ext cx="27780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can replace the image on the screen with your own</a:t>
            </a:r>
            <a:endParaRPr/>
          </a:p>
        </p:txBody>
      </p:sp>
      <p:sp>
        <p:nvSpPr>
          <p:cNvPr id="449" name="Google Shape;449;p47"/>
          <p:cNvSpPr/>
          <p:nvPr/>
        </p:nvSpPr>
        <p:spPr>
          <a:xfrm>
            <a:off x="7389475" y="534731"/>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47"/>
          <p:cNvGrpSpPr/>
          <p:nvPr/>
        </p:nvGrpSpPr>
        <p:grpSpPr>
          <a:xfrm rot="285676">
            <a:off x="7632416" y="873194"/>
            <a:ext cx="555348" cy="461202"/>
            <a:chOff x="449750" y="2398375"/>
            <a:chExt cx="555375" cy="461225"/>
          </a:xfrm>
        </p:grpSpPr>
        <p:sp>
          <p:nvSpPr>
            <p:cNvPr id="451" name="Google Shape;451;p47"/>
            <p:cNvSpPr/>
            <p:nvPr/>
          </p:nvSpPr>
          <p:spPr>
            <a:xfrm>
              <a:off x="505750" y="2398375"/>
              <a:ext cx="499375" cy="461225"/>
            </a:xfrm>
            <a:custGeom>
              <a:avLst/>
              <a:gdLst/>
              <a:ahLst/>
              <a:cxnLst/>
              <a:rect l="l" t="t" r="r" b="b"/>
              <a:pathLst>
                <a:path w="19975" h="18449" extrusionOk="0">
                  <a:moveTo>
                    <a:pt x="705" y="1"/>
                  </a:moveTo>
                  <a:cubicBezTo>
                    <a:pt x="571" y="1"/>
                    <a:pt x="446" y="36"/>
                    <a:pt x="339" y="108"/>
                  </a:cubicBezTo>
                  <a:cubicBezTo>
                    <a:pt x="134" y="233"/>
                    <a:pt x="0" y="447"/>
                    <a:pt x="0" y="705"/>
                  </a:cubicBezTo>
                  <a:lnTo>
                    <a:pt x="0" y="3230"/>
                  </a:lnTo>
                  <a:lnTo>
                    <a:pt x="0" y="14881"/>
                  </a:lnTo>
                  <a:cubicBezTo>
                    <a:pt x="0" y="15059"/>
                    <a:pt x="143" y="15211"/>
                    <a:pt x="321" y="15211"/>
                  </a:cubicBezTo>
                  <a:lnTo>
                    <a:pt x="6736" y="15211"/>
                  </a:lnTo>
                  <a:cubicBezTo>
                    <a:pt x="7191" y="16683"/>
                    <a:pt x="8341" y="17914"/>
                    <a:pt x="9894" y="18431"/>
                  </a:cubicBezTo>
                  <a:cubicBezTo>
                    <a:pt x="9928" y="18443"/>
                    <a:pt x="9963" y="18448"/>
                    <a:pt x="9998" y="18448"/>
                  </a:cubicBezTo>
                  <a:cubicBezTo>
                    <a:pt x="10149" y="18448"/>
                    <a:pt x="10287" y="18343"/>
                    <a:pt x="10331" y="18191"/>
                  </a:cubicBezTo>
                  <a:lnTo>
                    <a:pt x="10848" y="16112"/>
                  </a:lnTo>
                  <a:cubicBezTo>
                    <a:pt x="10982" y="16281"/>
                    <a:pt x="11125" y="16433"/>
                    <a:pt x="11268" y="16576"/>
                  </a:cubicBezTo>
                  <a:cubicBezTo>
                    <a:pt x="11776" y="17031"/>
                    <a:pt x="12365" y="17298"/>
                    <a:pt x="12998" y="17298"/>
                  </a:cubicBezTo>
                  <a:cubicBezTo>
                    <a:pt x="13632" y="17298"/>
                    <a:pt x="14220" y="17031"/>
                    <a:pt x="14729" y="16576"/>
                  </a:cubicBezTo>
                  <a:cubicBezTo>
                    <a:pt x="14881" y="16433"/>
                    <a:pt x="15014" y="16281"/>
                    <a:pt x="15148" y="16112"/>
                  </a:cubicBezTo>
                  <a:lnTo>
                    <a:pt x="15666" y="18191"/>
                  </a:lnTo>
                  <a:cubicBezTo>
                    <a:pt x="15709" y="18343"/>
                    <a:pt x="15848" y="18448"/>
                    <a:pt x="16003" y="18448"/>
                  </a:cubicBezTo>
                  <a:cubicBezTo>
                    <a:pt x="16039" y="18448"/>
                    <a:pt x="16075" y="18443"/>
                    <a:pt x="16112" y="18431"/>
                  </a:cubicBezTo>
                  <a:cubicBezTo>
                    <a:pt x="18538" y="17620"/>
                    <a:pt x="19974" y="15059"/>
                    <a:pt x="19341" y="12535"/>
                  </a:cubicBezTo>
                  <a:cubicBezTo>
                    <a:pt x="19073" y="11473"/>
                    <a:pt x="18485" y="10581"/>
                    <a:pt x="17700" y="9939"/>
                  </a:cubicBezTo>
                  <a:lnTo>
                    <a:pt x="17700" y="9225"/>
                  </a:lnTo>
                  <a:lnTo>
                    <a:pt x="17700" y="3230"/>
                  </a:lnTo>
                  <a:lnTo>
                    <a:pt x="17700" y="2668"/>
                  </a:lnTo>
                  <a:lnTo>
                    <a:pt x="17700" y="705"/>
                  </a:lnTo>
                  <a:cubicBezTo>
                    <a:pt x="17700" y="536"/>
                    <a:pt x="17637" y="384"/>
                    <a:pt x="17539" y="259"/>
                  </a:cubicBezTo>
                  <a:cubicBezTo>
                    <a:pt x="17414" y="99"/>
                    <a:pt x="17218" y="1"/>
                    <a:pt x="169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2" name="Google Shape;452;p47"/>
            <p:cNvGrpSpPr/>
            <p:nvPr/>
          </p:nvGrpSpPr>
          <p:grpSpPr>
            <a:xfrm>
              <a:off x="449750" y="2401725"/>
              <a:ext cx="482200" cy="451425"/>
              <a:chOff x="6096350" y="1617350"/>
              <a:chExt cx="482200" cy="451425"/>
            </a:xfrm>
          </p:grpSpPr>
          <p:sp>
            <p:nvSpPr>
              <p:cNvPr id="453" name="Google Shape;453;p47"/>
              <p:cNvSpPr/>
              <p:nvPr/>
            </p:nvSpPr>
            <p:spPr>
              <a:xfrm>
                <a:off x="6096350" y="1617350"/>
                <a:ext cx="433800" cy="374700"/>
              </a:xfrm>
              <a:custGeom>
                <a:avLst/>
                <a:gdLst/>
                <a:ahLst/>
                <a:cxnLst/>
                <a:rect l="l" t="t" r="r" b="b"/>
                <a:pathLst>
                  <a:path w="17352" h="14988" extrusionOk="0">
                    <a:moveTo>
                      <a:pt x="16397" y="553"/>
                    </a:moveTo>
                    <a:cubicBezTo>
                      <a:pt x="16611" y="553"/>
                      <a:pt x="16790" y="732"/>
                      <a:pt x="16790" y="946"/>
                    </a:cubicBezTo>
                    <a:lnTo>
                      <a:pt x="16790" y="2525"/>
                    </a:lnTo>
                    <a:lnTo>
                      <a:pt x="553" y="2525"/>
                    </a:lnTo>
                    <a:lnTo>
                      <a:pt x="553" y="946"/>
                    </a:lnTo>
                    <a:cubicBezTo>
                      <a:pt x="553" y="732"/>
                      <a:pt x="732" y="553"/>
                      <a:pt x="946" y="553"/>
                    </a:cubicBezTo>
                    <a:close/>
                    <a:moveTo>
                      <a:pt x="946" y="0"/>
                    </a:moveTo>
                    <a:cubicBezTo>
                      <a:pt x="419" y="0"/>
                      <a:pt x="0" y="420"/>
                      <a:pt x="0" y="946"/>
                    </a:cubicBezTo>
                    <a:lnTo>
                      <a:pt x="0" y="14399"/>
                    </a:lnTo>
                    <a:cubicBezTo>
                      <a:pt x="0" y="14720"/>
                      <a:pt x="259" y="14988"/>
                      <a:pt x="580" y="14988"/>
                    </a:cubicBezTo>
                    <a:lnTo>
                      <a:pt x="3015" y="14988"/>
                    </a:lnTo>
                    <a:cubicBezTo>
                      <a:pt x="3167" y="14988"/>
                      <a:pt x="3292" y="14863"/>
                      <a:pt x="3292" y="14702"/>
                    </a:cubicBezTo>
                    <a:cubicBezTo>
                      <a:pt x="3292" y="14550"/>
                      <a:pt x="3167" y="14426"/>
                      <a:pt x="3015" y="14426"/>
                    </a:cubicBezTo>
                    <a:lnTo>
                      <a:pt x="580" y="14426"/>
                    </a:lnTo>
                    <a:cubicBezTo>
                      <a:pt x="571" y="14426"/>
                      <a:pt x="553" y="14417"/>
                      <a:pt x="553" y="14399"/>
                    </a:cubicBezTo>
                    <a:lnTo>
                      <a:pt x="553" y="3087"/>
                    </a:lnTo>
                    <a:lnTo>
                      <a:pt x="16790" y="3087"/>
                    </a:lnTo>
                    <a:lnTo>
                      <a:pt x="16790" y="4354"/>
                    </a:lnTo>
                    <a:cubicBezTo>
                      <a:pt x="16790" y="4505"/>
                      <a:pt x="16914" y="4630"/>
                      <a:pt x="17066" y="4630"/>
                    </a:cubicBezTo>
                    <a:cubicBezTo>
                      <a:pt x="17227" y="4630"/>
                      <a:pt x="17352" y="4505"/>
                      <a:pt x="17352" y="4354"/>
                    </a:cubicBezTo>
                    <a:lnTo>
                      <a:pt x="17352" y="946"/>
                    </a:lnTo>
                    <a:cubicBezTo>
                      <a:pt x="17352" y="420"/>
                      <a:pt x="16923" y="0"/>
                      <a:pt x="163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7"/>
              <p:cNvSpPr/>
              <p:nvPr/>
            </p:nvSpPr>
            <p:spPr>
              <a:xfrm>
                <a:off x="6152550" y="1650125"/>
                <a:ext cx="240000" cy="13850"/>
              </a:xfrm>
              <a:custGeom>
                <a:avLst/>
                <a:gdLst/>
                <a:ahLst/>
                <a:cxnLst/>
                <a:rect l="l" t="t" r="r" b="b"/>
                <a:pathLst>
                  <a:path w="9600" h="554" extrusionOk="0">
                    <a:moveTo>
                      <a:pt x="277" y="1"/>
                    </a:moveTo>
                    <a:cubicBezTo>
                      <a:pt x="125" y="1"/>
                      <a:pt x="0" y="126"/>
                      <a:pt x="0" y="277"/>
                    </a:cubicBezTo>
                    <a:cubicBezTo>
                      <a:pt x="0" y="429"/>
                      <a:pt x="125" y="554"/>
                      <a:pt x="277" y="554"/>
                    </a:cubicBezTo>
                    <a:lnTo>
                      <a:pt x="9323" y="554"/>
                    </a:lnTo>
                    <a:cubicBezTo>
                      <a:pt x="9474" y="554"/>
                      <a:pt x="9599" y="429"/>
                      <a:pt x="9599" y="277"/>
                    </a:cubicBezTo>
                    <a:cubicBezTo>
                      <a:pt x="9599" y="126"/>
                      <a:pt x="9474" y="1"/>
                      <a:pt x="93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7"/>
              <p:cNvSpPr/>
              <p:nvPr/>
            </p:nvSpPr>
            <p:spPr>
              <a:xfrm>
                <a:off x="6409250" y="1648350"/>
                <a:ext cx="13850" cy="15175"/>
              </a:xfrm>
              <a:custGeom>
                <a:avLst/>
                <a:gdLst/>
                <a:ahLst/>
                <a:cxnLst/>
                <a:rect l="l" t="t" r="r" b="b"/>
                <a:pathLst>
                  <a:path w="554" h="607" extrusionOk="0">
                    <a:moveTo>
                      <a:pt x="277" y="0"/>
                    </a:moveTo>
                    <a:cubicBezTo>
                      <a:pt x="125" y="0"/>
                      <a:pt x="0" y="125"/>
                      <a:pt x="0" y="277"/>
                    </a:cubicBezTo>
                    <a:lnTo>
                      <a:pt x="0" y="321"/>
                    </a:lnTo>
                    <a:cubicBezTo>
                      <a:pt x="0" y="482"/>
                      <a:pt x="125" y="607"/>
                      <a:pt x="277" y="607"/>
                    </a:cubicBezTo>
                    <a:cubicBezTo>
                      <a:pt x="429" y="607"/>
                      <a:pt x="553" y="482"/>
                      <a:pt x="553" y="321"/>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7"/>
              <p:cNvSpPr/>
              <p:nvPr/>
            </p:nvSpPr>
            <p:spPr>
              <a:xfrm>
                <a:off x="6434450" y="1648350"/>
                <a:ext cx="14075" cy="15175"/>
              </a:xfrm>
              <a:custGeom>
                <a:avLst/>
                <a:gdLst/>
                <a:ahLst/>
                <a:cxnLst/>
                <a:rect l="l" t="t" r="r" b="b"/>
                <a:pathLst>
                  <a:path w="563" h="607" extrusionOk="0">
                    <a:moveTo>
                      <a:pt x="277" y="0"/>
                    </a:moveTo>
                    <a:cubicBezTo>
                      <a:pt x="125" y="0"/>
                      <a:pt x="0" y="125"/>
                      <a:pt x="0" y="277"/>
                    </a:cubicBezTo>
                    <a:lnTo>
                      <a:pt x="0" y="321"/>
                    </a:lnTo>
                    <a:cubicBezTo>
                      <a:pt x="0" y="482"/>
                      <a:pt x="125" y="607"/>
                      <a:pt x="277" y="607"/>
                    </a:cubicBezTo>
                    <a:cubicBezTo>
                      <a:pt x="438" y="607"/>
                      <a:pt x="562" y="482"/>
                      <a:pt x="562" y="321"/>
                    </a:cubicBezTo>
                    <a:lnTo>
                      <a:pt x="562" y="277"/>
                    </a:lnTo>
                    <a:cubicBezTo>
                      <a:pt x="562"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7"/>
              <p:cNvSpPr/>
              <p:nvPr/>
            </p:nvSpPr>
            <p:spPr>
              <a:xfrm>
                <a:off x="6459650" y="1648350"/>
                <a:ext cx="14075" cy="15175"/>
              </a:xfrm>
              <a:custGeom>
                <a:avLst/>
                <a:gdLst/>
                <a:ahLst/>
                <a:cxnLst/>
                <a:rect l="l" t="t" r="r" b="b"/>
                <a:pathLst>
                  <a:path w="563" h="607" extrusionOk="0">
                    <a:moveTo>
                      <a:pt x="286" y="0"/>
                    </a:moveTo>
                    <a:cubicBezTo>
                      <a:pt x="134" y="0"/>
                      <a:pt x="0" y="125"/>
                      <a:pt x="0" y="277"/>
                    </a:cubicBezTo>
                    <a:lnTo>
                      <a:pt x="0" y="321"/>
                    </a:lnTo>
                    <a:cubicBezTo>
                      <a:pt x="0" y="482"/>
                      <a:pt x="134" y="607"/>
                      <a:pt x="286" y="607"/>
                    </a:cubicBezTo>
                    <a:cubicBezTo>
                      <a:pt x="438" y="607"/>
                      <a:pt x="563" y="482"/>
                      <a:pt x="563" y="321"/>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7"/>
              <p:cNvSpPr/>
              <p:nvPr/>
            </p:nvSpPr>
            <p:spPr>
              <a:xfrm>
                <a:off x="6193125" y="1747150"/>
                <a:ext cx="385425" cy="321625"/>
              </a:xfrm>
              <a:custGeom>
                <a:avLst/>
                <a:gdLst/>
                <a:ahLst/>
                <a:cxnLst/>
                <a:rect l="l" t="t" r="r" b="b"/>
                <a:pathLst>
                  <a:path w="15417" h="12865" extrusionOk="0">
                    <a:moveTo>
                      <a:pt x="8726" y="562"/>
                    </a:moveTo>
                    <a:cubicBezTo>
                      <a:pt x="9832" y="562"/>
                      <a:pt x="10733" y="1463"/>
                      <a:pt x="10733" y="2570"/>
                    </a:cubicBezTo>
                    <a:cubicBezTo>
                      <a:pt x="10733" y="2775"/>
                      <a:pt x="10697" y="2980"/>
                      <a:pt x="10635" y="3176"/>
                    </a:cubicBezTo>
                    <a:cubicBezTo>
                      <a:pt x="10495" y="3164"/>
                      <a:pt x="10354" y="3158"/>
                      <a:pt x="10213" y="3158"/>
                    </a:cubicBezTo>
                    <a:cubicBezTo>
                      <a:pt x="9931" y="3158"/>
                      <a:pt x="9647" y="3182"/>
                      <a:pt x="9368" y="3230"/>
                    </a:cubicBezTo>
                    <a:cubicBezTo>
                      <a:pt x="9198" y="3256"/>
                      <a:pt x="9056" y="3355"/>
                      <a:pt x="8958" y="3497"/>
                    </a:cubicBezTo>
                    <a:cubicBezTo>
                      <a:pt x="8868" y="3640"/>
                      <a:pt x="8842" y="3810"/>
                      <a:pt x="8877" y="3970"/>
                    </a:cubicBezTo>
                    <a:lnTo>
                      <a:pt x="9029" y="4550"/>
                    </a:lnTo>
                    <a:cubicBezTo>
                      <a:pt x="8931" y="4563"/>
                      <a:pt x="8833" y="4570"/>
                      <a:pt x="8736" y="4570"/>
                    </a:cubicBezTo>
                    <a:cubicBezTo>
                      <a:pt x="8639" y="4570"/>
                      <a:pt x="8543" y="4563"/>
                      <a:pt x="8449" y="4550"/>
                    </a:cubicBezTo>
                    <a:lnTo>
                      <a:pt x="8592" y="3970"/>
                    </a:lnTo>
                    <a:cubicBezTo>
                      <a:pt x="8636" y="3810"/>
                      <a:pt x="8601" y="3640"/>
                      <a:pt x="8512" y="3497"/>
                    </a:cubicBezTo>
                    <a:cubicBezTo>
                      <a:pt x="8422" y="3355"/>
                      <a:pt x="8280" y="3256"/>
                      <a:pt x="8110" y="3230"/>
                    </a:cubicBezTo>
                    <a:cubicBezTo>
                      <a:pt x="7825" y="3182"/>
                      <a:pt x="7535" y="3158"/>
                      <a:pt x="7247" y="3158"/>
                    </a:cubicBezTo>
                    <a:cubicBezTo>
                      <a:pt x="7103" y="3158"/>
                      <a:pt x="6959" y="3164"/>
                      <a:pt x="6817" y="3176"/>
                    </a:cubicBezTo>
                    <a:cubicBezTo>
                      <a:pt x="6754" y="2980"/>
                      <a:pt x="6718" y="2775"/>
                      <a:pt x="6718" y="2570"/>
                    </a:cubicBezTo>
                    <a:cubicBezTo>
                      <a:pt x="6718" y="1463"/>
                      <a:pt x="7619" y="562"/>
                      <a:pt x="8726" y="562"/>
                    </a:cubicBezTo>
                    <a:close/>
                    <a:moveTo>
                      <a:pt x="9163" y="5094"/>
                    </a:moveTo>
                    <a:lnTo>
                      <a:pt x="9680" y="7164"/>
                    </a:lnTo>
                    <a:cubicBezTo>
                      <a:pt x="9377" y="7289"/>
                      <a:pt x="9065" y="7351"/>
                      <a:pt x="8735" y="7351"/>
                    </a:cubicBezTo>
                    <a:cubicBezTo>
                      <a:pt x="8413" y="7351"/>
                      <a:pt x="8092" y="7289"/>
                      <a:pt x="7789" y="7164"/>
                    </a:cubicBezTo>
                    <a:lnTo>
                      <a:pt x="8306" y="5094"/>
                    </a:lnTo>
                    <a:cubicBezTo>
                      <a:pt x="8449" y="5121"/>
                      <a:pt x="8583" y="5130"/>
                      <a:pt x="8726" y="5130"/>
                    </a:cubicBezTo>
                    <a:cubicBezTo>
                      <a:pt x="8868" y="5130"/>
                      <a:pt x="9020" y="5121"/>
                      <a:pt x="9163" y="5094"/>
                    </a:cubicBezTo>
                    <a:close/>
                    <a:moveTo>
                      <a:pt x="9823" y="7708"/>
                    </a:moveTo>
                    <a:lnTo>
                      <a:pt x="10171" y="9100"/>
                    </a:lnTo>
                    <a:cubicBezTo>
                      <a:pt x="9734" y="9385"/>
                      <a:pt x="9243" y="9528"/>
                      <a:pt x="8735" y="9528"/>
                    </a:cubicBezTo>
                    <a:cubicBezTo>
                      <a:pt x="8235" y="9528"/>
                      <a:pt x="7744" y="9385"/>
                      <a:pt x="7307" y="9100"/>
                    </a:cubicBezTo>
                    <a:lnTo>
                      <a:pt x="7655" y="7708"/>
                    </a:lnTo>
                    <a:cubicBezTo>
                      <a:pt x="8003" y="7842"/>
                      <a:pt x="8369" y="7904"/>
                      <a:pt x="8735" y="7904"/>
                    </a:cubicBezTo>
                    <a:cubicBezTo>
                      <a:pt x="9109" y="7904"/>
                      <a:pt x="9475" y="7842"/>
                      <a:pt x="9823" y="7708"/>
                    </a:cubicBezTo>
                    <a:close/>
                    <a:moveTo>
                      <a:pt x="10314" y="9662"/>
                    </a:moveTo>
                    <a:lnTo>
                      <a:pt x="10474" y="10304"/>
                    </a:lnTo>
                    <a:cubicBezTo>
                      <a:pt x="9966" y="10902"/>
                      <a:pt x="9368" y="11223"/>
                      <a:pt x="8735" y="11223"/>
                    </a:cubicBezTo>
                    <a:cubicBezTo>
                      <a:pt x="8119" y="11223"/>
                      <a:pt x="7503" y="10902"/>
                      <a:pt x="7004" y="10304"/>
                    </a:cubicBezTo>
                    <a:lnTo>
                      <a:pt x="7164" y="9662"/>
                    </a:lnTo>
                    <a:cubicBezTo>
                      <a:pt x="7646" y="9947"/>
                      <a:pt x="8190" y="10090"/>
                      <a:pt x="8735" y="10090"/>
                    </a:cubicBezTo>
                    <a:cubicBezTo>
                      <a:pt x="9288" y="10090"/>
                      <a:pt x="9823" y="9947"/>
                      <a:pt x="10314" y="9662"/>
                    </a:cubicBezTo>
                    <a:close/>
                    <a:moveTo>
                      <a:pt x="7263" y="3720"/>
                    </a:moveTo>
                    <a:cubicBezTo>
                      <a:pt x="7512" y="3720"/>
                      <a:pt x="7762" y="3738"/>
                      <a:pt x="8012" y="3783"/>
                    </a:cubicBezTo>
                    <a:cubicBezTo>
                      <a:pt x="8030" y="3783"/>
                      <a:pt x="8039" y="3792"/>
                      <a:pt x="8048" y="3801"/>
                    </a:cubicBezTo>
                    <a:cubicBezTo>
                      <a:pt x="8057" y="3810"/>
                      <a:pt x="8057" y="3827"/>
                      <a:pt x="8048" y="3836"/>
                    </a:cubicBezTo>
                    <a:lnTo>
                      <a:pt x="7191" y="7253"/>
                    </a:lnTo>
                    <a:lnTo>
                      <a:pt x="5933" y="12276"/>
                    </a:lnTo>
                    <a:cubicBezTo>
                      <a:pt x="5933" y="12285"/>
                      <a:pt x="5924" y="12293"/>
                      <a:pt x="5915" y="12302"/>
                    </a:cubicBezTo>
                    <a:cubicBezTo>
                      <a:pt x="5910" y="12302"/>
                      <a:pt x="5900" y="12306"/>
                      <a:pt x="5888" y="12306"/>
                    </a:cubicBezTo>
                    <a:cubicBezTo>
                      <a:pt x="5883" y="12306"/>
                      <a:pt x="5877" y="12305"/>
                      <a:pt x="5871" y="12302"/>
                    </a:cubicBezTo>
                    <a:cubicBezTo>
                      <a:pt x="3703" y="11589"/>
                      <a:pt x="2427" y="9278"/>
                      <a:pt x="2989" y="7048"/>
                    </a:cubicBezTo>
                    <a:cubicBezTo>
                      <a:pt x="3489" y="5067"/>
                      <a:pt x="5282" y="3720"/>
                      <a:pt x="7263" y="3720"/>
                    </a:cubicBezTo>
                    <a:close/>
                    <a:moveTo>
                      <a:pt x="8726" y="0"/>
                    </a:moveTo>
                    <a:cubicBezTo>
                      <a:pt x="7307" y="0"/>
                      <a:pt x="6165" y="1151"/>
                      <a:pt x="6165" y="2570"/>
                    </a:cubicBezTo>
                    <a:cubicBezTo>
                      <a:pt x="6165" y="2802"/>
                      <a:pt x="6192" y="3033"/>
                      <a:pt x="6254" y="3256"/>
                    </a:cubicBezTo>
                    <a:cubicBezTo>
                      <a:pt x="5666" y="3381"/>
                      <a:pt x="5086" y="3613"/>
                      <a:pt x="4568" y="3952"/>
                    </a:cubicBezTo>
                    <a:cubicBezTo>
                      <a:pt x="3507" y="4639"/>
                      <a:pt x="2757" y="5692"/>
                      <a:pt x="2445" y="6914"/>
                    </a:cubicBezTo>
                    <a:cubicBezTo>
                      <a:pt x="2258" y="7681"/>
                      <a:pt x="2249" y="8475"/>
                      <a:pt x="2427" y="9234"/>
                    </a:cubicBezTo>
                    <a:lnTo>
                      <a:pt x="277" y="9234"/>
                    </a:lnTo>
                    <a:cubicBezTo>
                      <a:pt x="126" y="9234"/>
                      <a:pt x="1" y="9358"/>
                      <a:pt x="1" y="9510"/>
                    </a:cubicBezTo>
                    <a:cubicBezTo>
                      <a:pt x="1" y="9671"/>
                      <a:pt x="126" y="9796"/>
                      <a:pt x="277" y="9796"/>
                    </a:cubicBezTo>
                    <a:lnTo>
                      <a:pt x="2588" y="9796"/>
                    </a:lnTo>
                    <a:cubicBezTo>
                      <a:pt x="2677" y="10045"/>
                      <a:pt x="2784" y="10286"/>
                      <a:pt x="2918" y="10527"/>
                    </a:cubicBezTo>
                    <a:cubicBezTo>
                      <a:pt x="3525" y="11624"/>
                      <a:pt x="4515" y="12445"/>
                      <a:pt x="5701" y="12838"/>
                    </a:cubicBezTo>
                    <a:cubicBezTo>
                      <a:pt x="5764" y="12855"/>
                      <a:pt x="5826" y="12864"/>
                      <a:pt x="5889" y="12864"/>
                    </a:cubicBezTo>
                    <a:cubicBezTo>
                      <a:pt x="5987" y="12864"/>
                      <a:pt x="6094" y="12838"/>
                      <a:pt x="6183" y="12793"/>
                    </a:cubicBezTo>
                    <a:cubicBezTo>
                      <a:pt x="6326" y="12713"/>
                      <a:pt x="6433" y="12570"/>
                      <a:pt x="6478" y="12409"/>
                    </a:cubicBezTo>
                    <a:lnTo>
                      <a:pt x="6843" y="10955"/>
                    </a:lnTo>
                    <a:cubicBezTo>
                      <a:pt x="7396" y="11491"/>
                      <a:pt x="8057" y="11776"/>
                      <a:pt x="8735" y="11776"/>
                    </a:cubicBezTo>
                    <a:cubicBezTo>
                      <a:pt x="9413" y="11776"/>
                      <a:pt x="10073" y="11491"/>
                      <a:pt x="10635" y="10955"/>
                    </a:cubicBezTo>
                    <a:lnTo>
                      <a:pt x="11000" y="12409"/>
                    </a:lnTo>
                    <a:cubicBezTo>
                      <a:pt x="11036" y="12570"/>
                      <a:pt x="11143" y="12713"/>
                      <a:pt x="11295" y="12793"/>
                    </a:cubicBezTo>
                    <a:cubicBezTo>
                      <a:pt x="11384" y="12838"/>
                      <a:pt x="11482" y="12864"/>
                      <a:pt x="11580" y="12864"/>
                    </a:cubicBezTo>
                    <a:cubicBezTo>
                      <a:pt x="11652" y="12864"/>
                      <a:pt x="11714" y="12855"/>
                      <a:pt x="11777" y="12838"/>
                    </a:cubicBezTo>
                    <a:cubicBezTo>
                      <a:pt x="12241" y="12677"/>
                      <a:pt x="12678" y="12463"/>
                      <a:pt x="13070" y="12177"/>
                    </a:cubicBezTo>
                    <a:cubicBezTo>
                      <a:pt x="13195" y="12088"/>
                      <a:pt x="13231" y="11919"/>
                      <a:pt x="13142" y="11794"/>
                    </a:cubicBezTo>
                    <a:cubicBezTo>
                      <a:pt x="13086" y="11716"/>
                      <a:pt x="12996" y="11673"/>
                      <a:pt x="12906" y="11673"/>
                    </a:cubicBezTo>
                    <a:cubicBezTo>
                      <a:pt x="12851" y="11673"/>
                      <a:pt x="12796" y="11689"/>
                      <a:pt x="12749" y="11723"/>
                    </a:cubicBezTo>
                    <a:cubicBezTo>
                      <a:pt x="12401" y="11972"/>
                      <a:pt x="12009" y="12169"/>
                      <a:pt x="11598" y="12302"/>
                    </a:cubicBezTo>
                    <a:cubicBezTo>
                      <a:pt x="11592" y="12305"/>
                      <a:pt x="11587" y="12306"/>
                      <a:pt x="11583" y="12306"/>
                    </a:cubicBezTo>
                    <a:cubicBezTo>
                      <a:pt x="11574" y="12306"/>
                      <a:pt x="11568" y="12302"/>
                      <a:pt x="11563" y="12302"/>
                    </a:cubicBezTo>
                    <a:cubicBezTo>
                      <a:pt x="11554" y="12293"/>
                      <a:pt x="11545" y="12285"/>
                      <a:pt x="11536" y="12276"/>
                    </a:cubicBezTo>
                    <a:lnTo>
                      <a:pt x="9421" y="3836"/>
                    </a:lnTo>
                    <a:cubicBezTo>
                      <a:pt x="9421" y="3827"/>
                      <a:pt x="9421" y="3810"/>
                      <a:pt x="9430" y="3801"/>
                    </a:cubicBezTo>
                    <a:cubicBezTo>
                      <a:pt x="9430" y="3792"/>
                      <a:pt x="9439" y="3783"/>
                      <a:pt x="9457" y="3783"/>
                    </a:cubicBezTo>
                    <a:cubicBezTo>
                      <a:pt x="9707" y="3739"/>
                      <a:pt x="9957" y="3718"/>
                      <a:pt x="10204" y="3718"/>
                    </a:cubicBezTo>
                    <a:cubicBezTo>
                      <a:pt x="12184" y="3718"/>
                      <a:pt x="13988" y="5073"/>
                      <a:pt x="14480" y="7048"/>
                    </a:cubicBezTo>
                    <a:cubicBezTo>
                      <a:pt x="14837" y="8440"/>
                      <a:pt x="14480" y="9920"/>
                      <a:pt x="13543" y="11000"/>
                    </a:cubicBezTo>
                    <a:cubicBezTo>
                      <a:pt x="13445" y="11116"/>
                      <a:pt x="13454" y="11294"/>
                      <a:pt x="13579" y="11392"/>
                    </a:cubicBezTo>
                    <a:cubicBezTo>
                      <a:pt x="13631" y="11441"/>
                      <a:pt x="13694" y="11464"/>
                      <a:pt x="13757" y="11464"/>
                    </a:cubicBezTo>
                    <a:cubicBezTo>
                      <a:pt x="13835" y="11464"/>
                      <a:pt x="13912" y="11429"/>
                      <a:pt x="13971" y="11366"/>
                    </a:cubicBezTo>
                    <a:cubicBezTo>
                      <a:pt x="15024" y="10143"/>
                      <a:pt x="15416" y="8475"/>
                      <a:pt x="15024" y="6914"/>
                    </a:cubicBezTo>
                    <a:cubicBezTo>
                      <a:pt x="14774" y="5924"/>
                      <a:pt x="14239" y="5041"/>
                      <a:pt x="13481" y="4381"/>
                    </a:cubicBezTo>
                    <a:lnTo>
                      <a:pt x="13481" y="304"/>
                    </a:lnTo>
                    <a:cubicBezTo>
                      <a:pt x="13481" y="143"/>
                      <a:pt x="13356" y="18"/>
                      <a:pt x="13195" y="18"/>
                    </a:cubicBezTo>
                    <a:cubicBezTo>
                      <a:pt x="13043" y="18"/>
                      <a:pt x="12919" y="143"/>
                      <a:pt x="12919" y="304"/>
                    </a:cubicBezTo>
                    <a:lnTo>
                      <a:pt x="12919" y="3961"/>
                    </a:lnTo>
                    <a:cubicBezTo>
                      <a:pt x="12919" y="3961"/>
                      <a:pt x="12910" y="3961"/>
                      <a:pt x="12910" y="3952"/>
                    </a:cubicBezTo>
                    <a:cubicBezTo>
                      <a:pt x="12374" y="3613"/>
                      <a:pt x="11794" y="3381"/>
                      <a:pt x="11197" y="3256"/>
                    </a:cubicBezTo>
                    <a:cubicBezTo>
                      <a:pt x="11259" y="3033"/>
                      <a:pt x="11286" y="2802"/>
                      <a:pt x="11286" y="2570"/>
                    </a:cubicBezTo>
                    <a:cubicBezTo>
                      <a:pt x="11286" y="1151"/>
                      <a:pt x="10135" y="0"/>
                      <a:pt x="87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7"/>
              <p:cNvSpPr/>
              <p:nvPr/>
            </p:nvSpPr>
            <p:spPr>
              <a:xfrm>
                <a:off x="6486625" y="1912175"/>
                <a:ext cx="62475" cy="62475"/>
              </a:xfrm>
              <a:custGeom>
                <a:avLst/>
                <a:gdLst/>
                <a:ahLst/>
                <a:cxnLst/>
                <a:rect l="l" t="t" r="r" b="b"/>
                <a:pathLst>
                  <a:path w="2499" h="2499" extrusionOk="0">
                    <a:moveTo>
                      <a:pt x="1250" y="554"/>
                    </a:moveTo>
                    <a:cubicBezTo>
                      <a:pt x="1633" y="554"/>
                      <a:pt x="1937" y="866"/>
                      <a:pt x="1937" y="1250"/>
                    </a:cubicBezTo>
                    <a:cubicBezTo>
                      <a:pt x="1937" y="1624"/>
                      <a:pt x="1633" y="1937"/>
                      <a:pt x="1250" y="1937"/>
                    </a:cubicBezTo>
                    <a:cubicBezTo>
                      <a:pt x="866" y="1937"/>
                      <a:pt x="554" y="1624"/>
                      <a:pt x="554" y="1250"/>
                    </a:cubicBezTo>
                    <a:cubicBezTo>
                      <a:pt x="554" y="866"/>
                      <a:pt x="866" y="554"/>
                      <a:pt x="1250" y="554"/>
                    </a:cubicBezTo>
                    <a:close/>
                    <a:moveTo>
                      <a:pt x="1250" y="1"/>
                    </a:moveTo>
                    <a:cubicBezTo>
                      <a:pt x="563" y="1"/>
                      <a:pt x="1" y="554"/>
                      <a:pt x="1" y="1250"/>
                    </a:cubicBezTo>
                    <a:cubicBezTo>
                      <a:pt x="1" y="1937"/>
                      <a:pt x="563" y="2499"/>
                      <a:pt x="1250" y="2499"/>
                    </a:cubicBezTo>
                    <a:cubicBezTo>
                      <a:pt x="1937" y="2499"/>
                      <a:pt x="2499" y="1937"/>
                      <a:pt x="2499" y="1250"/>
                    </a:cubicBezTo>
                    <a:cubicBezTo>
                      <a:pt x="2499" y="554"/>
                      <a:pt x="1937" y="1"/>
                      <a:pt x="125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7"/>
              <p:cNvSpPr/>
              <p:nvPr/>
            </p:nvSpPr>
            <p:spPr>
              <a:xfrm>
                <a:off x="6274100" y="1912175"/>
                <a:ext cx="62475" cy="62475"/>
              </a:xfrm>
              <a:custGeom>
                <a:avLst/>
                <a:gdLst/>
                <a:ahLst/>
                <a:cxnLst/>
                <a:rect l="l" t="t" r="r" b="b"/>
                <a:pathLst>
                  <a:path w="2499" h="2499" extrusionOk="0">
                    <a:moveTo>
                      <a:pt x="1249" y="554"/>
                    </a:moveTo>
                    <a:cubicBezTo>
                      <a:pt x="1624" y="554"/>
                      <a:pt x="1936" y="866"/>
                      <a:pt x="1936" y="1250"/>
                    </a:cubicBezTo>
                    <a:cubicBezTo>
                      <a:pt x="1936" y="1624"/>
                      <a:pt x="1624" y="1937"/>
                      <a:pt x="1249" y="1937"/>
                    </a:cubicBezTo>
                    <a:cubicBezTo>
                      <a:pt x="866" y="1937"/>
                      <a:pt x="553" y="1624"/>
                      <a:pt x="553" y="1250"/>
                    </a:cubicBezTo>
                    <a:cubicBezTo>
                      <a:pt x="553" y="866"/>
                      <a:pt x="866" y="554"/>
                      <a:pt x="1249" y="554"/>
                    </a:cubicBezTo>
                    <a:close/>
                    <a:moveTo>
                      <a:pt x="1249" y="1"/>
                    </a:moveTo>
                    <a:cubicBezTo>
                      <a:pt x="553" y="1"/>
                      <a:pt x="0" y="554"/>
                      <a:pt x="0" y="1250"/>
                    </a:cubicBezTo>
                    <a:cubicBezTo>
                      <a:pt x="0" y="1937"/>
                      <a:pt x="553" y="2499"/>
                      <a:pt x="1249" y="2499"/>
                    </a:cubicBezTo>
                    <a:cubicBezTo>
                      <a:pt x="1936" y="2499"/>
                      <a:pt x="2498" y="1937"/>
                      <a:pt x="2498" y="1250"/>
                    </a:cubicBezTo>
                    <a:cubicBezTo>
                      <a:pt x="2498" y="554"/>
                      <a:pt x="1936" y="1"/>
                      <a:pt x="12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7"/>
              <p:cNvSpPr/>
              <p:nvPr/>
            </p:nvSpPr>
            <p:spPr>
              <a:xfrm>
                <a:off x="6360400" y="1724850"/>
                <a:ext cx="14075" cy="30575"/>
              </a:xfrm>
              <a:custGeom>
                <a:avLst/>
                <a:gdLst/>
                <a:ahLst/>
                <a:cxnLst/>
                <a:rect l="l" t="t" r="r" b="b"/>
                <a:pathLst>
                  <a:path w="563" h="1223" extrusionOk="0">
                    <a:moveTo>
                      <a:pt x="286" y="0"/>
                    </a:moveTo>
                    <a:cubicBezTo>
                      <a:pt x="126" y="0"/>
                      <a:pt x="1" y="125"/>
                      <a:pt x="1" y="277"/>
                    </a:cubicBezTo>
                    <a:lnTo>
                      <a:pt x="1" y="946"/>
                    </a:lnTo>
                    <a:cubicBezTo>
                      <a:pt x="1" y="1098"/>
                      <a:pt x="126" y="1222"/>
                      <a:pt x="286" y="1222"/>
                    </a:cubicBezTo>
                    <a:cubicBezTo>
                      <a:pt x="438" y="1222"/>
                      <a:pt x="563" y="1098"/>
                      <a:pt x="563" y="946"/>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7"/>
              <p:cNvSpPr/>
              <p:nvPr/>
            </p:nvSpPr>
            <p:spPr>
              <a:xfrm>
                <a:off x="6448725" y="1724850"/>
                <a:ext cx="13850" cy="30575"/>
              </a:xfrm>
              <a:custGeom>
                <a:avLst/>
                <a:gdLst/>
                <a:ahLst/>
                <a:cxnLst/>
                <a:rect l="l" t="t" r="r" b="b"/>
                <a:pathLst>
                  <a:path w="554" h="1223" extrusionOk="0">
                    <a:moveTo>
                      <a:pt x="277" y="0"/>
                    </a:moveTo>
                    <a:cubicBezTo>
                      <a:pt x="125" y="0"/>
                      <a:pt x="0" y="125"/>
                      <a:pt x="0" y="277"/>
                    </a:cubicBezTo>
                    <a:lnTo>
                      <a:pt x="0" y="946"/>
                    </a:lnTo>
                    <a:cubicBezTo>
                      <a:pt x="0" y="1098"/>
                      <a:pt x="125" y="1222"/>
                      <a:pt x="277" y="1222"/>
                    </a:cubicBezTo>
                    <a:cubicBezTo>
                      <a:pt x="429" y="1222"/>
                      <a:pt x="553" y="1098"/>
                      <a:pt x="553" y="946"/>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7"/>
              <p:cNvSpPr/>
              <p:nvPr/>
            </p:nvSpPr>
            <p:spPr>
              <a:xfrm>
                <a:off x="6137825" y="1757400"/>
                <a:ext cx="169750" cy="60925"/>
              </a:xfrm>
              <a:custGeom>
                <a:avLst/>
                <a:gdLst/>
                <a:ahLst/>
                <a:cxnLst/>
                <a:rect l="l" t="t" r="r" b="b"/>
                <a:pathLst>
                  <a:path w="6790" h="2437" extrusionOk="0">
                    <a:moveTo>
                      <a:pt x="1339" y="554"/>
                    </a:moveTo>
                    <a:lnTo>
                      <a:pt x="2659" y="1874"/>
                    </a:lnTo>
                    <a:lnTo>
                      <a:pt x="669" y="1874"/>
                    </a:lnTo>
                    <a:cubicBezTo>
                      <a:pt x="616" y="1874"/>
                      <a:pt x="562" y="1829"/>
                      <a:pt x="562" y="1767"/>
                    </a:cubicBezTo>
                    <a:lnTo>
                      <a:pt x="562" y="670"/>
                    </a:lnTo>
                    <a:cubicBezTo>
                      <a:pt x="562" y="607"/>
                      <a:pt x="616" y="554"/>
                      <a:pt x="669" y="554"/>
                    </a:cubicBezTo>
                    <a:close/>
                    <a:moveTo>
                      <a:pt x="3444" y="554"/>
                    </a:moveTo>
                    <a:lnTo>
                      <a:pt x="4773" y="1874"/>
                    </a:lnTo>
                    <a:lnTo>
                      <a:pt x="3453" y="1874"/>
                    </a:lnTo>
                    <a:cubicBezTo>
                      <a:pt x="3444" y="1874"/>
                      <a:pt x="3435" y="1865"/>
                      <a:pt x="3426" y="1856"/>
                    </a:cubicBezTo>
                    <a:lnTo>
                      <a:pt x="2133" y="554"/>
                    </a:lnTo>
                    <a:close/>
                    <a:moveTo>
                      <a:pt x="6120" y="554"/>
                    </a:moveTo>
                    <a:cubicBezTo>
                      <a:pt x="6183" y="554"/>
                      <a:pt x="6236" y="607"/>
                      <a:pt x="6236" y="670"/>
                    </a:cubicBezTo>
                    <a:lnTo>
                      <a:pt x="6236" y="1767"/>
                    </a:lnTo>
                    <a:cubicBezTo>
                      <a:pt x="6236" y="1829"/>
                      <a:pt x="6183" y="1874"/>
                      <a:pt x="6120" y="1874"/>
                    </a:cubicBezTo>
                    <a:lnTo>
                      <a:pt x="5558" y="1874"/>
                    </a:lnTo>
                    <a:cubicBezTo>
                      <a:pt x="5549" y="1874"/>
                      <a:pt x="5540" y="1865"/>
                      <a:pt x="5540" y="1856"/>
                    </a:cubicBezTo>
                    <a:lnTo>
                      <a:pt x="4238" y="554"/>
                    </a:lnTo>
                    <a:close/>
                    <a:moveTo>
                      <a:pt x="669" y="1"/>
                    </a:moveTo>
                    <a:cubicBezTo>
                      <a:pt x="304" y="1"/>
                      <a:pt x="0" y="304"/>
                      <a:pt x="0" y="670"/>
                    </a:cubicBezTo>
                    <a:lnTo>
                      <a:pt x="0" y="1767"/>
                    </a:lnTo>
                    <a:cubicBezTo>
                      <a:pt x="0" y="2133"/>
                      <a:pt x="304" y="2436"/>
                      <a:pt x="669" y="2436"/>
                    </a:cubicBezTo>
                    <a:lnTo>
                      <a:pt x="6120" y="2436"/>
                    </a:lnTo>
                    <a:cubicBezTo>
                      <a:pt x="6495" y="2436"/>
                      <a:pt x="6789" y="2133"/>
                      <a:pt x="6789" y="1767"/>
                    </a:cubicBezTo>
                    <a:lnTo>
                      <a:pt x="6789" y="670"/>
                    </a:lnTo>
                    <a:cubicBezTo>
                      <a:pt x="6789" y="304"/>
                      <a:pt x="6495" y="1"/>
                      <a:pt x="61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7"/>
              <p:cNvSpPr/>
              <p:nvPr/>
            </p:nvSpPr>
            <p:spPr>
              <a:xfrm>
                <a:off x="6158350" y="1841700"/>
                <a:ext cx="14075" cy="15425"/>
              </a:xfrm>
              <a:custGeom>
                <a:avLst/>
                <a:gdLst/>
                <a:ahLst/>
                <a:cxnLst/>
                <a:rect l="l" t="t" r="r" b="b"/>
                <a:pathLst>
                  <a:path w="563" h="617" extrusionOk="0">
                    <a:moveTo>
                      <a:pt x="286" y="1"/>
                    </a:moveTo>
                    <a:cubicBezTo>
                      <a:pt x="125" y="1"/>
                      <a:pt x="0" y="126"/>
                      <a:pt x="0" y="277"/>
                    </a:cubicBezTo>
                    <a:lnTo>
                      <a:pt x="0" y="331"/>
                    </a:lnTo>
                    <a:cubicBezTo>
                      <a:pt x="0" y="491"/>
                      <a:pt x="125" y="616"/>
                      <a:pt x="286" y="616"/>
                    </a:cubicBezTo>
                    <a:cubicBezTo>
                      <a:pt x="437" y="616"/>
                      <a:pt x="562" y="491"/>
                      <a:pt x="562" y="331"/>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7"/>
              <p:cNvSpPr/>
              <p:nvPr/>
            </p:nvSpPr>
            <p:spPr>
              <a:xfrm>
                <a:off x="6180650" y="1841700"/>
                <a:ext cx="13850" cy="15425"/>
              </a:xfrm>
              <a:custGeom>
                <a:avLst/>
                <a:gdLst/>
                <a:ahLst/>
                <a:cxnLst/>
                <a:rect l="l" t="t" r="r" b="b"/>
                <a:pathLst>
                  <a:path w="554" h="617" extrusionOk="0">
                    <a:moveTo>
                      <a:pt x="277" y="1"/>
                    </a:moveTo>
                    <a:cubicBezTo>
                      <a:pt x="125" y="1"/>
                      <a:pt x="0" y="126"/>
                      <a:pt x="0" y="277"/>
                    </a:cubicBezTo>
                    <a:lnTo>
                      <a:pt x="0" y="331"/>
                    </a:lnTo>
                    <a:cubicBezTo>
                      <a:pt x="0" y="491"/>
                      <a:pt x="125" y="616"/>
                      <a:pt x="277" y="616"/>
                    </a:cubicBezTo>
                    <a:cubicBezTo>
                      <a:pt x="428" y="616"/>
                      <a:pt x="553" y="491"/>
                      <a:pt x="553" y="331"/>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7"/>
              <p:cNvSpPr/>
              <p:nvPr/>
            </p:nvSpPr>
            <p:spPr>
              <a:xfrm>
                <a:off x="6152775" y="1869150"/>
                <a:ext cx="47300" cy="13850"/>
              </a:xfrm>
              <a:custGeom>
                <a:avLst/>
                <a:gdLst/>
                <a:ahLst/>
                <a:cxnLst/>
                <a:rect l="l" t="t" r="r" b="b"/>
                <a:pathLst>
                  <a:path w="1892" h="554" extrusionOk="0">
                    <a:moveTo>
                      <a:pt x="286" y="0"/>
                    </a:moveTo>
                    <a:cubicBezTo>
                      <a:pt x="125" y="0"/>
                      <a:pt x="0" y="125"/>
                      <a:pt x="0" y="277"/>
                    </a:cubicBezTo>
                    <a:cubicBezTo>
                      <a:pt x="0" y="428"/>
                      <a:pt x="125" y="553"/>
                      <a:pt x="286" y="553"/>
                    </a:cubicBezTo>
                    <a:lnTo>
                      <a:pt x="1615" y="553"/>
                    </a:lnTo>
                    <a:cubicBezTo>
                      <a:pt x="1766" y="553"/>
                      <a:pt x="1891" y="428"/>
                      <a:pt x="1891" y="277"/>
                    </a:cubicBezTo>
                    <a:cubicBezTo>
                      <a:pt x="1891" y="125"/>
                      <a:pt x="1766" y="0"/>
                      <a:pt x="161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7"/>
              <p:cNvSpPr/>
              <p:nvPr/>
            </p:nvSpPr>
            <p:spPr>
              <a:xfrm>
                <a:off x="6152775" y="1890100"/>
                <a:ext cx="89000" cy="13850"/>
              </a:xfrm>
              <a:custGeom>
                <a:avLst/>
                <a:gdLst/>
                <a:ahLst/>
                <a:cxnLst/>
                <a:rect l="l" t="t" r="r" b="b"/>
                <a:pathLst>
                  <a:path w="3560" h="554" extrusionOk="0">
                    <a:moveTo>
                      <a:pt x="286" y="1"/>
                    </a:moveTo>
                    <a:cubicBezTo>
                      <a:pt x="125" y="1"/>
                      <a:pt x="0" y="126"/>
                      <a:pt x="0" y="277"/>
                    </a:cubicBezTo>
                    <a:cubicBezTo>
                      <a:pt x="0" y="429"/>
                      <a:pt x="125" y="554"/>
                      <a:pt x="286" y="554"/>
                    </a:cubicBezTo>
                    <a:lnTo>
                      <a:pt x="3274" y="554"/>
                    </a:lnTo>
                    <a:cubicBezTo>
                      <a:pt x="3435" y="554"/>
                      <a:pt x="3560" y="429"/>
                      <a:pt x="3560" y="277"/>
                    </a:cubicBezTo>
                    <a:cubicBezTo>
                      <a:pt x="3560" y="126"/>
                      <a:pt x="3435" y="1"/>
                      <a:pt x="32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7"/>
              <p:cNvSpPr/>
              <p:nvPr/>
            </p:nvSpPr>
            <p:spPr>
              <a:xfrm>
                <a:off x="6152775" y="1911075"/>
                <a:ext cx="89000" cy="14075"/>
              </a:xfrm>
              <a:custGeom>
                <a:avLst/>
                <a:gdLst/>
                <a:ahLst/>
                <a:cxnLst/>
                <a:rect l="l" t="t" r="r" b="b"/>
                <a:pathLst>
                  <a:path w="3560" h="563" extrusionOk="0">
                    <a:moveTo>
                      <a:pt x="286" y="0"/>
                    </a:moveTo>
                    <a:cubicBezTo>
                      <a:pt x="125" y="0"/>
                      <a:pt x="0" y="125"/>
                      <a:pt x="0" y="277"/>
                    </a:cubicBezTo>
                    <a:cubicBezTo>
                      <a:pt x="0" y="437"/>
                      <a:pt x="125" y="562"/>
                      <a:pt x="286" y="562"/>
                    </a:cubicBezTo>
                    <a:lnTo>
                      <a:pt x="3274" y="562"/>
                    </a:lnTo>
                    <a:cubicBezTo>
                      <a:pt x="3435" y="562"/>
                      <a:pt x="3560" y="437"/>
                      <a:pt x="3560" y="277"/>
                    </a:cubicBezTo>
                    <a:cubicBezTo>
                      <a:pt x="3560" y="125"/>
                      <a:pt x="3435" y="0"/>
                      <a:pt x="327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8"/>
          <p:cNvSpPr txBox="1">
            <a:spLocks noGrp="1"/>
          </p:cNvSpPr>
          <p:nvPr>
            <p:ph type="title" idx="3"/>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By Slidesgo 2xxx</a:t>
            </a:r>
            <a:endParaRPr/>
          </a:p>
        </p:txBody>
      </p:sp>
      <p:sp>
        <p:nvSpPr>
          <p:cNvPr id="474" name="Google Shape;474;p48"/>
          <p:cNvSpPr/>
          <p:nvPr/>
        </p:nvSpPr>
        <p:spPr>
          <a:xfrm>
            <a:off x="4644950" y="3159863"/>
            <a:ext cx="2801472" cy="144802"/>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475" name="Google Shape;475;p48"/>
          <p:cNvSpPr txBox="1">
            <a:spLocks noGrp="1"/>
          </p:cNvSpPr>
          <p:nvPr>
            <p:ph type="title"/>
          </p:nvPr>
        </p:nvSpPr>
        <p:spPr>
          <a:xfrm>
            <a:off x="3808175" y="1946513"/>
            <a:ext cx="4539600" cy="151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          Problem </a:t>
            </a:r>
            <a:r>
              <a:rPr lang="en">
                <a:solidFill>
                  <a:schemeClr val="accent1"/>
                </a:solidFill>
              </a:rPr>
              <a:t>vs</a:t>
            </a:r>
            <a:r>
              <a:rPr lang="en"/>
              <a:t> </a:t>
            </a:r>
            <a:r>
              <a:rPr lang="en" i="1"/>
              <a:t>solutions</a:t>
            </a:r>
            <a:endParaRPr i="1"/>
          </a:p>
        </p:txBody>
      </p:sp>
      <p:sp>
        <p:nvSpPr>
          <p:cNvPr id="476" name="Google Shape;476;p48"/>
          <p:cNvSpPr/>
          <p:nvPr/>
        </p:nvSpPr>
        <p:spPr>
          <a:xfrm rot="-448633">
            <a:off x="671230" y="27381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8"/>
          <p:cNvSpPr txBox="1">
            <a:spLocks noGrp="1"/>
          </p:cNvSpPr>
          <p:nvPr>
            <p:ph type="title" idx="2"/>
          </p:nvPr>
        </p:nvSpPr>
        <p:spPr>
          <a:xfrm>
            <a:off x="3639150" y="348100"/>
            <a:ext cx="1812600" cy="17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8" name="Google Shape;478;p48"/>
          <p:cNvSpPr txBox="1">
            <a:spLocks noGrp="1"/>
          </p:cNvSpPr>
          <p:nvPr>
            <p:ph type="subTitle" idx="1"/>
          </p:nvPr>
        </p:nvSpPr>
        <p:spPr>
          <a:xfrm>
            <a:off x="3808175" y="3485888"/>
            <a:ext cx="2964900" cy="6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enter a subtitle here if you need it</a:t>
            </a:r>
            <a:endParaRPr/>
          </a:p>
        </p:txBody>
      </p:sp>
      <p:cxnSp>
        <p:nvCxnSpPr>
          <p:cNvPr id="479" name="Google Shape;479;p48"/>
          <p:cNvCxnSpPr/>
          <p:nvPr/>
        </p:nvCxnSpPr>
        <p:spPr>
          <a:xfrm rot="10800000">
            <a:off x="3808176" y="2379231"/>
            <a:ext cx="1160400" cy="0"/>
          </a:xfrm>
          <a:prstGeom prst="straightConnector1">
            <a:avLst/>
          </a:prstGeom>
          <a:solidFill>
            <a:schemeClr val="lt2"/>
          </a:solidFill>
          <a:ln w="76200" cap="flat" cmpd="sng">
            <a:solidFill>
              <a:srgbClr val="6178F6"/>
            </a:solidFill>
            <a:prstDash val="solid"/>
            <a:round/>
            <a:headEnd type="none" w="med" len="med"/>
            <a:tailEnd type="none" w="med" len="med"/>
          </a:ln>
        </p:spPr>
      </p:cxnSp>
      <p:sp>
        <p:nvSpPr>
          <p:cNvPr id="480" name="Google Shape;480;p48"/>
          <p:cNvSpPr/>
          <p:nvPr/>
        </p:nvSpPr>
        <p:spPr>
          <a:xfrm>
            <a:off x="956200" y="687399"/>
            <a:ext cx="1041300" cy="1041000"/>
          </a:xfrm>
          <a:prstGeom prst="decagon">
            <a:avLst>
              <a:gd name="vf" fmla="val 105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 name="Google Shape;481;p48"/>
          <p:cNvGrpSpPr/>
          <p:nvPr/>
        </p:nvGrpSpPr>
        <p:grpSpPr>
          <a:xfrm rot="-774815">
            <a:off x="1247719" y="927506"/>
            <a:ext cx="458272" cy="560789"/>
            <a:chOff x="5298138" y="1022601"/>
            <a:chExt cx="398502" cy="487649"/>
          </a:xfrm>
        </p:grpSpPr>
        <p:sp>
          <p:nvSpPr>
            <p:cNvPr id="482" name="Google Shape;482;p48"/>
            <p:cNvSpPr/>
            <p:nvPr/>
          </p:nvSpPr>
          <p:spPr>
            <a:xfrm>
              <a:off x="5320891" y="1022601"/>
              <a:ext cx="375749" cy="467076"/>
            </a:xfrm>
            <a:custGeom>
              <a:avLst/>
              <a:gdLst/>
              <a:ahLst/>
              <a:cxnLst/>
              <a:rect l="l" t="t" r="r" b="b"/>
              <a:pathLst>
                <a:path w="15684" h="19494" extrusionOk="0">
                  <a:moveTo>
                    <a:pt x="7253" y="1"/>
                  </a:moveTo>
                  <a:cubicBezTo>
                    <a:pt x="7057" y="1"/>
                    <a:pt x="6897" y="162"/>
                    <a:pt x="6897" y="358"/>
                  </a:cubicBezTo>
                  <a:lnTo>
                    <a:pt x="6897" y="1526"/>
                  </a:lnTo>
                  <a:cubicBezTo>
                    <a:pt x="6897" y="1723"/>
                    <a:pt x="7057" y="1883"/>
                    <a:pt x="7253" y="1883"/>
                  </a:cubicBezTo>
                  <a:lnTo>
                    <a:pt x="7673" y="1883"/>
                  </a:lnTo>
                  <a:cubicBezTo>
                    <a:pt x="7601" y="1937"/>
                    <a:pt x="7557" y="2017"/>
                    <a:pt x="7557" y="2115"/>
                  </a:cubicBezTo>
                  <a:lnTo>
                    <a:pt x="7557" y="4479"/>
                  </a:lnTo>
                  <a:lnTo>
                    <a:pt x="4381" y="4479"/>
                  </a:lnTo>
                  <a:lnTo>
                    <a:pt x="4381" y="2561"/>
                  </a:lnTo>
                  <a:cubicBezTo>
                    <a:pt x="4381" y="2213"/>
                    <a:pt x="4104" y="1937"/>
                    <a:pt x="3765" y="1937"/>
                  </a:cubicBezTo>
                  <a:lnTo>
                    <a:pt x="2052" y="1937"/>
                  </a:lnTo>
                  <a:cubicBezTo>
                    <a:pt x="1990" y="1937"/>
                    <a:pt x="1928" y="1964"/>
                    <a:pt x="1883" y="1999"/>
                  </a:cubicBezTo>
                  <a:lnTo>
                    <a:pt x="1883" y="1411"/>
                  </a:lnTo>
                  <a:cubicBezTo>
                    <a:pt x="1883" y="1214"/>
                    <a:pt x="1722" y="1054"/>
                    <a:pt x="1526" y="1054"/>
                  </a:cubicBezTo>
                  <a:lnTo>
                    <a:pt x="357" y="1054"/>
                  </a:lnTo>
                  <a:cubicBezTo>
                    <a:pt x="161" y="1054"/>
                    <a:pt x="1" y="1214"/>
                    <a:pt x="1" y="1411"/>
                  </a:cubicBezTo>
                  <a:lnTo>
                    <a:pt x="1" y="2579"/>
                  </a:lnTo>
                  <a:cubicBezTo>
                    <a:pt x="1" y="2775"/>
                    <a:pt x="161" y="2936"/>
                    <a:pt x="357" y="2936"/>
                  </a:cubicBezTo>
                  <a:lnTo>
                    <a:pt x="1526" y="2936"/>
                  </a:lnTo>
                  <a:cubicBezTo>
                    <a:pt x="1722" y="2936"/>
                    <a:pt x="1883" y="2775"/>
                    <a:pt x="1883" y="2579"/>
                  </a:cubicBezTo>
                  <a:lnTo>
                    <a:pt x="1883" y="2445"/>
                  </a:lnTo>
                  <a:cubicBezTo>
                    <a:pt x="1928" y="2490"/>
                    <a:pt x="1990" y="2508"/>
                    <a:pt x="2052" y="2508"/>
                  </a:cubicBezTo>
                  <a:lnTo>
                    <a:pt x="3765" y="2508"/>
                  </a:lnTo>
                  <a:cubicBezTo>
                    <a:pt x="3792" y="2508"/>
                    <a:pt x="3810" y="2535"/>
                    <a:pt x="3810" y="2561"/>
                  </a:cubicBezTo>
                  <a:lnTo>
                    <a:pt x="3810" y="4479"/>
                  </a:lnTo>
                  <a:lnTo>
                    <a:pt x="2195" y="4479"/>
                  </a:lnTo>
                  <a:cubicBezTo>
                    <a:pt x="2044" y="4479"/>
                    <a:pt x="1910" y="4560"/>
                    <a:pt x="1821" y="4667"/>
                  </a:cubicBezTo>
                  <a:cubicBezTo>
                    <a:pt x="1749" y="4747"/>
                    <a:pt x="1713" y="4854"/>
                    <a:pt x="1713" y="4970"/>
                  </a:cubicBezTo>
                  <a:lnTo>
                    <a:pt x="1713" y="6335"/>
                  </a:lnTo>
                  <a:lnTo>
                    <a:pt x="1713" y="6924"/>
                  </a:lnTo>
                  <a:lnTo>
                    <a:pt x="1713" y="14792"/>
                  </a:lnTo>
                  <a:cubicBezTo>
                    <a:pt x="1713" y="14917"/>
                    <a:pt x="1812" y="15015"/>
                    <a:pt x="1937" y="15015"/>
                  </a:cubicBezTo>
                  <a:lnTo>
                    <a:pt x="3810" y="15015"/>
                  </a:lnTo>
                  <a:lnTo>
                    <a:pt x="3810" y="16942"/>
                  </a:lnTo>
                  <a:cubicBezTo>
                    <a:pt x="3810" y="16969"/>
                    <a:pt x="3792" y="16995"/>
                    <a:pt x="3765" y="16995"/>
                  </a:cubicBezTo>
                  <a:lnTo>
                    <a:pt x="2052" y="16995"/>
                  </a:lnTo>
                  <a:cubicBezTo>
                    <a:pt x="1990" y="16995"/>
                    <a:pt x="1928" y="17013"/>
                    <a:pt x="1883" y="17058"/>
                  </a:cubicBezTo>
                  <a:lnTo>
                    <a:pt x="1883" y="16924"/>
                  </a:lnTo>
                  <a:cubicBezTo>
                    <a:pt x="1883" y="16728"/>
                    <a:pt x="1722" y="16567"/>
                    <a:pt x="1526" y="16567"/>
                  </a:cubicBezTo>
                  <a:lnTo>
                    <a:pt x="357" y="16567"/>
                  </a:lnTo>
                  <a:cubicBezTo>
                    <a:pt x="161" y="16567"/>
                    <a:pt x="1" y="16728"/>
                    <a:pt x="1" y="16924"/>
                  </a:cubicBezTo>
                  <a:lnTo>
                    <a:pt x="1" y="18093"/>
                  </a:lnTo>
                  <a:cubicBezTo>
                    <a:pt x="1" y="18289"/>
                    <a:pt x="161" y="18441"/>
                    <a:pt x="357" y="18441"/>
                  </a:cubicBezTo>
                  <a:lnTo>
                    <a:pt x="1526" y="18441"/>
                  </a:lnTo>
                  <a:cubicBezTo>
                    <a:pt x="1722" y="18441"/>
                    <a:pt x="1883" y="18289"/>
                    <a:pt x="1883" y="18093"/>
                  </a:cubicBezTo>
                  <a:lnTo>
                    <a:pt x="1883" y="17504"/>
                  </a:lnTo>
                  <a:cubicBezTo>
                    <a:pt x="1928" y="17540"/>
                    <a:pt x="1990" y="17566"/>
                    <a:pt x="2052" y="17566"/>
                  </a:cubicBezTo>
                  <a:lnTo>
                    <a:pt x="3765" y="17566"/>
                  </a:lnTo>
                  <a:cubicBezTo>
                    <a:pt x="4104" y="17566"/>
                    <a:pt x="4381" y="17290"/>
                    <a:pt x="4381" y="16942"/>
                  </a:cubicBezTo>
                  <a:lnTo>
                    <a:pt x="4381" y="15015"/>
                  </a:lnTo>
                  <a:lnTo>
                    <a:pt x="7557" y="15015"/>
                  </a:lnTo>
                  <a:lnTo>
                    <a:pt x="7557" y="17388"/>
                  </a:lnTo>
                  <a:cubicBezTo>
                    <a:pt x="7557" y="17486"/>
                    <a:pt x="7601" y="17566"/>
                    <a:pt x="7673" y="17620"/>
                  </a:cubicBezTo>
                  <a:lnTo>
                    <a:pt x="7253" y="17620"/>
                  </a:lnTo>
                  <a:cubicBezTo>
                    <a:pt x="7057" y="17620"/>
                    <a:pt x="6897" y="17772"/>
                    <a:pt x="6897" y="17968"/>
                  </a:cubicBezTo>
                  <a:lnTo>
                    <a:pt x="6897" y="19145"/>
                  </a:lnTo>
                  <a:cubicBezTo>
                    <a:pt x="6897" y="19342"/>
                    <a:pt x="7057" y="19493"/>
                    <a:pt x="7253" y="19493"/>
                  </a:cubicBezTo>
                  <a:lnTo>
                    <a:pt x="8422" y="19493"/>
                  </a:lnTo>
                  <a:cubicBezTo>
                    <a:pt x="8618" y="19493"/>
                    <a:pt x="8779" y="19342"/>
                    <a:pt x="8779" y="19145"/>
                  </a:cubicBezTo>
                  <a:lnTo>
                    <a:pt x="8779" y="17968"/>
                  </a:lnTo>
                  <a:cubicBezTo>
                    <a:pt x="8779" y="17772"/>
                    <a:pt x="8618" y="17620"/>
                    <a:pt x="8422" y="17620"/>
                  </a:cubicBezTo>
                  <a:lnTo>
                    <a:pt x="8012" y="17620"/>
                  </a:lnTo>
                  <a:cubicBezTo>
                    <a:pt x="8083" y="17566"/>
                    <a:pt x="8128" y="17486"/>
                    <a:pt x="8128" y="17388"/>
                  </a:cubicBezTo>
                  <a:lnTo>
                    <a:pt x="8128" y="15015"/>
                  </a:lnTo>
                  <a:lnTo>
                    <a:pt x="11295" y="15015"/>
                  </a:lnTo>
                  <a:lnTo>
                    <a:pt x="11295" y="16942"/>
                  </a:lnTo>
                  <a:cubicBezTo>
                    <a:pt x="11295" y="17290"/>
                    <a:pt x="11580" y="17566"/>
                    <a:pt x="11919" y="17566"/>
                  </a:cubicBezTo>
                  <a:lnTo>
                    <a:pt x="13623" y="17566"/>
                  </a:lnTo>
                  <a:cubicBezTo>
                    <a:pt x="13694" y="17566"/>
                    <a:pt x="13748" y="17540"/>
                    <a:pt x="13802" y="17504"/>
                  </a:cubicBezTo>
                  <a:lnTo>
                    <a:pt x="13802" y="18093"/>
                  </a:lnTo>
                  <a:cubicBezTo>
                    <a:pt x="13802" y="18289"/>
                    <a:pt x="13962" y="18441"/>
                    <a:pt x="14158" y="18441"/>
                  </a:cubicBezTo>
                  <a:lnTo>
                    <a:pt x="15327" y="18441"/>
                  </a:lnTo>
                  <a:cubicBezTo>
                    <a:pt x="15523" y="18441"/>
                    <a:pt x="15684" y="18289"/>
                    <a:pt x="15684" y="18093"/>
                  </a:cubicBezTo>
                  <a:lnTo>
                    <a:pt x="15684" y="16924"/>
                  </a:lnTo>
                  <a:cubicBezTo>
                    <a:pt x="15684" y="16728"/>
                    <a:pt x="15523" y="16567"/>
                    <a:pt x="15327" y="16567"/>
                  </a:cubicBezTo>
                  <a:lnTo>
                    <a:pt x="14158" y="16567"/>
                  </a:lnTo>
                  <a:cubicBezTo>
                    <a:pt x="13962" y="16567"/>
                    <a:pt x="13802" y="16728"/>
                    <a:pt x="13802" y="16924"/>
                  </a:cubicBezTo>
                  <a:lnTo>
                    <a:pt x="13802" y="17058"/>
                  </a:lnTo>
                  <a:cubicBezTo>
                    <a:pt x="13748" y="17013"/>
                    <a:pt x="13694" y="16995"/>
                    <a:pt x="13623" y="16995"/>
                  </a:cubicBezTo>
                  <a:lnTo>
                    <a:pt x="11919" y="16995"/>
                  </a:lnTo>
                  <a:cubicBezTo>
                    <a:pt x="11892" y="16995"/>
                    <a:pt x="11866" y="16969"/>
                    <a:pt x="11866" y="16942"/>
                  </a:cubicBezTo>
                  <a:lnTo>
                    <a:pt x="11866" y="15015"/>
                  </a:lnTo>
                  <a:lnTo>
                    <a:pt x="13748" y="15015"/>
                  </a:lnTo>
                  <a:cubicBezTo>
                    <a:pt x="13873" y="15015"/>
                    <a:pt x="13971" y="14917"/>
                    <a:pt x="13971" y="14792"/>
                  </a:cubicBezTo>
                  <a:lnTo>
                    <a:pt x="13971" y="6924"/>
                  </a:lnTo>
                  <a:lnTo>
                    <a:pt x="13971" y="4970"/>
                  </a:lnTo>
                  <a:cubicBezTo>
                    <a:pt x="13971" y="4836"/>
                    <a:pt x="13917" y="4711"/>
                    <a:pt x="13828" y="4622"/>
                  </a:cubicBezTo>
                  <a:cubicBezTo>
                    <a:pt x="13739" y="4542"/>
                    <a:pt x="13614" y="4479"/>
                    <a:pt x="13480" y="4479"/>
                  </a:cubicBezTo>
                  <a:lnTo>
                    <a:pt x="11866" y="4479"/>
                  </a:lnTo>
                  <a:lnTo>
                    <a:pt x="11866" y="2561"/>
                  </a:lnTo>
                  <a:cubicBezTo>
                    <a:pt x="11866" y="2535"/>
                    <a:pt x="11892" y="2508"/>
                    <a:pt x="11919" y="2508"/>
                  </a:cubicBezTo>
                  <a:lnTo>
                    <a:pt x="13623" y="2508"/>
                  </a:lnTo>
                  <a:cubicBezTo>
                    <a:pt x="13694" y="2508"/>
                    <a:pt x="13748" y="2490"/>
                    <a:pt x="13802" y="2445"/>
                  </a:cubicBezTo>
                  <a:lnTo>
                    <a:pt x="13802" y="2579"/>
                  </a:lnTo>
                  <a:cubicBezTo>
                    <a:pt x="13802" y="2775"/>
                    <a:pt x="13962" y="2936"/>
                    <a:pt x="14158" y="2936"/>
                  </a:cubicBezTo>
                  <a:lnTo>
                    <a:pt x="15327" y="2936"/>
                  </a:lnTo>
                  <a:cubicBezTo>
                    <a:pt x="15523" y="2936"/>
                    <a:pt x="15684" y="2775"/>
                    <a:pt x="15684" y="2579"/>
                  </a:cubicBezTo>
                  <a:lnTo>
                    <a:pt x="15684" y="1411"/>
                  </a:lnTo>
                  <a:cubicBezTo>
                    <a:pt x="15684" y="1214"/>
                    <a:pt x="15523" y="1054"/>
                    <a:pt x="15327" y="1054"/>
                  </a:cubicBezTo>
                  <a:lnTo>
                    <a:pt x="14158" y="1054"/>
                  </a:lnTo>
                  <a:cubicBezTo>
                    <a:pt x="13962" y="1054"/>
                    <a:pt x="13802" y="1214"/>
                    <a:pt x="13802" y="1411"/>
                  </a:cubicBezTo>
                  <a:lnTo>
                    <a:pt x="13802" y="1999"/>
                  </a:lnTo>
                  <a:cubicBezTo>
                    <a:pt x="13748" y="1964"/>
                    <a:pt x="13694" y="1937"/>
                    <a:pt x="13623" y="1937"/>
                  </a:cubicBezTo>
                  <a:lnTo>
                    <a:pt x="11919" y="1937"/>
                  </a:lnTo>
                  <a:cubicBezTo>
                    <a:pt x="11580" y="1937"/>
                    <a:pt x="11295" y="2213"/>
                    <a:pt x="11295" y="2561"/>
                  </a:cubicBezTo>
                  <a:lnTo>
                    <a:pt x="11295" y="4479"/>
                  </a:lnTo>
                  <a:lnTo>
                    <a:pt x="8128" y="4479"/>
                  </a:lnTo>
                  <a:lnTo>
                    <a:pt x="8128" y="2115"/>
                  </a:lnTo>
                  <a:cubicBezTo>
                    <a:pt x="8128" y="2017"/>
                    <a:pt x="8083" y="1937"/>
                    <a:pt x="8012" y="1883"/>
                  </a:cubicBezTo>
                  <a:lnTo>
                    <a:pt x="8422" y="1883"/>
                  </a:lnTo>
                  <a:cubicBezTo>
                    <a:pt x="8618" y="1883"/>
                    <a:pt x="8779" y="1723"/>
                    <a:pt x="8779" y="1526"/>
                  </a:cubicBezTo>
                  <a:lnTo>
                    <a:pt x="8779" y="358"/>
                  </a:lnTo>
                  <a:cubicBezTo>
                    <a:pt x="8779" y="162"/>
                    <a:pt x="8618" y="1"/>
                    <a:pt x="8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 name="Google Shape;483;p48"/>
            <p:cNvGrpSpPr/>
            <p:nvPr/>
          </p:nvGrpSpPr>
          <p:grpSpPr>
            <a:xfrm>
              <a:off x="5298138" y="1033825"/>
              <a:ext cx="385875" cy="476425"/>
              <a:chOff x="5298125" y="1003125"/>
              <a:chExt cx="385875" cy="476425"/>
            </a:xfrm>
          </p:grpSpPr>
          <p:sp>
            <p:nvSpPr>
              <p:cNvPr id="484" name="Google Shape;484;p48"/>
              <p:cNvSpPr/>
              <p:nvPr/>
            </p:nvSpPr>
            <p:spPr>
              <a:xfrm>
                <a:off x="5298125" y="1319600"/>
                <a:ext cx="233100" cy="159950"/>
              </a:xfrm>
              <a:custGeom>
                <a:avLst/>
                <a:gdLst/>
                <a:ahLst/>
                <a:cxnLst/>
                <a:rect l="l" t="t" r="r" b="b"/>
                <a:pathLst>
                  <a:path w="9324" h="6398" extrusionOk="0">
                    <a:moveTo>
                      <a:pt x="1722" y="3614"/>
                    </a:moveTo>
                    <a:cubicBezTo>
                      <a:pt x="1758" y="3614"/>
                      <a:pt x="1785" y="3641"/>
                      <a:pt x="1785" y="3667"/>
                    </a:cubicBezTo>
                    <a:lnTo>
                      <a:pt x="1785" y="4782"/>
                    </a:lnTo>
                    <a:cubicBezTo>
                      <a:pt x="1785" y="4809"/>
                      <a:pt x="1758" y="4836"/>
                      <a:pt x="1722" y="4836"/>
                    </a:cubicBezTo>
                    <a:lnTo>
                      <a:pt x="616" y="4836"/>
                    </a:lnTo>
                    <a:cubicBezTo>
                      <a:pt x="581" y="4836"/>
                      <a:pt x="554" y="4809"/>
                      <a:pt x="554" y="4782"/>
                    </a:cubicBezTo>
                    <a:lnTo>
                      <a:pt x="554" y="3667"/>
                    </a:lnTo>
                    <a:cubicBezTo>
                      <a:pt x="554" y="3641"/>
                      <a:pt x="581" y="3614"/>
                      <a:pt x="616" y="3614"/>
                    </a:cubicBezTo>
                    <a:close/>
                    <a:moveTo>
                      <a:pt x="8270" y="4613"/>
                    </a:moveTo>
                    <a:cubicBezTo>
                      <a:pt x="8306" y="4613"/>
                      <a:pt x="8324" y="4640"/>
                      <a:pt x="8324" y="4666"/>
                    </a:cubicBezTo>
                    <a:lnTo>
                      <a:pt x="8324" y="5782"/>
                    </a:lnTo>
                    <a:cubicBezTo>
                      <a:pt x="8324" y="5808"/>
                      <a:pt x="8306" y="5835"/>
                      <a:pt x="8270" y="5835"/>
                    </a:cubicBezTo>
                    <a:lnTo>
                      <a:pt x="7164" y="5835"/>
                    </a:lnTo>
                    <a:cubicBezTo>
                      <a:pt x="7129" y="5835"/>
                      <a:pt x="7102" y="5808"/>
                      <a:pt x="7102" y="5782"/>
                    </a:cubicBezTo>
                    <a:lnTo>
                      <a:pt x="7102" y="4666"/>
                    </a:lnTo>
                    <a:cubicBezTo>
                      <a:pt x="7102" y="4640"/>
                      <a:pt x="7129" y="4613"/>
                      <a:pt x="7164" y="4613"/>
                    </a:cubicBezTo>
                    <a:close/>
                    <a:moveTo>
                      <a:pt x="1901" y="1"/>
                    </a:moveTo>
                    <a:cubicBezTo>
                      <a:pt x="1749" y="1"/>
                      <a:pt x="1624" y="126"/>
                      <a:pt x="1624" y="277"/>
                    </a:cubicBezTo>
                    <a:lnTo>
                      <a:pt x="1624" y="1651"/>
                    </a:lnTo>
                    <a:cubicBezTo>
                      <a:pt x="1624" y="1928"/>
                      <a:pt x="1838" y="2142"/>
                      <a:pt x="2115" y="2142"/>
                    </a:cubicBezTo>
                    <a:lnTo>
                      <a:pt x="3774" y="2142"/>
                    </a:lnTo>
                    <a:lnTo>
                      <a:pt x="3774" y="3899"/>
                    </a:lnTo>
                    <a:cubicBezTo>
                      <a:pt x="3774" y="3926"/>
                      <a:pt x="3756" y="3944"/>
                      <a:pt x="3730" y="3944"/>
                    </a:cubicBezTo>
                    <a:lnTo>
                      <a:pt x="2338" y="3944"/>
                    </a:lnTo>
                    <a:lnTo>
                      <a:pt x="2338" y="3667"/>
                    </a:lnTo>
                    <a:cubicBezTo>
                      <a:pt x="2338" y="3328"/>
                      <a:pt x="2061" y="3052"/>
                      <a:pt x="1722" y="3052"/>
                    </a:cubicBezTo>
                    <a:lnTo>
                      <a:pt x="616" y="3052"/>
                    </a:lnTo>
                    <a:cubicBezTo>
                      <a:pt x="277" y="3052"/>
                      <a:pt x="1" y="3328"/>
                      <a:pt x="1" y="3667"/>
                    </a:cubicBezTo>
                    <a:lnTo>
                      <a:pt x="1" y="4782"/>
                    </a:lnTo>
                    <a:cubicBezTo>
                      <a:pt x="1" y="5121"/>
                      <a:pt x="277" y="5398"/>
                      <a:pt x="616" y="5398"/>
                    </a:cubicBezTo>
                    <a:lnTo>
                      <a:pt x="1722" y="5398"/>
                    </a:lnTo>
                    <a:cubicBezTo>
                      <a:pt x="2061" y="5398"/>
                      <a:pt x="2338" y="5121"/>
                      <a:pt x="2338" y="4782"/>
                    </a:cubicBezTo>
                    <a:lnTo>
                      <a:pt x="2338" y="4506"/>
                    </a:lnTo>
                    <a:lnTo>
                      <a:pt x="3730" y="4506"/>
                    </a:lnTo>
                    <a:cubicBezTo>
                      <a:pt x="4069" y="4506"/>
                      <a:pt x="4336" y="4229"/>
                      <a:pt x="4336" y="3899"/>
                    </a:cubicBezTo>
                    <a:lnTo>
                      <a:pt x="4336" y="2142"/>
                    </a:lnTo>
                    <a:lnTo>
                      <a:pt x="7441" y="2142"/>
                    </a:lnTo>
                    <a:lnTo>
                      <a:pt x="7441" y="4051"/>
                    </a:lnTo>
                    <a:lnTo>
                      <a:pt x="7164" y="4051"/>
                    </a:lnTo>
                    <a:cubicBezTo>
                      <a:pt x="6825" y="4051"/>
                      <a:pt x="6549" y="4327"/>
                      <a:pt x="6549" y="4666"/>
                    </a:cubicBezTo>
                    <a:lnTo>
                      <a:pt x="6549" y="5782"/>
                    </a:lnTo>
                    <a:cubicBezTo>
                      <a:pt x="6549" y="6121"/>
                      <a:pt x="6825" y="6397"/>
                      <a:pt x="7164" y="6397"/>
                    </a:cubicBezTo>
                    <a:lnTo>
                      <a:pt x="8270" y="6397"/>
                    </a:lnTo>
                    <a:cubicBezTo>
                      <a:pt x="8609" y="6397"/>
                      <a:pt x="8886" y="6121"/>
                      <a:pt x="8886" y="5782"/>
                    </a:cubicBezTo>
                    <a:lnTo>
                      <a:pt x="8886" y="4666"/>
                    </a:lnTo>
                    <a:cubicBezTo>
                      <a:pt x="8886" y="4327"/>
                      <a:pt x="8609" y="4051"/>
                      <a:pt x="8270" y="4051"/>
                    </a:cubicBezTo>
                    <a:lnTo>
                      <a:pt x="7994" y="4051"/>
                    </a:lnTo>
                    <a:lnTo>
                      <a:pt x="7994" y="2142"/>
                    </a:lnTo>
                    <a:lnTo>
                      <a:pt x="9047" y="2142"/>
                    </a:lnTo>
                    <a:cubicBezTo>
                      <a:pt x="9198" y="2142"/>
                      <a:pt x="9323" y="2017"/>
                      <a:pt x="9323" y="1865"/>
                    </a:cubicBezTo>
                    <a:cubicBezTo>
                      <a:pt x="9323" y="1714"/>
                      <a:pt x="9198" y="1589"/>
                      <a:pt x="9047" y="1589"/>
                    </a:cubicBezTo>
                    <a:lnTo>
                      <a:pt x="2177" y="1589"/>
                    </a:lnTo>
                    <a:lnTo>
                      <a:pt x="2177" y="277"/>
                    </a:lnTo>
                    <a:cubicBezTo>
                      <a:pt x="2177" y="126"/>
                      <a:pt x="2053" y="1"/>
                      <a:pt x="19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8"/>
              <p:cNvSpPr/>
              <p:nvPr/>
            </p:nvSpPr>
            <p:spPr>
              <a:xfrm>
                <a:off x="5377750" y="1132050"/>
                <a:ext cx="154350" cy="14075"/>
              </a:xfrm>
              <a:custGeom>
                <a:avLst/>
                <a:gdLst/>
                <a:ahLst/>
                <a:cxnLst/>
                <a:rect l="l" t="t" r="r" b="b"/>
                <a:pathLst>
                  <a:path w="6174" h="563" extrusionOk="0">
                    <a:moveTo>
                      <a:pt x="277" y="0"/>
                    </a:moveTo>
                    <a:cubicBezTo>
                      <a:pt x="125" y="0"/>
                      <a:pt x="0" y="125"/>
                      <a:pt x="0" y="286"/>
                    </a:cubicBezTo>
                    <a:cubicBezTo>
                      <a:pt x="0" y="437"/>
                      <a:pt x="125" y="562"/>
                      <a:pt x="277" y="562"/>
                    </a:cubicBezTo>
                    <a:lnTo>
                      <a:pt x="5897" y="562"/>
                    </a:lnTo>
                    <a:cubicBezTo>
                      <a:pt x="6049" y="562"/>
                      <a:pt x="6174" y="437"/>
                      <a:pt x="6174" y="286"/>
                    </a:cubicBezTo>
                    <a:cubicBezTo>
                      <a:pt x="6174" y="125"/>
                      <a:pt x="6049" y="0"/>
                      <a:pt x="5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8"/>
              <p:cNvSpPr/>
              <p:nvPr/>
            </p:nvSpPr>
            <p:spPr>
              <a:xfrm>
                <a:off x="5547700"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9" y="589"/>
                      <a:pt x="553" y="465"/>
                      <a:pt x="553" y="313"/>
                    </a:cubicBezTo>
                    <a:lnTo>
                      <a:pt x="553" y="277"/>
                    </a:lnTo>
                    <a:cubicBezTo>
                      <a:pt x="553"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5569100" y="1130925"/>
                <a:ext cx="13850" cy="14750"/>
              </a:xfrm>
              <a:custGeom>
                <a:avLst/>
                <a:gdLst/>
                <a:ahLst/>
                <a:cxnLst/>
                <a:rect l="l" t="t" r="r" b="b"/>
                <a:pathLst>
                  <a:path w="554" h="590" extrusionOk="0">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5590525"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8" y="589"/>
                      <a:pt x="553" y="465"/>
                      <a:pt x="553" y="313"/>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5298125" y="1003125"/>
                <a:ext cx="385875" cy="302000"/>
              </a:xfrm>
              <a:custGeom>
                <a:avLst/>
                <a:gdLst/>
                <a:ahLst/>
                <a:cxnLst/>
                <a:rect l="l" t="t" r="r" b="b"/>
                <a:pathLst>
                  <a:path w="15435" h="12080" extrusionOk="0">
                    <a:moveTo>
                      <a:pt x="8270" y="563"/>
                    </a:moveTo>
                    <a:cubicBezTo>
                      <a:pt x="8306" y="563"/>
                      <a:pt x="8324" y="590"/>
                      <a:pt x="8324" y="616"/>
                    </a:cubicBezTo>
                    <a:lnTo>
                      <a:pt x="8324" y="1732"/>
                    </a:lnTo>
                    <a:cubicBezTo>
                      <a:pt x="8324" y="1758"/>
                      <a:pt x="8306" y="1785"/>
                      <a:pt x="8270" y="1785"/>
                    </a:cubicBezTo>
                    <a:lnTo>
                      <a:pt x="7164" y="1785"/>
                    </a:lnTo>
                    <a:cubicBezTo>
                      <a:pt x="7129" y="1785"/>
                      <a:pt x="7102" y="1758"/>
                      <a:pt x="7102" y="1732"/>
                    </a:cubicBezTo>
                    <a:lnTo>
                      <a:pt x="7102" y="616"/>
                    </a:lnTo>
                    <a:cubicBezTo>
                      <a:pt x="7102" y="590"/>
                      <a:pt x="7129" y="563"/>
                      <a:pt x="7164" y="563"/>
                    </a:cubicBezTo>
                    <a:close/>
                    <a:moveTo>
                      <a:pt x="1722" y="1562"/>
                    </a:moveTo>
                    <a:cubicBezTo>
                      <a:pt x="1758" y="1562"/>
                      <a:pt x="1785" y="1589"/>
                      <a:pt x="1785" y="1616"/>
                    </a:cubicBezTo>
                    <a:lnTo>
                      <a:pt x="1785" y="2731"/>
                    </a:lnTo>
                    <a:cubicBezTo>
                      <a:pt x="1785" y="2757"/>
                      <a:pt x="1758" y="2784"/>
                      <a:pt x="1722" y="2784"/>
                    </a:cubicBezTo>
                    <a:lnTo>
                      <a:pt x="616" y="2784"/>
                    </a:lnTo>
                    <a:cubicBezTo>
                      <a:pt x="581" y="2784"/>
                      <a:pt x="554" y="2757"/>
                      <a:pt x="554" y="2731"/>
                    </a:cubicBezTo>
                    <a:lnTo>
                      <a:pt x="554" y="1616"/>
                    </a:lnTo>
                    <a:cubicBezTo>
                      <a:pt x="554" y="1589"/>
                      <a:pt x="581" y="1562"/>
                      <a:pt x="616" y="1562"/>
                    </a:cubicBezTo>
                    <a:close/>
                    <a:moveTo>
                      <a:pt x="14819" y="1562"/>
                    </a:moveTo>
                    <a:cubicBezTo>
                      <a:pt x="14845" y="1562"/>
                      <a:pt x="14872" y="1589"/>
                      <a:pt x="14872" y="1616"/>
                    </a:cubicBezTo>
                    <a:lnTo>
                      <a:pt x="14872" y="2731"/>
                    </a:lnTo>
                    <a:cubicBezTo>
                      <a:pt x="14872" y="2757"/>
                      <a:pt x="14845" y="2784"/>
                      <a:pt x="14819" y="2784"/>
                    </a:cubicBezTo>
                    <a:lnTo>
                      <a:pt x="13703" y="2784"/>
                    </a:lnTo>
                    <a:cubicBezTo>
                      <a:pt x="13677" y="2784"/>
                      <a:pt x="13650" y="2757"/>
                      <a:pt x="13650" y="2731"/>
                    </a:cubicBezTo>
                    <a:lnTo>
                      <a:pt x="13650" y="1616"/>
                    </a:lnTo>
                    <a:cubicBezTo>
                      <a:pt x="13650" y="1589"/>
                      <a:pt x="13677" y="1562"/>
                      <a:pt x="13703" y="1562"/>
                    </a:cubicBezTo>
                    <a:close/>
                    <a:moveTo>
                      <a:pt x="13070" y="4809"/>
                    </a:moveTo>
                    <a:cubicBezTo>
                      <a:pt x="13168" y="4809"/>
                      <a:pt x="13248" y="4890"/>
                      <a:pt x="13248" y="4997"/>
                    </a:cubicBezTo>
                    <a:lnTo>
                      <a:pt x="13248" y="6005"/>
                    </a:lnTo>
                    <a:lnTo>
                      <a:pt x="2177" y="6005"/>
                    </a:lnTo>
                    <a:lnTo>
                      <a:pt x="2177" y="4997"/>
                    </a:lnTo>
                    <a:cubicBezTo>
                      <a:pt x="2177" y="4890"/>
                      <a:pt x="2267" y="4809"/>
                      <a:pt x="2365" y="4809"/>
                    </a:cubicBezTo>
                    <a:close/>
                    <a:moveTo>
                      <a:pt x="7164" y="1"/>
                    </a:moveTo>
                    <a:cubicBezTo>
                      <a:pt x="6825" y="1"/>
                      <a:pt x="6549" y="277"/>
                      <a:pt x="6549" y="616"/>
                    </a:cubicBezTo>
                    <a:lnTo>
                      <a:pt x="6549" y="1732"/>
                    </a:lnTo>
                    <a:cubicBezTo>
                      <a:pt x="6549" y="2071"/>
                      <a:pt x="6825" y="2347"/>
                      <a:pt x="7164" y="2347"/>
                    </a:cubicBezTo>
                    <a:lnTo>
                      <a:pt x="7441" y="2347"/>
                    </a:lnTo>
                    <a:lnTo>
                      <a:pt x="7441" y="4256"/>
                    </a:lnTo>
                    <a:lnTo>
                      <a:pt x="4336" y="4256"/>
                    </a:lnTo>
                    <a:lnTo>
                      <a:pt x="4336" y="2499"/>
                    </a:lnTo>
                    <a:cubicBezTo>
                      <a:pt x="4336" y="2169"/>
                      <a:pt x="4069" y="1892"/>
                      <a:pt x="3730" y="1892"/>
                    </a:cubicBezTo>
                    <a:lnTo>
                      <a:pt x="2338" y="1892"/>
                    </a:lnTo>
                    <a:lnTo>
                      <a:pt x="2338" y="1616"/>
                    </a:lnTo>
                    <a:cubicBezTo>
                      <a:pt x="2338" y="1277"/>
                      <a:pt x="2061" y="1000"/>
                      <a:pt x="1722" y="1000"/>
                    </a:cubicBezTo>
                    <a:lnTo>
                      <a:pt x="616" y="1000"/>
                    </a:lnTo>
                    <a:cubicBezTo>
                      <a:pt x="277" y="1000"/>
                      <a:pt x="1" y="1277"/>
                      <a:pt x="1" y="1616"/>
                    </a:cubicBezTo>
                    <a:lnTo>
                      <a:pt x="1" y="2731"/>
                    </a:lnTo>
                    <a:cubicBezTo>
                      <a:pt x="1" y="3070"/>
                      <a:pt x="277" y="3346"/>
                      <a:pt x="616" y="3346"/>
                    </a:cubicBezTo>
                    <a:lnTo>
                      <a:pt x="1722" y="3346"/>
                    </a:lnTo>
                    <a:cubicBezTo>
                      <a:pt x="2061" y="3346"/>
                      <a:pt x="2338" y="3070"/>
                      <a:pt x="2338" y="2731"/>
                    </a:cubicBezTo>
                    <a:lnTo>
                      <a:pt x="2338" y="2454"/>
                    </a:lnTo>
                    <a:lnTo>
                      <a:pt x="3730" y="2454"/>
                    </a:lnTo>
                    <a:cubicBezTo>
                      <a:pt x="3756" y="2454"/>
                      <a:pt x="3774" y="2472"/>
                      <a:pt x="3774" y="2499"/>
                    </a:cubicBezTo>
                    <a:lnTo>
                      <a:pt x="3774" y="4256"/>
                    </a:lnTo>
                    <a:lnTo>
                      <a:pt x="2365" y="4256"/>
                    </a:lnTo>
                    <a:cubicBezTo>
                      <a:pt x="1954" y="4256"/>
                      <a:pt x="1624" y="4586"/>
                      <a:pt x="1624" y="4997"/>
                    </a:cubicBezTo>
                    <a:lnTo>
                      <a:pt x="1624" y="11803"/>
                    </a:lnTo>
                    <a:cubicBezTo>
                      <a:pt x="1624" y="11955"/>
                      <a:pt x="1749" y="12080"/>
                      <a:pt x="1901" y="12080"/>
                    </a:cubicBezTo>
                    <a:cubicBezTo>
                      <a:pt x="2053" y="12080"/>
                      <a:pt x="2177" y="11955"/>
                      <a:pt x="2177" y="11803"/>
                    </a:cubicBezTo>
                    <a:lnTo>
                      <a:pt x="2177" y="6567"/>
                    </a:lnTo>
                    <a:lnTo>
                      <a:pt x="13248" y="6567"/>
                    </a:lnTo>
                    <a:lnTo>
                      <a:pt x="13248" y="7682"/>
                    </a:lnTo>
                    <a:cubicBezTo>
                      <a:pt x="13248" y="7834"/>
                      <a:pt x="13373" y="7958"/>
                      <a:pt x="13534" y="7958"/>
                    </a:cubicBezTo>
                    <a:cubicBezTo>
                      <a:pt x="13686" y="7958"/>
                      <a:pt x="13810" y="7834"/>
                      <a:pt x="13810" y="7682"/>
                    </a:cubicBezTo>
                    <a:lnTo>
                      <a:pt x="13810" y="4997"/>
                    </a:lnTo>
                    <a:cubicBezTo>
                      <a:pt x="13810" y="4586"/>
                      <a:pt x="13480" y="4256"/>
                      <a:pt x="13070" y="4256"/>
                    </a:cubicBezTo>
                    <a:lnTo>
                      <a:pt x="11652" y="4256"/>
                    </a:lnTo>
                    <a:lnTo>
                      <a:pt x="11652" y="2499"/>
                    </a:lnTo>
                    <a:cubicBezTo>
                      <a:pt x="11652" y="2472"/>
                      <a:pt x="11678" y="2454"/>
                      <a:pt x="11696" y="2454"/>
                    </a:cubicBezTo>
                    <a:lnTo>
                      <a:pt x="13088" y="2454"/>
                    </a:lnTo>
                    <a:lnTo>
                      <a:pt x="13088" y="2731"/>
                    </a:lnTo>
                    <a:cubicBezTo>
                      <a:pt x="13088" y="3070"/>
                      <a:pt x="13364" y="3346"/>
                      <a:pt x="13703" y="3346"/>
                    </a:cubicBezTo>
                    <a:lnTo>
                      <a:pt x="14819" y="3346"/>
                    </a:lnTo>
                    <a:cubicBezTo>
                      <a:pt x="15158" y="3346"/>
                      <a:pt x="15434" y="3070"/>
                      <a:pt x="15434" y="2731"/>
                    </a:cubicBezTo>
                    <a:lnTo>
                      <a:pt x="15434" y="1616"/>
                    </a:lnTo>
                    <a:cubicBezTo>
                      <a:pt x="15434" y="1277"/>
                      <a:pt x="15158" y="1000"/>
                      <a:pt x="14819" y="1000"/>
                    </a:cubicBezTo>
                    <a:lnTo>
                      <a:pt x="13703" y="1000"/>
                    </a:lnTo>
                    <a:cubicBezTo>
                      <a:pt x="13364" y="1000"/>
                      <a:pt x="13088" y="1277"/>
                      <a:pt x="13088" y="1616"/>
                    </a:cubicBezTo>
                    <a:lnTo>
                      <a:pt x="13088" y="1892"/>
                    </a:lnTo>
                    <a:lnTo>
                      <a:pt x="11696" y="1892"/>
                    </a:lnTo>
                    <a:cubicBezTo>
                      <a:pt x="11366" y="1892"/>
                      <a:pt x="11098" y="2169"/>
                      <a:pt x="11098" y="2499"/>
                    </a:cubicBezTo>
                    <a:lnTo>
                      <a:pt x="11098" y="4256"/>
                    </a:lnTo>
                    <a:lnTo>
                      <a:pt x="7994" y="4256"/>
                    </a:lnTo>
                    <a:lnTo>
                      <a:pt x="7994" y="2347"/>
                    </a:lnTo>
                    <a:lnTo>
                      <a:pt x="8270" y="2347"/>
                    </a:lnTo>
                    <a:cubicBezTo>
                      <a:pt x="8609" y="2347"/>
                      <a:pt x="8886" y="2071"/>
                      <a:pt x="8886" y="1732"/>
                    </a:cubicBezTo>
                    <a:lnTo>
                      <a:pt x="8886" y="616"/>
                    </a:lnTo>
                    <a:cubicBezTo>
                      <a:pt x="8886" y="277"/>
                      <a:pt x="8609" y="1"/>
                      <a:pt x="8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8"/>
              <p:cNvSpPr/>
              <p:nvPr/>
            </p:nvSpPr>
            <p:spPr>
              <a:xfrm>
                <a:off x="5545700" y="1216575"/>
                <a:ext cx="138300" cy="237975"/>
              </a:xfrm>
              <a:custGeom>
                <a:avLst/>
                <a:gdLst/>
                <a:ahLst/>
                <a:cxnLst/>
                <a:rect l="l" t="t" r="r" b="b"/>
                <a:pathLst>
                  <a:path w="5532" h="9519" extrusionOk="0">
                    <a:moveTo>
                      <a:pt x="4916" y="7735"/>
                    </a:moveTo>
                    <a:cubicBezTo>
                      <a:pt x="4942" y="7735"/>
                      <a:pt x="4969" y="7762"/>
                      <a:pt x="4969" y="7788"/>
                    </a:cubicBezTo>
                    <a:lnTo>
                      <a:pt x="4969" y="8903"/>
                    </a:lnTo>
                    <a:cubicBezTo>
                      <a:pt x="4969" y="8930"/>
                      <a:pt x="4942" y="8957"/>
                      <a:pt x="4916" y="8957"/>
                    </a:cubicBezTo>
                    <a:lnTo>
                      <a:pt x="3800" y="8957"/>
                    </a:lnTo>
                    <a:cubicBezTo>
                      <a:pt x="3774" y="8957"/>
                      <a:pt x="3747" y="8930"/>
                      <a:pt x="3747" y="8903"/>
                    </a:cubicBezTo>
                    <a:lnTo>
                      <a:pt x="3747" y="7788"/>
                    </a:lnTo>
                    <a:cubicBezTo>
                      <a:pt x="3747" y="7762"/>
                      <a:pt x="3774" y="7735"/>
                      <a:pt x="3800" y="7735"/>
                    </a:cubicBezTo>
                    <a:close/>
                    <a:moveTo>
                      <a:pt x="3631" y="0"/>
                    </a:moveTo>
                    <a:cubicBezTo>
                      <a:pt x="3470" y="0"/>
                      <a:pt x="3345" y="125"/>
                      <a:pt x="3345" y="286"/>
                    </a:cubicBezTo>
                    <a:lnTo>
                      <a:pt x="3345" y="5710"/>
                    </a:lnTo>
                    <a:lnTo>
                      <a:pt x="277" y="5710"/>
                    </a:lnTo>
                    <a:cubicBezTo>
                      <a:pt x="125" y="5710"/>
                      <a:pt x="0" y="5835"/>
                      <a:pt x="0" y="5986"/>
                    </a:cubicBezTo>
                    <a:cubicBezTo>
                      <a:pt x="0" y="6138"/>
                      <a:pt x="125" y="6263"/>
                      <a:pt x="277" y="6263"/>
                    </a:cubicBezTo>
                    <a:lnTo>
                      <a:pt x="1195" y="6263"/>
                    </a:lnTo>
                    <a:lnTo>
                      <a:pt x="1195" y="8020"/>
                    </a:lnTo>
                    <a:cubicBezTo>
                      <a:pt x="1195" y="8350"/>
                      <a:pt x="1463" y="8627"/>
                      <a:pt x="1793" y="8627"/>
                    </a:cubicBezTo>
                    <a:lnTo>
                      <a:pt x="3185" y="8627"/>
                    </a:lnTo>
                    <a:lnTo>
                      <a:pt x="3185" y="8903"/>
                    </a:lnTo>
                    <a:cubicBezTo>
                      <a:pt x="3185" y="9242"/>
                      <a:pt x="3461" y="9519"/>
                      <a:pt x="3800" y="9519"/>
                    </a:cubicBezTo>
                    <a:lnTo>
                      <a:pt x="4916" y="9519"/>
                    </a:lnTo>
                    <a:cubicBezTo>
                      <a:pt x="5255" y="9519"/>
                      <a:pt x="5531" y="9242"/>
                      <a:pt x="5531" y="8903"/>
                    </a:cubicBezTo>
                    <a:lnTo>
                      <a:pt x="5531" y="7788"/>
                    </a:lnTo>
                    <a:cubicBezTo>
                      <a:pt x="5531" y="7449"/>
                      <a:pt x="5255" y="7173"/>
                      <a:pt x="4916" y="7173"/>
                    </a:cubicBezTo>
                    <a:lnTo>
                      <a:pt x="3800" y="7173"/>
                    </a:lnTo>
                    <a:cubicBezTo>
                      <a:pt x="3461" y="7173"/>
                      <a:pt x="3185" y="7449"/>
                      <a:pt x="3185" y="7788"/>
                    </a:cubicBezTo>
                    <a:lnTo>
                      <a:pt x="3185" y="8065"/>
                    </a:lnTo>
                    <a:lnTo>
                      <a:pt x="1793" y="8065"/>
                    </a:lnTo>
                    <a:cubicBezTo>
                      <a:pt x="1775" y="8065"/>
                      <a:pt x="1749" y="8047"/>
                      <a:pt x="1749" y="8020"/>
                    </a:cubicBezTo>
                    <a:lnTo>
                      <a:pt x="1749" y="6263"/>
                    </a:lnTo>
                    <a:lnTo>
                      <a:pt x="3417" y="6263"/>
                    </a:lnTo>
                    <a:cubicBezTo>
                      <a:pt x="3684" y="6263"/>
                      <a:pt x="3907" y="6049"/>
                      <a:pt x="3907" y="5772"/>
                    </a:cubicBezTo>
                    <a:lnTo>
                      <a:pt x="3907" y="286"/>
                    </a:lnTo>
                    <a:cubicBezTo>
                      <a:pt x="3907" y="125"/>
                      <a:pt x="3783" y="0"/>
                      <a:pt x="36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8"/>
              <p:cNvSpPr/>
              <p:nvPr/>
            </p:nvSpPr>
            <p:spPr>
              <a:xfrm>
                <a:off x="5385325" y="1222825"/>
                <a:ext cx="46425" cy="76075"/>
              </a:xfrm>
              <a:custGeom>
                <a:avLst/>
                <a:gdLst/>
                <a:ahLst/>
                <a:cxnLst/>
                <a:rect l="l" t="t" r="r" b="b"/>
                <a:pathLst>
                  <a:path w="1857" h="3043" extrusionOk="0">
                    <a:moveTo>
                      <a:pt x="1544" y="0"/>
                    </a:moveTo>
                    <a:cubicBezTo>
                      <a:pt x="1473" y="0"/>
                      <a:pt x="1401" y="27"/>
                      <a:pt x="1348" y="80"/>
                    </a:cubicBezTo>
                    <a:lnTo>
                      <a:pt x="108" y="1329"/>
                    </a:lnTo>
                    <a:cubicBezTo>
                      <a:pt x="1" y="1436"/>
                      <a:pt x="1" y="1615"/>
                      <a:pt x="108" y="1722"/>
                    </a:cubicBezTo>
                    <a:lnTo>
                      <a:pt x="1348" y="2962"/>
                    </a:lnTo>
                    <a:cubicBezTo>
                      <a:pt x="1401" y="3015"/>
                      <a:pt x="1473" y="3042"/>
                      <a:pt x="1544" y="3042"/>
                    </a:cubicBezTo>
                    <a:cubicBezTo>
                      <a:pt x="1616" y="3042"/>
                      <a:pt x="1687" y="3015"/>
                      <a:pt x="1740" y="2962"/>
                    </a:cubicBezTo>
                    <a:cubicBezTo>
                      <a:pt x="1856" y="2855"/>
                      <a:pt x="1856" y="2676"/>
                      <a:pt x="1740" y="2569"/>
                    </a:cubicBezTo>
                    <a:lnTo>
                      <a:pt x="697" y="1526"/>
                    </a:lnTo>
                    <a:lnTo>
                      <a:pt x="1740" y="482"/>
                    </a:lnTo>
                    <a:cubicBezTo>
                      <a:pt x="1856" y="366"/>
                      <a:pt x="1856" y="196"/>
                      <a:pt x="1740" y="80"/>
                    </a:cubicBezTo>
                    <a:cubicBezTo>
                      <a:pt x="1687" y="27"/>
                      <a:pt x="1616" y="0"/>
                      <a:pt x="15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8"/>
              <p:cNvSpPr/>
              <p:nvPr/>
            </p:nvSpPr>
            <p:spPr>
              <a:xfrm>
                <a:off x="5550375" y="1222825"/>
                <a:ext cx="46400" cy="76075"/>
              </a:xfrm>
              <a:custGeom>
                <a:avLst/>
                <a:gdLst/>
                <a:ahLst/>
                <a:cxnLst/>
                <a:rect l="l" t="t" r="r" b="b"/>
                <a:pathLst>
                  <a:path w="1856" h="3043" extrusionOk="0">
                    <a:moveTo>
                      <a:pt x="304" y="0"/>
                    </a:moveTo>
                    <a:cubicBezTo>
                      <a:pt x="232" y="0"/>
                      <a:pt x="161" y="27"/>
                      <a:pt x="107" y="80"/>
                    </a:cubicBezTo>
                    <a:cubicBezTo>
                      <a:pt x="0" y="196"/>
                      <a:pt x="0" y="366"/>
                      <a:pt x="107" y="482"/>
                    </a:cubicBezTo>
                    <a:lnTo>
                      <a:pt x="1151" y="1526"/>
                    </a:lnTo>
                    <a:lnTo>
                      <a:pt x="107" y="2569"/>
                    </a:lnTo>
                    <a:cubicBezTo>
                      <a:pt x="0" y="2676"/>
                      <a:pt x="0" y="2855"/>
                      <a:pt x="107" y="2962"/>
                    </a:cubicBezTo>
                    <a:cubicBezTo>
                      <a:pt x="161" y="3015"/>
                      <a:pt x="232" y="3042"/>
                      <a:pt x="304" y="3042"/>
                    </a:cubicBezTo>
                    <a:cubicBezTo>
                      <a:pt x="375" y="3042"/>
                      <a:pt x="446" y="3015"/>
                      <a:pt x="500" y="2962"/>
                    </a:cubicBezTo>
                    <a:lnTo>
                      <a:pt x="1749" y="1722"/>
                    </a:lnTo>
                    <a:cubicBezTo>
                      <a:pt x="1856" y="1615"/>
                      <a:pt x="1856" y="1436"/>
                      <a:pt x="1749" y="1329"/>
                    </a:cubicBezTo>
                    <a:lnTo>
                      <a:pt x="500" y="80"/>
                    </a:lnTo>
                    <a:cubicBezTo>
                      <a:pt x="446" y="27"/>
                      <a:pt x="375" y="0"/>
                      <a:pt x="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8"/>
              <p:cNvSpPr/>
              <p:nvPr/>
            </p:nvSpPr>
            <p:spPr>
              <a:xfrm>
                <a:off x="5442425" y="1226925"/>
                <a:ext cx="46875" cy="71975"/>
              </a:xfrm>
              <a:custGeom>
                <a:avLst/>
                <a:gdLst/>
                <a:ahLst/>
                <a:cxnLst/>
                <a:rect l="l" t="t" r="r" b="b"/>
                <a:pathLst>
                  <a:path w="1875" h="2879" extrusionOk="0">
                    <a:moveTo>
                      <a:pt x="1555" y="1"/>
                    </a:moveTo>
                    <a:cubicBezTo>
                      <a:pt x="1454" y="1"/>
                      <a:pt x="1359" y="55"/>
                      <a:pt x="1303" y="148"/>
                    </a:cubicBezTo>
                    <a:lnTo>
                      <a:pt x="72" y="2468"/>
                    </a:lnTo>
                    <a:cubicBezTo>
                      <a:pt x="1" y="2602"/>
                      <a:pt x="45" y="2771"/>
                      <a:pt x="188" y="2842"/>
                    </a:cubicBezTo>
                    <a:cubicBezTo>
                      <a:pt x="224" y="2869"/>
                      <a:pt x="268" y="2878"/>
                      <a:pt x="313" y="2878"/>
                    </a:cubicBezTo>
                    <a:cubicBezTo>
                      <a:pt x="411" y="2878"/>
                      <a:pt x="509" y="2825"/>
                      <a:pt x="563" y="2726"/>
                    </a:cubicBezTo>
                    <a:lnTo>
                      <a:pt x="1803" y="416"/>
                    </a:lnTo>
                    <a:cubicBezTo>
                      <a:pt x="1874" y="282"/>
                      <a:pt x="1820" y="113"/>
                      <a:pt x="1687" y="32"/>
                    </a:cubicBezTo>
                    <a:cubicBezTo>
                      <a:pt x="1644" y="11"/>
                      <a:pt x="1599" y="1"/>
                      <a:pt x="15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8"/>
              <p:cNvSpPr/>
              <p:nvPr/>
            </p:nvSpPr>
            <p:spPr>
              <a:xfrm>
                <a:off x="5482125" y="1283475"/>
                <a:ext cx="13850" cy="14750"/>
              </a:xfrm>
              <a:custGeom>
                <a:avLst/>
                <a:gdLst/>
                <a:ahLst/>
                <a:cxnLst/>
                <a:rect l="l" t="t" r="r" b="b"/>
                <a:pathLst>
                  <a:path w="554" h="590" extrusionOk="0">
                    <a:moveTo>
                      <a:pt x="277" y="1"/>
                    </a:moveTo>
                    <a:cubicBezTo>
                      <a:pt x="125" y="1"/>
                      <a:pt x="1" y="125"/>
                      <a:pt x="1" y="277"/>
                    </a:cubicBezTo>
                    <a:lnTo>
                      <a:pt x="1" y="304"/>
                    </a:lnTo>
                    <a:cubicBezTo>
                      <a:pt x="1"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5504875" y="1283475"/>
                <a:ext cx="13850" cy="14750"/>
              </a:xfrm>
              <a:custGeom>
                <a:avLst/>
                <a:gdLst/>
                <a:ahLst/>
                <a:cxnLst/>
                <a:rect l="l" t="t" r="r" b="b"/>
                <a:pathLst>
                  <a:path w="554" h="590" extrusionOk="0">
                    <a:moveTo>
                      <a:pt x="277" y="1"/>
                    </a:moveTo>
                    <a:cubicBezTo>
                      <a:pt x="125" y="1"/>
                      <a:pt x="0" y="125"/>
                      <a:pt x="0" y="277"/>
                    </a:cubicBezTo>
                    <a:lnTo>
                      <a:pt x="0" y="304"/>
                    </a:lnTo>
                    <a:cubicBezTo>
                      <a:pt x="0"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5527400" y="1283475"/>
                <a:ext cx="14075" cy="14750"/>
              </a:xfrm>
              <a:custGeom>
                <a:avLst/>
                <a:gdLst/>
                <a:ahLst/>
                <a:cxnLst/>
                <a:rect l="l" t="t" r="r" b="b"/>
                <a:pathLst>
                  <a:path w="563" h="590" extrusionOk="0">
                    <a:moveTo>
                      <a:pt x="286" y="1"/>
                    </a:moveTo>
                    <a:cubicBezTo>
                      <a:pt x="125" y="1"/>
                      <a:pt x="1" y="125"/>
                      <a:pt x="1" y="277"/>
                    </a:cubicBezTo>
                    <a:lnTo>
                      <a:pt x="1" y="304"/>
                    </a:lnTo>
                    <a:cubicBezTo>
                      <a:pt x="1" y="464"/>
                      <a:pt x="125" y="589"/>
                      <a:pt x="286" y="589"/>
                    </a:cubicBezTo>
                    <a:cubicBezTo>
                      <a:pt x="438" y="589"/>
                      <a:pt x="563" y="464"/>
                      <a:pt x="563" y="304"/>
                    </a:cubicBezTo>
                    <a:lnTo>
                      <a:pt x="563" y="277"/>
                    </a:lnTo>
                    <a:cubicBezTo>
                      <a:pt x="563" y="125"/>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grpSp>
        <p:nvGrpSpPr>
          <p:cNvPr id="501" name="Google Shape;501;p49"/>
          <p:cNvGrpSpPr/>
          <p:nvPr/>
        </p:nvGrpSpPr>
        <p:grpSpPr>
          <a:xfrm rot="816672">
            <a:off x="5775079" y="926543"/>
            <a:ext cx="515984" cy="525811"/>
            <a:chOff x="-1040000" y="1066475"/>
            <a:chExt cx="478250" cy="487325"/>
          </a:xfrm>
        </p:grpSpPr>
        <p:sp>
          <p:nvSpPr>
            <p:cNvPr id="502" name="Google Shape;502;p49"/>
            <p:cNvSpPr/>
            <p:nvPr/>
          </p:nvSpPr>
          <p:spPr>
            <a:xfrm>
              <a:off x="-997125" y="1066475"/>
              <a:ext cx="435375" cy="487325"/>
            </a:xfrm>
            <a:custGeom>
              <a:avLst/>
              <a:gdLst/>
              <a:ahLst/>
              <a:cxnLst/>
              <a:rect l="l" t="t" r="r" b="b"/>
              <a:pathLst>
                <a:path w="17415" h="19493" extrusionOk="0">
                  <a:moveTo>
                    <a:pt x="8707" y="0"/>
                  </a:moveTo>
                  <a:cubicBezTo>
                    <a:pt x="8620" y="0"/>
                    <a:pt x="8533" y="23"/>
                    <a:pt x="8457" y="67"/>
                  </a:cubicBezTo>
                  <a:lnTo>
                    <a:pt x="321" y="4804"/>
                  </a:lnTo>
                  <a:cubicBezTo>
                    <a:pt x="0" y="5001"/>
                    <a:pt x="0" y="5473"/>
                    <a:pt x="321" y="5661"/>
                  </a:cubicBezTo>
                  <a:lnTo>
                    <a:pt x="3462" y="7490"/>
                  </a:lnTo>
                  <a:lnTo>
                    <a:pt x="2846" y="7846"/>
                  </a:lnTo>
                  <a:lnTo>
                    <a:pt x="321" y="9318"/>
                  </a:lnTo>
                  <a:cubicBezTo>
                    <a:pt x="0" y="9506"/>
                    <a:pt x="0" y="9978"/>
                    <a:pt x="321" y="10175"/>
                  </a:cubicBezTo>
                  <a:lnTo>
                    <a:pt x="3462" y="12004"/>
                  </a:lnTo>
                  <a:lnTo>
                    <a:pt x="2846" y="12360"/>
                  </a:lnTo>
                  <a:lnTo>
                    <a:pt x="321" y="13832"/>
                  </a:lnTo>
                  <a:cubicBezTo>
                    <a:pt x="0" y="14020"/>
                    <a:pt x="0" y="14493"/>
                    <a:pt x="321" y="14680"/>
                  </a:cubicBezTo>
                  <a:lnTo>
                    <a:pt x="8457" y="19426"/>
                  </a:lnTo>
                  <a:cubicBezTo>
                    <a:pt x="8533" y="19470"/>
                    <a:pt x="8620" y="19493"/>
                    <a:pt x="8707" y="19493"/>
                  </a:cubicBezTo>
                  <a:cubicBezTo>
                    <a:pt x="8794" y="19493"/>
                    <a:pt x="8881" y="19470"/>
                    <a:pt x="8957" y="19426"/>
                  </a:cubicBezTo>
                  <a:lnTo>
                    <a:pt x="17093" y="14680"/>
                  </a:lnTo>
                  <a:cubicBezTo>
                    <a:pt x="17414" y="14493"/>
                    <a:pt x="17414" y="14020"/>
                    <a:pt x="17093" y="13832"/>
                  </a:cubicBezTo>
                  <a:lnTo>
                    <a:pt x="14568" y="12360"/>
                  </a:lnTo>
                  <a:lnTo>
                    <a:pt x="13953" y="12004"/>
                  </a:lnTo>
                  <a:lnTo>
                    <a:pt x="17093" y="10175"/>
                  </a:lnTo>
                  <a:cubicBezTo>
                    <a:pt x="17414" y="9978"/>
                    <a:pt x="17414" y="9506"/>
                    <a:pt x="17093" y="9318"/>
                  </a:cubicBezTo>
                  <a:lnTo>
                    <a:pt x="14568" y="7846"/>
                  </a:lnTo>
                  <a:lnTo>
                    <a:pt x="13953" y="7490"/>
                  </a:lnTo>
                  <a:lnTo>
                    <a:pt x="17093" y="5661"/>
                  </a:lnTo>
                  <a:cubicBezTo>
                    <a:pt x="17414" y="5473"/>
                    <a:pt x="17414" y="5001"/>
                    <a:pt x="17093" y="4804"/>
                  </a:cubicBezTo>
                  <a:lnTo>
                    <a:pt x="8957" y="67"/>
                  </a:lnTo>
                  <a:cubicBezTo>
                    <a:pt x="8881" y="23"/>
                    <a:pt x="8794" y="0"/>
                    <a:pt x="8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 name="Google Shape;503;p49"/>
            <p:cNvGrpSpPr/>
            <p:nvPr/>
          </p:nvGrpSpPr>
          <p:grpSpPr>
            <a:xfrm>
              <a:off x="-1040000" y="1072000"/>
              <a:ext cx="423325" cy="476250"/>
              <a:chOff x="505300" y="1002625"/>
              <a:chExt cx="423325" cy="476250"/>
            </a:xfrm>
          </p:grpSpPr>
          <p:sp>
            <p:nvSpPr>
              <p:cNvPr id="504" name="Google Shape;504;p49"/>
              <p:cNvSpPr/>
              <p:nvPr/>
            </p:nvSpPr>
            <p:spPr>
              <a:xfrm>
                <a:off x="505300" y="1002625"/>
                <a:ext cx="423325" cy="476250"/>
              </a:xfrm>
              <a:custGeom>
                <a:avLst/>
                <a:gdLst/>
                <a:ahLst/>
                <a:cxnLst/>
                <a:rect l="l" t="t" r="r" b="b"/>
                <a:pathLst>
                  <a:path w="16933" h="19050" extrusionOk="0">
                    <a:moveTo>
                      <a:pt x="8466" y="1"/>
                    </a:moveTo>
                    <a:cubicBezTo>
                      <a:pt x="8337" y="1"/>
                      <a:pt x="8208" y="34"/>
                      <a:pt x="8092" y="101"/>
                    </a:cubicBezTo>
                    <a:lnTo>
                      <a:pt x="375" y="4597"/>
                    </a:lnTo>
                    <a:cubicBezTo>
                      <a:pt x="143" y="4731"/>
                      <a:pt x="0" y="4972"/>
                      <a:pt x="0" y="5249"/>
                    </a:cubicBezTo>
                    <a:cubicBezTo>
                      <a:pt x="0" y="5516"/>
                      <a:pt x="143" y="5757"/>
                      <a:pt x="375" y="5891"/>
                    </a:cubicBezTo>
                    <a:lnTo>
                      <a:pt x="2935" y="7381"/>
                    </a:lnTo>
                    <a:lnTo>
                      <a:pt x="375" y="8879"/>
                    </a:lnTo>
                    <a:cubicBezTo>
                      <a:pt x="143" y="9013"/>
                      <a:pt x="0" y="9254"/>
                      <a:pt x="0" y="9522"/>
                    </a:cubicBezTo>
                    <a:cubicBezTo>
                      <a:pt x="0" y="9789"/>
                      <a:pt x="143" y="10030"/>
                      <a:pt x="375" y="10173"/>
                    </a:cubicBezTo>
                    <a:lnTo>
                      <a:pt x="2935" y="11663"/>
                    </a:lnTo>
                    <a:lnTo>
                      <a:pt x="375" y="13162"/>
                    </a:lnTo>
                    <a:cubicBezTo>
                      <a:pt x="143" y="13295"/>
                      <a:pt x="0" y="13536"/>
                      <a:pt x="0" y="13804"/>
                    </a:cubicBezTo>
                    <a:cubicBezTo>
                      <a:pt x="0" y="14071"/>
                      <a:pt x="143" y="14312"/>
                      <a:pt x="375" y="14446"/>
                    </a:cubicBezTo>
                    <a:lnTo>
                      <a:pt x="8092" y="18942"/>
                    </a:lnTo>
                    <a:cubicBezTo>
                      <a:pt x="8208" y="19014"/>
                      <a:pt x="8333" y="19049"/>
                      <a:pt x="8466" y="19049"/>
                    </a:cubicBezTo>
                    <a:cubicBezTo>
                      <a:pt x="8600" y="19049"/>
                      <a:pt x="8725" y="19014"/>
                      <a:pt x="8841" y="18942"/>
                    </a:cubicBezTo>
                    <a:lnTo>
                      <a:pt x="12766" y="16659"/>
                    </a:lnTo>
                    <a:cubicBezTo>
                      <a:pt x="12900" y="16587"/>
                      <a:pt x="12945" y="16409"/>
                      <a:pt x="12865" y="16284"/>
                    </a:cubicBezTo>
                    <a:cubicBezTo>
                      <a:pt x="12810" y="16193"/>
                      <a:pt x="12714" y="16143"/>
                      <a:pt x="12616" y="16143"/>
                    </a:cubicBezTo>
                    <a:cubicBezTo>
                      <a:pt x="12570" y="16143"/>
                      <a:pt x="12524" y="16154"/>
                      <a:pt x="12481" y="16177"/>
                    </a:cubicBezTo>
                    <a:lnTo>
                      <a:pt x="8565" y="18461"/>
                    </a:lnTo>
                    <a:cubicBezTo>
                      <a:pt x="8533" y="18478"/>
                      <a:pt x="8500" y="18487"/>
                      <a:pt x="8466" y="18487"/>
                    </a:cubicBezTo>
                    <a:cubicBezTo>
                      <a:pt x="8433" y="18487"/>
                      <a:pt x="8400" y="18478"/>
                      <a:pt x="8368" y="18461"/>
                    </a:cubicBezTo>
                    <a:lnTo>
                      <a:pt x="652" y="13964"/>
                    </a:lnTo>
                    <a:cubicBezTo>
                      <a:pt x="571" y="13920"/>
                      <a:pt x="562" y="13840"/>
                      <a:pt x="562" y="13804"/>
                    </a:cubicBezTo>
                    <a:cubicBezTo>
                      <a:pt x="562" y="13768"/>
                      <a:pt x="571" y="13688"/>
                      <a:pt x="652" y="13643"/>
                    </a:cubicBezTo>
                    <a:lnTo>
                      <a:pt x="3489" y="11984"/>
                    </a:lnTo>
                    <a:lnTo>
                      <a:pt x="4693" y="12689"/>
                    </a:lnTo>
                    <a:cubicBezTo>
                      <a:pt x="4737" y="12715"/>
                      <a:pt x="4791" y="12724"/>
                      <a:pt x="4836" y="12724"/>
                    </a:cubicBezTo>
                    <a:cubicBezTo>
                      <a:pt x="4934" y="12724"/>
                      <a:pt x="5023" y="12680"/>
                      <a:pt x="5076" y="12591"/>
                    </a:cubicBezTo>
                    <a:cubicBezTo>
                      <a:pt x="5157" y="12457"/>
                      <a:pt x="5112" y="12287"/>
                      <a:pt x="4978" y="12207"/>
                    </a:cubicBezTo>
                    <a:lnTo>
                      <a:pt x="652" y="9691"/>
                    </a:lnTo>
                    <a:cubicBezTo>
                      <a:pt x="571" y="9638"/>
                      <a:pt x="562" y="9557"/>
                      <a:pt x="562" y="9522"/>
                    </a:cubicBezTo>
                    <a:cubicBezTo>
                      <a:pt x="562" y="9495"/>
                      <a:pt x="571" y="9406"/>
                      <a:pt x="652" y="9361"/>
                    </a:cubicBezTo>
                    <a:lnTo>
                      <a:pt x="3489" y="7711"/>
                    </a:lnTo>
                    <a:lnTo>
                      <a:pt x="4613" y="8362"/>
                    </a:lnTo>
                    <a:cubicBezTo>
                      <a:pt x="4655" y="8385"/>
                      <a:pt x="4702" y="8396"/>
                      <a:pt x="4748" y="8396"/>
                    </a:cubicBezTo>
                    <a:cubicBezTo>
                      <a:pt x="4846" y="8396"/>
                      <a:pt x="4942" y="8346"/>
                      <a:pt x="4996" y="8255"/>
                    </a:cubicBezTo>
                    <a:cubicBezTo>
                      <a:pt x="5068" y="8121"/>
                      <a:pt x="5023" y="7952"/>
                      <a:pt x="4889" y="7880"/>
                    </a:cubicBezTo>
                    <a:lnTo>
                      <a:pt x="652" y="5409"/>
                    </a:lnTo>
                    <a:cubicBezTo>
                      <a:pt x="571" y="5356"/>
                      <a:pt x="562" y="5275"/>
                      <a:pt x="562" y="5249"/>
                    </a:cubicBezTo>
                    <a:cubicBezTo>
                      <a:pt x="562" y="5213"/>
                      <a:pt x="571" y="5133"/>
                      <a:pt x="652" y="5079"/>
                    </a:cubicBezTo>
                    <a:lnTo>
                      <a:pt x="8368" y="583"/>
                    </a:lnTo>
                    <a:cubicBezTo>
                      <a:pt x="8400" y="565"/>
                      <a:pt x="8433" y="556"/>
                      <a:pt x="8466" y="556"/>
                    </a:cubicBezTo>
                    <a:cubicBezTo>
                      <a:pt x="8500" y="556"/>
                      <a:pt x="8533" y="565"/>
                      <a:pt x="8565" y="583"/>
                    </a:cubicBezTo>
                    <a:lnTo>
                      <a:pt x="16281" y="5079"/>
                    </a:lnTo>
                    <a:cubicBezTo>
                      <a:pt x="16362" y="5133"/>
                      <a:pt x="16371" y="5213"/>
                      <a:pt x="16371" y="5249"/>
                    </a:cubicBezTo>
                    <a:cubicBezTo>
                      <a:pt x="16371" y="5275"/>
                      <a:pt x="16362" y="5356"/>
                      <a:pt x="16281" y="5409"/>
                    </a:cubicBezTo>
                    <a:lnTo>
                      <a:pt x="8565" y="9905"/>
                    </a:lnTo>
                    <a:cubicBezTo>
                      <a:pt x="8533" y="9923"/>
                      <a:pt x="8500" y="9932"/>
                      <a:pt x="8466" y="9932"/>
                    </a:cubicBezTo>
                    <a:cubicBezTo>
                      <a:pt x="8433" y="9932"/>
                      <a:pt x="8400" y="9923"/>
                      <a:pt x="8368" y="9905"/>
                    </a:cubicBezTo>
                    <a:lnTo>
                      <a:pt x="5906" y="8469"/>
                    </a:lnTo>
                    <a:cubicBezTo>
                      <a:pt x="5863" y="8443"/>
                      <a:pt x="5816" y="8431"/>
                      <a:pt x="5769" y="8431"/>
                    </a:cubicBezTo>
                    <a:cubicBezTo>
                      <a:pt x="5673" y="8431"/>
                      <a:pt x="5580" y="8483"/>
                      <a:pt x="5531" y="8567"/>
                    </a:cubicBezTo>
                    <a:cubicBezTo>
                      <a:pt x="5451" y="8701"/>
                      <a:pt x="5496" y="8871"/>
                      <a:pt x="5630" y="8951"/>
                    </a:cubicBezTo>
                    <a:lnTo>
                      <a:pt x="8092" y="10387"/>
                    </a:lnTo>
                    <a:cubicBezTo>
                      <a:pt x="8208" y="10458"/>
                      <a:pt x="8333" y="10485"/>
                      <a:pt x="8466" y="10485"/>
                    </a:cubicBezTo>
                    <a:cubicBezTo>
                      <a:pt x="8600" y="10485"/>
                      <a:pt x="8725" y="10458"/>
                      <a:pt x="8841" y="10387"/>
                    </a:cubicBezTo>
                    <a:lnTo>
                      <a:pt x="13444" y="7711"/>
                    </a:lnTo>
                    <a:lnTo>
                      <a:pt x="16281" y="9361"/>
                    </a:lnTo>
                    <a:cubicBezTo>
                      <a:pt x="16362" y="9406"/>
                      <a:pt x="16371" y="9495"/>
                      <a:pt x="16371" y="9522"/>
                    </a:cubicBezTo>
                    <a:cubicBezTo>
                      <a:pt x="16371" y="9557"/>
                      <a:pt x="16362" y="9638"/>
                      <a:pt x="16281" y="9691"/>
                    </a:cubicBezTo>
                    <a:lnTo>
                      <a:pt x="8565" y="14187"/>
                    </a:lnTo>
                    <a:cubicBezTo>
                      <a:pt x="8533" y="14205"/>
                      <a:pt x="8500" y="14214"/>
                      <a:pt x="8466" y="14214"/>
                    </a:cubicBezTo>
                    <a:cubicBezTo>
                      <a:pt x="8433" y="14214"/>
                      <a:pt x="8400" y="14205"/>
                      <a:pt x="8368" y="14187"/>
                    </a:cubicBezTo>
                    <a:lnTo>
                      <a:pt x="5995" y="12796"/>
                    </a:lnTo>
                    <a:cubicBezTo>
                      <a:pt x="5953" y="12773"/>
                      <a:pt x="5906" y="12762"/>
                      <a:pt x="5860" y="12762"/>
                    </a:cubicBezTo>
                    <a:cubicBezTo>
                      <a:pt x="5762" y="12762"/>
                      <a:pt x="5666" y="12812"/>
                      <a:pt x="5612" y="12903"/>
                    </a:cubicBezTo>
                    <a:cubicBezTo>
                      <a:pt x="5531" y="13037"/>
                      <a:pt x="5585" y="13206"/>
                      <a:pt x="5710" y="13277"/>
                    </a:cubicBezTo>
                    <a:lnTo>
                      <a:pt x="8092" y="14669"/>
                    </a:lnTo>
                    <a:cubicBezTo>
                      <a:pt x="8208" y="14732"/>
                      <a:pt x="8333" y="14767"/>
                      <a:pt x="8466" y="14767"/>
                    </a:cubicBezTo>
                    <a:cubicBezTo>
                      <a:pt x="8600" y="14767"/>
                      <a:pt x="8725" y="14732"/>
                      <a:pt x="8841" y="14669"/>
                    </a:cubicBezTo>
                    <a:lnTo>
                      <a:pt x="13444" y="11984"/>
                    </a:lnTo>
                    <a:lnTo>
                      <a:pt x="16281" y="13643"/>
                    </a:lnTo>
                    <a:cubicBezTo>
                      <a:pt x="16362" y="13688"/>
                      <a:pt x="16371" y="13768"/>
                      <a:pt x="16371" y="13804"/>
                    </a:cubicBezTo>
                    <a:cubicBezTo>
                      <a:pt x="16371" y="13840"/>
                      <a:pt x="16362" y="13920"/>
                      <a:pt x="16281" y="13964"/>
                    </a:cubicBezTo>
                    <a:lnTo>
                      <a:pt x="13498" y="15588"/>
                    </a:lnTo>
                    <a:cubicBezTo>
                      <a:pt x="13364" y="15668"/>
                      <a:pt x="13320" y="15838"/>
                      <a:pt x="13400" y="15972"/>
                    </a:cubicBezTo>
                    <a:cubicBezTo>
                      <a:pt x="13453" y="16061"/>
                      <a:pt x="13543" y="16105"/>
                      <a:pt x="13641" y="16105"/>
                    </a:cubicBezTo>
                    <a:cubicBezTo>
                      <a:pt x="13685" y="16105"/>
                      <a:pt x="13739" y="16097"/>
                      <a:pt x="13783" y="16070"/>
                    </a:cubicBezTo>
                    <a:lnTo>
                      <a:pt x="16558" y="14446"/>
                    </a:lnTo>
                    <a:cubicBezTo>
                      <a:pt x="16790" y="14312"/>
                      <a:pt x="16933" y="14071"/>
                      <a:pt x="16933" y="13804"/>
                    </a:cubicBezTo>
                    <a:cubicBezTo>
                      <a:pt x="16933" y="13536"/>
                      <a:pt x="16790" y="13295"/>
                      <a:pt x="16558" y="13162"/>
                    </a:cubicBezTo>
                    <a:lnTo>
                      <a:pt x="13998" y="11663"/>
                    </a:lnTo>
                    <a:lnTo>
                      <a:pt x="16558" y="10173"/>
                    </a:lnTo>
                    <a:cubicBezTo>
                      <a:pt x="16790" y="10030"/>
                      <a:pt x="16933" y="9789"/>
                      <a:pt x="16933" y="9522"/>
                    </a:cubicBezTo>
                    <a:cubicBezTo>
                      <a:pt x="16933" y="9254"/>
                      <a:pt x="16790" y="9013"/>
                      <a:pt x="16558" y="8879"/>
                    </a:cubicBezTo>
                    <a:lnTo>
                      <a:pt x="13998" y="7381"/>
                    </a:lnTo>
                    <a:lnTo>
                      <a:pt x="16558" y="5891"/>
                    </a:lnTo>
                    <a:cubicBezTo>
                      <a:pt x="16790" y="5757"/>
                      <a:pt x="16933" y="5516"/>
                      <a:pt x="16933" y="5249"/>
                    </a:cubicBezTo>
                    <a:cubicBezTo>
                      <a:pt x="16933" y="4972"/>
                      <a:pt x="16790" y="4731"/>
                      <a:pt x="16558" y="4597"/>
                    </a:cubicBezTo>
                    <a:lnTo>
                      <a:pt x="8841" y="101"/>
                    </a:lnTo>
                    <a:cubicBezTo>
                      <a:pt x="8725" y="34"/>
                      <a:pt x="8596" y="1"/>
                      <a:pt x="846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9"/>
              <p:cNvSpPr/>
              <p:nvPr/>
            </p:nvSpPr>
            <p:spPr>
              <a:xfrm>
                <a:off x="678800" y="1084750"/>
                <a:ext cx="27475" cy="25900"/>
              </a:xfrm>
              <a:custGeom>
                <a:avLst/>
                <a:gdLst/>
                <a:ahLst/>
                <a:cxnLst/>
                <a:rect l="l" t="t" r="r" b="b"/>
                <a:pathLst>
                  <a:path w="1099" h="1036" extrusionOk="0">
                    <a:moveTo>
                      <a:pt x="313" y="1"/>
                    </a:moveTo>
                    <a:cubicBezTo>
                      <a:pt x="242" y="1"/>
                      <a:pt x="170" y="28"/>
                      <a:pt x="117" y="81"/>
                    </a:cubicBezTo>
                    <a:cubicBezTo>
                      <a:pt x="1" y="188"/>
                      <a:pt x="1" y="367"/>
                      <a:pt x="117" y="474"/>
                    </a:cubicBezTo>
                    <a:lnTo>
                      <a:pt x="590" y="956"/>
                    </a:lnTo>
                    <a:cubicBezTo>
                      <a:pt x="643" y="1009"/>
                      <a:pt x="715" y="1036"/>
                      <a:pt x="786" y="1036"/>
                    </a:cubicBezTo>
                    <a:cubicBezTo>
                      <a:pt x="857" y="1036"/>
                      <a:pt x="929" y="1009"/>
                      <a:pt x="982" y="956"/>
                    </a:cubicBezTo>
                    <a:cubicBezTo>
                      <a:pt x="1098" y="848"/>
                      <a:pt x="1098" y="670"/>
                      <a:pt x="982" y="563"/>
                    </a:cubicBezTo>
                    <a:lnTo>
                      <a:pt x="509" y="81"/>
                    </a:lnTo>
                    <a:cubicBezTo>
                      <a:pt x="456" y="28"/>
                      <a:pt x="385" y="1"/>
                      <a:pt x="3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9"/>
              <p:cNvSpPr/>
              <p:nvPr/>
            </p:nvSpPr>
            <p:spPr>
              <a:xfrm>
                <a:off x="679475" y="1125800"/>
                <a:ext cx="74975" cy="13850"/>
              </a:xfrm>
              <a:custGeom>
                <a:avLst/>
                <a:gdLst/>
                <a:ahLst/>
                <a:cxnLst/>
                <a:rect l="l" t="t" r="r" b="b"/>
                <a:pathLst>
                  <a:path w="2999" h="554" extrusionOk="0">
                    <a:moveTo>
                      <a:pt x="286" y="0"/>
                    </a:moveTo>
                    <a:cubicBezTo>
                      <a:pt x="126" y="0"/>
                      <a:pt x="1" y="125"/>
                      <a:pt x="1" y="277"/>
                    </a:cubicBezTo>
                    <a:cubicBezTo>
                      <a:pt x="1" y="429"/>
                      <a:pt x="126" y="554"/>
                      <a:pt x="286" y="554"/>
                    </a:cubicBezTo>
                    <a:lnTo>
                      <a:pt x="2713" y="554"/>
                    </a:lnTo>
                    <a:cubicBezTo>
                      <a:pt x="2873" y="554"/>
                      <a:pt x="2998" y="429"/>
                      <a:pt x="2998" y="277"/>
                    </a:cubicBezTo>
                    <a:cubicBezTo>
                      <a:pt x="2998" y="125"/>
                      <a:pt x="2873" y="0"/>
                      <a:pt x="27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9"/>
              <p:cNvSpPr/>
              <p:nvPr/>
            </p:nvSpPr>
            <p:spPr>
              <a:xfrm>
                <a:off x="679475" y="1150100"/>
                <a:ext cx="74975" cy="13850"/>
              </a:xfrm>
              <a:custGeom>
                <a:avLst/>
                <a:gdLst/>
                <a:ahLst/>
                <a:cxnLst/>
                <a:rect l="l" t="t" r="r" b="b"/>
                <a:pathLst>
                  <a:path w="2999" h="554" extrusionOk="0">
                    <a:moveTo>
                      <a:pt x="286" y="1"/>
                    </a:moveTo>
                    <a:cubicBezTo>
                      <a:pt x="126" y="1"/>
                      <a:pt x="1" y="126"/>
                      <a:pt x="1" y="277"/>
                    </a:cubicBezTo>
                    <a:cubicBezTo>
                      <a:pt x="1" y="429"/>
                      <a:pt x="126" y="554"/>
                      <a:pt x="286" y="554"/>
                    </a:cubicBezTo>
                    <a:lnTo>
                      <a:pt x="2713" y="554"/>
                    </a:lnTo>
                    <a:cubicBezTo>
                      <a:pt x="2873" y="554"/>
                      <a:pt x="2998" y="429"/>
                      <a:pt x="2998" y="277"/>
                    </a:cubicBezTo>
                    <a:cubicBezTo>
                      <a:pt x="2998" y="126"/>
                      <a:pt x="2873" y="1"/>
                      <a:pt x="271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8" name="Google Shape;508;p49"/>
          <p:cNvSpPr/>
          <p:nvPr/>
        </p:nvSpPr>
        <p:spPr>
          <a:xfrm>
            <a:off x="1106225" y="1957275"/>
            <a:ext cx="1612174"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09" name="Google Shape;509;p49"/>
          <p:cNvSpPr txBox="1">
            <a:spLocks noGrp="1"/>
          </p:cNvSpPr>
          <p:nvPr>
            <p:ph type="title"/>
          </p:nvPr>
        </p:nvSpPr>
        <p:spPr>
          <a:xfrm>
            <a:off x="1036036" y="1559761"/>
            <a:ext cx="2958900" cy="59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Problem</a:t>
            </a:r>
            <a:endParaRPr/>
          </a:p>
        </p:txBody>
      </p:sp>
      <p:sp>
        <p:nvSpPr>
          <p:cNvPr id="510" name="Google Shape;510;p49"/>
          <p:cNvSpPr/>
          <p:nvPr/>
        </p:nvSpPr>
        <p:spPr>
          <a:xfrm rot="-448633">
            <a:off x="6481743" y="251720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9"/>
          <p:cNvSpPr txBox="1">
            <a:spLocks noGrp="1"/>
          </p:cNvSpPr>
          <p:nvPr>
            <p:ph type="subTitle" idx="1"/>
          </p:nvPr>
        </p:nvSpPr>
        <p:spPr>
          <a:xfrm>
            <a:off x="1767336" y="2221511"/>
            <a:ext cx="2958900" cy="174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 and </a:t>
            </a:r>
            <a:r>
              <a:rPr lang="en" b="1">
                <a:solidFill>
                  <a:schemeClr val="accent1"/>
                </a:solidFill>
              </a:rPr>
              <a:t>the smallest one in the Solar System</a:t>
            </a:r>
            <a:r>
              <a:rPr lang="en"/>
              <a:t>. The planet’s name has nothing to do with the liquid metal since it was named after the Roman messenger god, Mercury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50"/>
          <p:cNvSpPr/>
          <p:nvPr/>
        </p:nvSpPr>
        <p:spPr>
          <a:xfrm>
            <a:off x="7073738" y="49464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50"/>
          <p:cNvGrpSpPr/>
          <p:nvPr/>
        </p:nvGrpSpPr>
        <p:grpSpPr>
          <a:xfrm rot="437095">
            <a:off x="7338033" y="794715"/>
            <a:ext cx="512873" cy="440713"/>
            <a:chOff x="480188" y="1811150"/>
            <a:chExt cx="512888" cy="440725"/>
          </a:xfrm>
        </p:grpSpPr>
        <p:sp>
          <p:nvSpPr>
            <p:cNvPr id="518" name="Google Shape;518;p50"/>
            <p:cNvSpPr/>
            <p:nvPr/>
          </p:nvSpPr>
          <p:spPr>
            <a:xfrm>
              <a:off x="505750" y="1833225"/>
              <a:ext cx="487325" cy="418650"/>
            </a:xfrm>
            <a:custGeom>
              <a:avLst/>
              <a:gdLst/>
              <a:ahLst/>
              <a:cxnLst/>
              <a:rect l="l" t="t" r="r" b="b"/>
              <a:pathLst>
                <a:path w="19493" h="16746" extrusionOk="0">
                  <a:moveTo>
                    <a:pt x="776" y="1"/>
                  </a:moveTo>
                  <a:cubicBezTo>
                    <a:pt x="348" y="1"/>
                    <a:pt x="0" y="349"/>
                    <a:pt x="0" y="777"/>
                  </a:cubicBezTo>
                  <a:lnTo>
                    <a:pt x="0" y="3560"/>
                  </a:lnTo>
                  <a:lnTo>
                    <a:pt x="0" y="16389"/>
                  </a:lnTo>
                  <a:cubicBezTo>
                    <a:pt x="0" y="16585"/>
                    <a:pt x="161" y="16746"/>
                    <a:pt x="357" y="16746"/>
                  </a:cubicBezTo>
                  <a:lnTo>
                    <a:pt x="19136" y="16746"/>
                  </a:lnTo>
                  <a:cubicBezTo>
                    <a:pt x="19332" y="16746"/>
                    <a:pt x="19493" y="16585"/>
                    <a:pt x="19493" y="16389"/>
                  </a:cubicBezTo>
                  <a:lnTo>
                    <a:pt x="19493" y="3560"/>
                  </a:lnTo>
                  <a:lnTo>
                    <a:pt x="19493" y="777"/>
                  </a:lnTo>
                  <a:cubicBezTo>
                    <a:pt x="19493" y="349"/>
                    <a:pt x="19145" y="1"/>
                    <a:pt x="18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 name="Google Shape;519;p50"/>
            <p:cNvGrpSpPr/>
            <p:nvPr/>
          </p:nvGrpSpPr>
          <p:grpSpPr>
            <a:xfrm>
              <a:off x="480188" y="1811150"/>
              <a:ext cx="476200" cy="411050"/>
              <a:chOff x="1078250" y="2275725"/>
              <a:chExt cx="476200" cy="411050"/>
            </a:xfrm>
          </p:grpSpPr>
          <p:sp>
            <p:nvSpPr>
              <p:cNvPr id="520" name="Google Shape;520;p50"/>
              <p:cNvSpPr/>
              <p:nvPr/>
            </p:nvSpPr>
            <p:spPr>
              <a:xfrm>
                <a:off x="1078250" y="2275725"/>
                <a:ext cx="476200" cy="411050"/>
              </a:xfrm>
              <a:custGeom>
                <a:avLst/>
                <a:gdLst/>
                <a:ahLst/>
                <a:cxnLst/>
                <a:rect l="l" t="t" r="r" b="b"/>
                <a:pathLst>
                  <a:path w="19048" h="16442" extrusionOk="0">
                    <a:moveTo>
                      <a:pt x="18485" y="3337"/>
                    </a:moveTo>
                    <a:lnTo>
                      <a:pt x="18485" y="4666"/>
                    </a:lnTo>
                    <a:lnTo>
                      <a:pt x="10081" y="4666"/>
                    </a:lnTo>
                    <a:lnTo>
                      <a:pt x="10081" y="3337"/>
                    </a:lnTo>
                    <a:close/>
                    <a:moveTo>
                      <a:pt x="1018" y="0"/>
                    </a:moveTo>
                    <a:cubicBezTo>
                      <a:pt x="456" y="0"/>
                      <a:pt x="1" y="455"/>
                      <a:pt x="1" y="1017"/>
                    </a:cubicBezTo>
                    <a:lnTo>
                      <a:pt x="1" y="4139"/>
                    </a:lnTo>
                    <a:cubicBezTo>
                      <a:pt x="1" y="4291"/>
                      <a:pt x="125" y="4416"/>
                      <a:pt x="277" y="4416"/>
                    </a:cubicBezTo>
                    <a:cubicBezTo>
                      <a:pt x="429" y="4416"/>
                      <a:pt x="554" y="4291"/>
                      <a:pt x="554" y="4139"/>
                    </a:cubicBezTo>
                    <a:lnTo>
                      <a:pt x="554" y="3337"/>
                    </a:lnTo>
                    <a:lnTo>
                      <a:pt x="9528" y="3337"/>
                    </a:lnTo>
                    <a:lnTo>
                      <a:pt x="9528" y="15879"/>
                    </a:lnTo>
                    <a:lnTo>
                      <a:pt x="616" y="15879"/>
                    </a:lnTo>
                    <a:cubicBezTo>
                      <a:pt x="580" y="15879"/>
                      <a:pt x="554" y="15862"/>
                      <a:pt x="554" y="15826"/>
                    </a:cubicBezTo>
                    <a:lnTo>
                      <a:pt x="554" y="5281"/>
                    </a:lnTo>
                    <a:cubicBezTo>
                      <a:pt x="554" y="5121"/>
                      <a:pt x="429" y="4996"/>
                      <a:pt x="277" y="4996"/>
                    </a:cubicBezTo>
                    <a:cubicBezTo>
                      <a:pt x="125" y="4996"/>
                      <a:pt x="1" y="5121"/>
                      <a:pt x="1" y="5281"/>
                    </a:cubicBezTo>
                    <a:lnTo>
                      <a:pt x="1" y="15826"/>
                    </a:lnTo>
                    <a:cubicBezTo>
                      <a:pt x="1" y="16165"/>
                      <a:pt x="277" y="16441"/>
                      <a:pt x="616" y="16441"/>
                    </a:cubicBezTo>
                    <a:lnTo>
                      <a:pt x="18431" y="16441"/>
                    </a:lnTo>
                    <a:cubicBezTo>
                      <a:pt x="18770" y="16441"/>
                      <a:pt x="19047" y="16165"/>
                      <a:pt x="19047" y="15826"/>
                    </a:cubicBezTo>
                    <a:lnTo>
                      <a:pt x="19047" y="7262"/>
                    </a:lnTo>
                    <a:cubicBezTo>
                      <a:pt x="19047" y="7110"/>
                      <a:pt x="18922" y="6985"/>
                      <a:pt x="18770" y="6985"/>
                    </a:cubicBezTo>
                    <a:cubicBezTo>
                      <a:pt x="18610" y="6985"/>
                      <a:pt x="18485" y="7110"/>
                      <a:pt x="18485" y="7262"/>
                    </a:cubicBezTo>
                    <a:lnTo>
                      <a:pt x="18485" y="15826"/>
                    </a:lnTo>
                    <a:cubicBezTo>
                      <a:pt x="18485" y="15862"/>
                      <a:pt x="18458" y="15879"/>
                      <a:pt x="18431" y="15879"/>
                    </a:cubicBezTo>
                    <a:lnTo>
                      <a:pt x="10081" y="15879"/>
                    </a:lnTo>
                    <a:lnTo>
                      <a:pt x="10081" y="5219"/>
                    </a:lnTo>
                    <a:lnTo>
                      <a:pt x="18485" y="5219"/>
                    </a:lnTo>
                    <a:lnTo>
                      <a:pt x="18485" y="6120"/>
                    </a:lnTo>
                    <a:cubicBezTo>
                      <a:pt x="18485" y="6280"/>
                      <a:pt x="18610" y="6405"/>
                      <a:pt x="18770" y="6405"/>
                    </a:cubicBezTo>
                    <a:cubicBezTo>
                      <a:pt x="18922" y="6405"/>
                      <a:pt x="19047" y="6280"/>
                      <a:pt x="19047" y="6120"/>
                    </a:cubicBezTo>
                    <a:lnTo>
                      <a:pt x="19047" y="1017"/>
                    </a:lnTo>
                    <a:cubicBezTo>
                      <a:pt x="19047" y="455"/>
                      <a:pt x="18592" y="0"/>
                      <a:pt x="18030" y="0"/>
                    </a:cubicBezTo>
                    <a:lnTo>
                      <a:pt x="8342" y="0"/>
                    </a:lnTo>
                    <a:cubicBezTo>
                      <a:pt x="8190" y="0"/>
                      <a:pt x="8065" y="125"/>
                      <a:pt x="8065" y="277"/>
                    </a:cubicBezTo>
                    <a:cubicBezTo>
                      <a:pt x="8065" y="428"/>
                      <a:pt x="8190" y="553"/>
                      <a:pt x="8342" y="553"/>
                    </a:cubicBezTo>
                    <a:lnTo>
                      <a:pt x="18030" y="553"/>
                    </a:lnTo>
                    <a:cubicBezTo>
                      <a:pt x="18280" y="553"/>
                      <a:pt x="18485" y="758"/>
                      <a:pt x="18485" y="1017"/>
                    </a:cubicBezTo>
                    <a:lnTo>
                      <a:pt x="18485" y="2783"/>
                    </a:lnTo>
                    <a:lnTo>
                      <a:pt x="554" y="2783"/>
                    </a:lnTo>
                    <a:lnTo>
                      <a:pt x="554" y="1017"/>
                    </a:lnTo>
                    <a:cubicBezTo>
                      <a:pt x="554" y="758"/>
                      <a:pt x="759" y="553"/>
                      <a:pt x="1018" y="553"/>
                    </a:cubicBezTo>
                    <a:lnTo>
                      <a:pt x="7200" y="553"/>
                    </a:lnTo>
                    <a:cubicBezTo>
                      <a:pt x="7360" y="553"/>
                      <a:pt x="7485" y="428"/>
                      <a:pt x="7485" y="277"/>
                    </a:cubicBezTo>
                    <a:cubicBezTo>
                      <a:pt x="7485" y="125"/>
                      <a:pt x="7360" y="0"/>
                      <a:pt x="72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0"/>
              <p:cNvSpPr/>
              <p:nvPr/>
            </p:nvSpPr>
            <p:spPr>
              <a:xfrm>
                <a:off x="1140250" y="2311625"/>
                <a:ext cx="262750" cy="14075"/>
              </a:xfrm>
              <a:custGeom>
                <a:avLst/>
                <a:gdLst/>
                <a:ahLst/>
                <a:cxnLst/>
                <a:rect l="l" t="t" r="r" b="b"/>
                <a:pathLst>
                  <a:path w="10510" h="563" extrusionOk="0">
                    <a:moveTo>
                      <a:pt x="277" y="0"/>
                    </a:moveTo>
                    <a:cubicBezTo>
                      <a:pt x="126" y="0"/>
                      <a:pt x="1" y="125"/>
                      <a:pt x="1" y="286"/>
                    </a:cubicBezTo>
                    <a:cubicBezTo>
                      <a:pt x="1" y="437"/>
                      <a:pt x="126" y="562"/>
                      <a:pt x="277" y="562"/>
                    </a:cubicBezTo>
                    <a:lnTo>
                      <a:pt x="10233" y="562"/>
                    </a:lnTo>
                    <a:cubicBezTo>
                      <a:pt x="10385" y="562"/>
                      <a:pt x="10510" y="437"/>
                      <a:pt x="10510" y="286"/>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0"/>
              <p:cNvSpPr/>
              <p:nvPr/>
            </p:nvSpPr>
            <p:spPr>
              <a:xfrm>
                <a:off x="1422825" y="2309825"/>
                <a:ext cx="13850" cy="15200"/>
              </a:xfrm>
              <a:custGeom>
                <a:avLst/>
                <a:gdLst/>
                <a:ahLst/>
                <a:cxnLst/>
                <a:rect l="l" t="t" r="r" b="b"/>
                <a:pathLst>
                  <a:path w="554" h="608" extrusionOk="0">
                    <a:moveTo>
                      <a:pt x="277" y="1"/>
                    </a:moveTo>
                    <a:cubicBezTo>
                      <a:pt x="125" y="1"/>
                      <a:pt x="1" y="126"/>
                      <a:pt x="1" y="278"/>
                    </a:cubicBezTo>
                    <a:lnTo>
                      <a:pt x="1" y="331"/>
                    </a:lnTo>
                    <a:cubicBezTo>
                      <a:pt x="1" y="483"/>
                      <a:pt x="125" y="608"/>
                      <a:pt x="277" y="608"/>
                    </a:cubicBezTo>
                    <a:cubicBezTo>
                      <a:pt x="429" y="608"/>
                      <a:pt x="554" y="483"/>
                      <a:pt x="554" y="331"/>
                    </a:cubicBezTo>
                    <a:lnTo>
                      <a:pt x="554" y="278"/>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0"/>
              <p:cNvSpPr/>
              <p:nvPr/>
            </p:nvSpPr>
            <p:spPr>
              <a:xfrm>
                <a:off x="1450475" y="2309825"/>
                <a:ext cx="14075" cy="15200"/>
              </a:xfrm>
              <a:custGeom>
                <a:avLst/>
                <a:gdLst/>
                <a:ahLst/>
                <a:cxnLst/>
                <a:rect l="l" t="t" r="r" b="b"/>
                <a:pathLst>
                  <a:path w="563" h="608" extrusionOk="0">
                    <a:moveTo>
                      <a:pt x="286" y="1"/>
                    </a:moveTo>
                    <a:cubicBezTo>
                      <a:pt x="126" y="1"/>
                      <a:pt x="1" y="126"/>
                      <a:pt x="1" y="278"/>
                    </a:cubicBezTo>
                    <a:lnTo>
                      <a:pt x="1" y="331"/>
                    </a:lnTo>
                    <a:cubicBezTo>
                      <a:pt x="1" y="483"/>
                      <a:pt x="126" y="608"/>
                      <a:pt x="286" y="608"/>
                    </a:cubicBezTo>
                    <a:cubicBezTo>
                      <a:pt x="438" y="608"/>
                      <a:pt x="563" y="483"/>
                      <a:pt x="563" y="331"/>
                    </a:cubicBezTo>
                    <a:lnTo>
                      <a:pt x="563" y="278"/>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0"/>
              <p:cNvSpPr/>
              <p:nvPr/>
            </p:nvSpPr>
            <p:spPr>
              <a:xfrm>
                <a:off x="1478350" y="2309825"/>
                <a:ext cx="14075" cy="15200"/>
              </a:xfrm>
              <a:custGeom>
                <a:avLst/>
                <a:gdLst/>
                <a:ahLst/>
                <a:cxnLst/>
                <a:rect l="l" t="t" r="r" b="b"/>
                <a:pathLst>
                  <a:path w="563" h="608" extrusionOk="0">
                    <a:moveTo>
                      <a:pt x="286" y="1"/>
                    </a:moveTo>
                    <a:cubicBezTo>
                      <a:pt x="126" y="1"/>
                      <a:pt x="1" y="126"/>
                      <a:pt x="1" y="278"/>
                    </a:cubicBezTo>
                    <a:lnTo>
                      <a:pt x="1" y="331"/>
                    </a:lnTo>
                    <a:cubicBezTo>
                      <a:pt x="1" y="483"/>
                      <a:pt x="126" y="608"/>
                      <a:pt x="286" y="608"/>
                    </a:cubicBezTo>
                    <a:cubicBezTo>
                      <a:pt x="438" y="608"/>
                      <a:pt x="563" y="483"/>
                      <a:pt x="563" y="331"/>
                    </a:cubicBezTo>
                    <a:lnTo>
                      <a:pt x="563" y="278"/>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0"/>
              <p:cNvSpPr/>
              <p:nvPr/>
            </p:nvSpPr>
            <p:spPr>
              <a:xfrm>
                <a:off x="1351900" y="2436950"/>
                <a:ext cx="39275" cy="14075"/>
              </a:xfrm>
              <a:custGeom>
                <a:avLst/>
                <a:gdLst/>
                <a:ahLst/>
                <a:cxnLst/>
                <a:rect l="l" t="t" r="r" b="b"/>
                <a:pathLst>
                  <a:path w="1571" h="563" extrusionOk="0">
                    <a:moveTo>
                      <a:pt x="277" y="1"/>
                    </a:moveTo>
                    <a:cubicBezTo>
                      <a:pt x="126" y="1"/>
                      <a:pt x="1" y="126"/>
                      <a:pt x="1" y="286"/>
                    </a:cubicBezTo>
                    <a:cubicBezTo>
                      <a:pt x="1" y="438"/>
                      <a:pt x="126" y="563"/>
                      <a:pt x="277" y="563"/>
                    </a:cubicBezTo>
                    <a:lnTo>
                      <a:pt x="1294" y="563"/>
                    </a:lnTo>
                    <a:cubicBezTo>
                      <a:pt x="1446" y="563"/>
                      <a:pt x="1571" y="438"/>
                      <a:pt x="1571" y="286"/>
                    </a:cubicBezTo>
                    <a:cubicBezTo>
                      <a:pt x="1571" y="126"/>
                      <a:pt x="1446" y="1"/>
                      <a:pt x="1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0"/>
              <p:cNvSpPr/>
              <p:nvPr/>
            </p:nvSpPr>
            <p:spPr>
              <a:xfrm>
                <a:off x="1351900" y="2473100"/>
                <a:ext cx="101950" cy="14075"/>
              </a:xfrm>
              <a:custGeom>
                <a:avLst/>
                <a:gdLst/>
                <a:ahLst/>
                <a:cxnLst/>
                <a:rect l="l" t="t" r="r" b="b"/>
                <a:pathLst>
                  <a:path w="4078" h="563" extrusionOk="0">
                    <a:moveTo>
                      <a:pt x="277" y="0"/>
                    </a:moveTo>
                    <a:cubicBezTo>
                      <a:pt x="126" y="0"/>
                      <a:pt x="1" y="125"/>
                      <a:pt x="1" y="286"/>
                    </a:cubicBezTo>
                    <a:cubicBezTo>
                      <a:pt x="1" y="437"/>
                      <a:pt x="126" y="562"/>
                      <a:pt x="277" y="562"/>
                    </a:cubicBezTo>
                    <a:lnTo>
                      <a:pt x="3792" y="562"/>
                    </a:lnTo>
                    <a:cubicBezTo>
                      <a:pt x="3953" y="562"/>
                      <a:pt x="4078" y="437"/>
                      <a:pt x="4078" y="286"/>
                    </a:cubicBezTo>
                    <a:cubicBezTo>
                      <a:pt x="4078" y="125"/>
                      <a:pt x="3953" y="0"/>
                      <a:pt x="37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0"/>
              <p:cNvSpPr/>
              <p:nvPr/>
            </p:nvSpPr>
            <p:spPr>
              <a:xfrm>
                <a:off x="1351900" y="2498750"/>
                <a:ext cx="159050" cy="13850"/>
              </a:xfrm>
              <a:custGeom>
                <a:avLst/>
                <a:gdLst/>
                <a:ahLst/>
                <a:cxnLst/>
                <a:rect l="l" t="t" r="r" b="b"/>
                <a:pathLst>
                  <a:path w="6362" h="554" extrusionOk="0">
                    <a:moveTo>
                      <a:pt x="277" y="0"/>
                    </a:moveTo>
                    <a:cubicBezTo>
                      <a:pt x="126" y="0"/>
                      <a:pt x="1" y="125"/>
                      <a:pt x="1" y="277"/>
                    </a:cubicBezTo>
                    <a:cubicBezTo>
                      <a:pt x="1" y="428"/>
                      <a:pt x="126" y="553"/>
                      <a:pt x="277" y="553"/>
                    </a:cubicBezTo>
                    <a:lnTo>
                      <a:pt x="6085" y="553"/>
                    </a:lnTo>
                    <a:cubicBezTo>
                      <a:pt x="6237" y="553"/>
                      <a:pt x="6361" y="428"/>
                      <a:pt x="6361" y="277"/>
                    </a:cubicBezTo>
                    <a:cubicBezTo>
                      <a:pt x="6361" y="125"/>
                      <a:pt x="6237" y="0"/>
                      <a:pt x="60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0"/>
              <p:cNvSpPr/>
              <p:nvPr/>
            </p:nvSpPr>
            <p:spPr>
              <a:xfrm>
                <a:off x="1467875" y="2473100"/>
                <a:ext cx="43075" cy="14075"/>
              </a:xfrm>
              <a:custGeom>
                <a:avLst/>
                <a:gdLst/>
                <a:ahLst/>
                <a:cxnLst/>
                <a:rect l="l" t="t" r="r" b="b"/>
                <a:pathLst>
                  <a:path w="1723" h="563" extrusionOk="0">
                    <a:moveTo>
                      <a:pt x="277" y="0"/>
                    </a:moveTo>
                    <a:cubicBezTo>
                      <a:pt x="126" y="0"/>
                      <a:pt x="1" y="125"/>
                      <a:pt x="1" y="286"/>
                    </a:cubicBezTo>
                    <a:cubicBezTo>
                      <a:pt x="1" y="437"/>
                      <a:pt x="126" y="562"/>
                      <a:pt x="277" y="562"/>
                    </a:cubicBezTo>
                    <a:lnTo>
                      <a:pt x="1446" y="562"/>
                    </a:lnTo>
                    <a:cubicBezTo>
                      <a:pt x="1598" y="562"/>
                      <a:pt x="1722" y="437"/>
                      <a:pt x="1722" y="286"/>
                    </a:cubicBezTo>
                    <a:cubicBezTo>
                      <a:pt x="1722" y="125"/>
                      <a:pt x="1598" y="0"/>
                      <a:pt x="14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0"/>
              <p:cNvSpPr/>
              <p:nvPr/>
            </p:nvSpPr>
            <p:spPr>
              <a:xfrm>
                <a:off x="1351900" y="2558500"/>
                <a:ext cx="39275" cy="13875"/>
              </a:xfrm>
              <a:custGeom>
                <a:avLst/>
                <a:gdLst/>
                <a:ahLst/>
                <a:cxnLst/>
                <a:rect l="l" t="t" r="r" b="b"/>
                <a:pathLst>
                  <a:path w="1571" h="555" extrusionOk="0">
                    <a:moveTo>
                      <a:pt x="277" y="1"/>
                    </a:moveTo>
                    <a:cubicBezTo>
                      <a:pt x="126" y="1"/>
                      <a:pt x="1" y="126"/>
                      <a:pt x="1" y="277"/>
                    </a:cubicBezTo>
                    <a:cubicBezTo>
                      <a:pt x="1" y="429"/>
                      <a:pt x="126" y="554"/>
                      <a:pt x="277" y="554"/>
                    </a:cubicBezTo>
                    <a:lnTo>
                      <a:pt x="1294" y="554"/>
                    </a:lnTo>
                    <a:cubicBezTo>
                      <a:pt x="1446" y="554"/>
                      <a:pt x="1571" y="429"/>
                      <a:pt x="1571" y="277"/>
                    </a:cubicBezTo>
                    <a:cubicBezTo>
                      <a:pt x="1571" y="126"/>
                      <a:pt x="1446" y="1"/>
                      <a:pt x="12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0"/>
              <p:cNvSpPr/>
              <p:nvPr/>
            </p:nvSpPr>
            <p:spPr>
              <a:xfrm>
                <a:off x="1351900" y="2594650"/>
                <a:ext cx="101950" cy="13850"/>
              </a:xfrm>
              <a:custGeom>
                <a:avLst/>
                <a:gdLst/>
                <a:ahLst/>
                <a:cxnLst/>
                <a:rect l="l" t="t" r="r" b="b"/>
                <a:pathLst>
                  <a:path w="4078" h="554" extrusionOk="0">
                    <a:moveTo>
                      <a:pt x="277" y="0"/>
                    </a:moveTo>
                    <a:cubicBezTo>
                      <a:pt x="126" y="0"/>
                      <a:pt x="1" y="125"/>
                      <a:pt x="1" y="277"/>
                    </a:cubicBezTo>
                    <a:cubicBezTo>
                      <a:pt x="1" y="428"/>
                      <a:pt x="126" y="553"/>
                      <a:pt x="277" y="553"/>
                    </a:cubicBezTo>
                    <a:lnTo>
                      <a:pt x="3792" y="553"/>
                    </a:lnTo>
                    <a:cubicBezTo>
                      <a:pt x="3953" y="553"/>
                      <a:pt x="4078" y="428"/>
                      <a:pt x="4078" y="277"/>
                    </a:cubicBezTo>
                    <a:cubicBezTo>
                      <a:pt x="4078" y="125"/>
                      <a:pt x="3953" y="0"/>
                      <a:pt x="379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0"/>
              <p:cNvSpPr/>
              <p:nvPr/>
            </p:nvSpPr>
            <p:spPr>
              <a:xfrm>
                <a:off x="1351900" y="2620075"/>
                <a:ext cx="159050" cy="14075"/>
              </a:xfrm>
              <a:custGeom>
                <a:avLst/>
                <a:gdLst/>
                <a:ahLst/>
                <a:cxnLst/>
                <a:rect l="l" t="t" r="r" b="b"/>
                <a:pathLst>
                  <a:path w="6362" h="563" extrusionOk="0">
                    <a:moveTo>
                      <a:pt x="277" y="0"/>
                    </a:moveTo>
                    <a:cubicBezTo>
                      <a:pt x="126" y="0"/>
                      <a:pt x="1" y="125"/>
                      <a:pt x="1" y="277"/>
                    </a:cubicBezTo>
                    <a:cubicBezTo>
                      <a:pt x="1" y="437"/>
                      <a:pt x="126" y="562"/>
                      <a:pt x="277" y="562"/>
                    </a:cubicBezTo>
                    <a:lnTo>
                      <a:pt x="6085" y="562"/>
                    </a:lnTo>
                    <a:cubicBezTo>
                      <a:pt x="6237" y="562"/>
                      <a:pt x="6361" y="437"/>
                      <a:pt x="6361" y="277"/>
                    </a:cubicBezTo>
                    <a:cubicBezTo>
                      <a:pt x="6361" y="125"/>
                      <a:pt x="6237" y="0"/>
                      <a:pt x="60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0"/>
              <p:cNvSpPr/>
              <p:nvPr/>
            </p:nvSpPr>
            <p:spPr>
              <a:xfrm>
                <a:off x="1467875" y="2594650"/>
                <a:ext cx="43075" cy="13850"/>
              </a:xfrm>
              <a:custGeom>
                <a:avLst/>
                <a:gdLst/>
                <a:ahLst/>
                <a:cxnLst/>
                <a:rect l="l" t="t" r="r" b="b"/>
                <a:pathLst>
                  <a:path w="1723" h="554" extrusionOk="0">
                    <a:moveTo>
                      <a:pt x="277" y="0"/>
                    </a:moveTo>
                    <a:cubicBezTo>
                      <a:pt x="126" y="0"/>
                      <a:pt x="1" y="125"/>
                      <a:pt x="1" y="277"/>
                    </a:cubicBezTo>
                    <a:cubicBezTo>
                      <a:pt x="1" y="428"/>
                      <a:pt x="126" y="553"/>
                      <a:pt x="277" y="553"/>
                    </a:cubicBezTo>
                    <a:lnTo>
                      <a:pt x="1446" y="553"/>
                    </a:lnTo>
                    <a:cubicBezTo>
                      <a:pt x="1598" y="553"/>
                      <a:pt x="1722" y="428"/>
                      <a:pt x="1722" y="277"/>
                    </a:cubicBezTo>
                    <a:cubicBezTo>
                      <a:pt x="1722" y="125"/>
                      <a:pt x="1598" y="0"/>
                      <a:pt x="14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0"/>
              <p:cNvSpPr/>
              <p:nvPr/>
            </p:nvSpPr>
            <p:spPr>
              <a:xfrm>
                <a:off x="1172825" y="2573450"/>
                <a:ext cx="14075" cy="15200"/>
              </a:xfrm>
              <a:custGeom>
                <a:avLst/>
                <a:gdLst/>
                <a:ahLst/>
                <a:cxnLst/>
                <a:rect l="l" t="t" r="r" b="b"/>
                <a:pathLst>
                  <a:path w="563" h="608" extrusionOk="0">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0"/>
              <p:cNvSpPr/>
              <p:nvPr/>
            </p:nvSpPr>
            <p:spPr>
              <a:xfrm>
                <a:off x="1199800" y="2573450"/>
                <a:ext cx="14075" cy="15200"/>
              </a:xfrm>
              <a:custGeom>
                <a:avLst/>
                <a:gdLst/>
                <a:ahLst/>
                <a:cxnLst/>
                <a:rect l="l" t="t" r="r" b="b"/>
                <a:pathLst>
                  <a:path w="563" h="608" extrusionOk="0">
                    <a:moveTo>
                      <a:pt x="286" y="1"/>
                    </a:moveTo>
                    <a:cubicBezTo>
                      <a:pt x="125" y="1"/>
                      <a:pt x="1" y="126"/>
                      <a:pt x="1" y="277"/>
                    </a:cubicBezTo>
                    <a:lnTo>
                      <a:pt x="1" y="331"/>
                    </a:lnTo>
                    <a:cubicBezTo>
                      <a:pt x="1" y="482"/>
                      <a:pt x="125"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0"/>
              <p:cNvSpPr/>
              <p:nvPr/>
            </p:nvSpPr>
            <p:spPr>
              <a:xfrm>
                <a:off x="1227000" y="2573450"/>
                <a:ext cx="13875" cy="15200"/>
              </a:xfrm>
              <a:custGeom>
                <a:avLst/>
                <a:gdLst/>
                <a:ahLst/>
                <a:cxnLst/>
                <a:rect l="l" t="t" r="r" b="b"/>
                <a:pathLst>
                  <a:path w="555" h="608" extrusionOk="0">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0"/>
              <p:cNvSpPr/>
              <p:nvPr/>
            </p:nvSpPr>
            <p:spPr>
              <a:xfrm>
                <a:off x="1139350" y="2537775"/>
                <a:ext cx="28575" cy="84550"/>
              </a:xfrm>
              <a:custGeom>
                <a:avLst/>
                <a:gdLst/>
                <a:ahLst/>
                <a:cxnLst/>
                <a:rect l="l" t="t" r="r" b="b"/>
                <a:pathLst>
                  <a:path w="1143" h="3382" extrusionOk="0">
                    <a:moveTo>
                      <a:pt x="277" y="0"/>
                    </a:moveTo>
                    <a:cubicBezTo>
                      <a:pt x="126" y="0"/>
                      <a:pt x="1" y="125"/>
                      <a:pt x="1" y="277"/>
                    </a:cubicBezTo>
                    <a:lnTo>
                      <a:pt x="1" y="3105"/>
                    </a:lnTo>
                    <a:cubicBezTo>
                      <a:pt x="1" y="3256"/>
                      <a:pt x="126" y="3381"/>
                      <a:pt x="277" y="3381"/>
                    </a:cubicBezTo>
                    <a:lnTo>
                      <a:pt x="857" y="3381"/>
                    </a:lnTo>
                    <a:cubicBezTo>
                      <a:pt x="1018" y="3381"/>
                      <a:pt x="1143" y="3256"/>
                      <a:pt x="1143" y="3105"/>
                    </a:cubicBezTo>
                    <a:cubicBezTo>
                      <a:pt x="1143" y="2953"/>
                      <a:pt x="1018" y="2828"/>
                      <a:pt x="857" y="2828"/>
                    </a:cubicBezTo>
                    <a:lnTo>
                      <a:pt x="563" y="2828"/>
                    </a:lnTo>
                    <a:lnTo>
                      <a:pt x="563" y="562"/>
                    </a:lnTo>
                    <a:lnTo>
                      <a:pt x="857" y="562"/>
                    </a:lnTo>
                    <a:cubicBezTo>
                      <a:pt x="1018" y="562"/>
                      <a:pt x="1143" y="437"/>
                      <a:pt x="1143" y="277"/>
                    </a:cubicBezTo>
                    <a:cubicBezTo>
                      <a:pt x="1143" y="125"/>
                      <a:pt x="101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0"/>
              <p:cNvSpPr/>
              <p:nvPr/>
            </p:nvSpPr>
            <p:spPr>
              <a:xfrm>
                <a:off x="1245975" y="2537775"/>
                <a:ext cx="28350" cy="84550"/>
              </a:xfrm>
              <a:custGeom>
                <a:avLst/>
                <a:gdLst/>
                <a:ahLst/>
                <a:cxnLst/>
                <a:rect l="l" t="t" r="r" b="b"/>
                <a:pathLst>
                  <a:path w="1134" h="3382" extrusionOk="0">
                    <a:moveTo>
                      <a:pt x="277" y="0"/>
                    </a:moveTo>
                    <a:cubicBezTo>
                      <a:pt x="125" y="0"/>
                      <a:pt x="0" y="125"/>
                      <a:pt x="0" y="277"/>
                    </a:cubicBezTo>
                    <a:cubicBezTo>
                      <a:pt x="0" y="437"/>
                      <a:pt x="125" y="562"/>
                      <a:pt x="277" y="562"/>
                    </a:cubicBezTo>
                    <a:lnTo>
                      <a:pt x="580" y="562"/>
                    </a:lnTo>
                    <a:lnTo>
                      <a:pt x="580" y="2828"/>
                    </a:lnTo>
                    <a:lnTo>
                      <a:pt x="277" y="2828"/>
                    </a:lnTo>
                    <a:cubicBezTo>
                      <a:pt x="125" y="2828"/>
                      <a:pt x="0" y="2953"/>
                      <a:pt x="0" y="3105"/>
                    </a:cubicBezTo>
                    <a:cubicBezTo>
                      <a:pt x="0" y="3256"/>
                      <a:pt x="125" y="3381"/>
                      <a:pt x="277" y="3381"/>
                    </a:cubicBezTo>
                    <a:lnTo>
                      <a:pt x="857" y="3381"/>
                    </a:lnTo>
                    <a:cubicBezTo>
                      <a:pt x="1008" y="3381"/>
                      <a:pt x="1133" y="3256"/>
                      <a:pt x="1133" y="3105"/>
                    </a:cubicBezTo>
                    <a:lnTo>
                      <a:pt x="1133" y="277"/>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0"/>
              <p:cNvSpPr/>
              <p:nvPr/>
            </p:nvSpPr>
            <p:spPr>
              <a:xfrm>
                <a:off x="1145825" y="2410200"/>
                <a:ext cx="25675" cy="24325"/>
              </a:xfrm>
              <a:custGeom>
                <a:avLst/>
                <a:gdLst/>
                <a:ahLst/>
                <a:cxnLst/>
                <a:rect l="l" t="t" r="r" b="b"/>
                <a:pathLst>
                  <a:path w="1027" h="973" extrusionOk="0">
                    <a:moveTo>
                      <a:pt x="723" y="0"/>
                    </a:moveTo>
                    <a:cubicBezTo>
                      <a:pt x="652" y="0"/>
                      <a:pt x="581" y="27"/>
                      <a:pt x="527" y="81"/>
                    </a:cubicBezTo>
                    <a:lnTo>
                      <a:pt x="108" y="491"/>
                    </a:lnTo>
                    <a:cubicBezTo>
                      <a:pt x="1" y="598"/>
                      <a:pt x="1" y="777"/>
                      <a:pt x="108" y="884"/>
                    </a:cubicBezTo>
                    <a:cubicBezTo>
                      <a:pt x="161" y="946"/>
                      <a:pt x="233" y="973"/>
                      <a:pt x="304" y="973"/>
                    </a:cubicBezTo>
                    <a:cubicBezTo>
                      <a:pt x="375" y="973"/>
                      <a:pt x="447" y="946"/>
                      <a:pt x="509" y="884"/>
                    </a:cubicBezTo>
                    <a:lnTo>
                      <a:pt x="920" y="473"/>
                    </a:lnTo>
                    <a:cubicBezTo>
                      <a:pt x="1027" y="366"/>
                      <a:pt x="1027" y="188"/>
                      <a:pt x="920" y="81"/>
                    </a:cubicBezTo>
                    <a:cubicBezTo>
                      <a:pt x="866" y="27"/>
                      <a:pt x="795" y="0"/>
                      <a:pt x="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0"/>
              <p:cNvSpPr/>
              <p:nvPr/>
            </p:nvSpPr>
            <p:spPr>
              <a:xfrm>
                <a:off x="1172150" y="2410200"/>
                <a:ext cx="25675" cy="24325"/>
              </a:xfrm>
              <a:custGeom>
                <a:avLst/>
                <a:gdLst/>
                <a:ahLst/>
                <a:cxnLst/>
                <a:rect l="l" t="t" r="r" b="b"/>
                <a:pathLst>
                  <a:path w="1027" h="973" extrusionOk="0">
                    <a:moveTo>
                      <a:pt x="723" y="0"/>
                    </a:moveTo>
                    <a:cubicBezTo>
                      <a:pt x="652" y="0"/>
                      <a:pt x="580" y="27"/>
                      <a:pt x="527" y="81"/>
                    </a:cubicBezTo>
                    <a:lnTo>
                      <a:pt x="107" y="491"/>
                    </a:lnTo>
                    <a:cubicBezTo>
                      <a:pt x="0" y="598"/>
                      <a:pt x="0" y="777"/>
                      <a:pt x="107" y="884"/>
                    </a:cubicBezTo>
                    <a:cubicBezTo>
                      <a:pt x="161" y="946"/>
                      <a:pt x="232" y="973"/>
                      <a:pt x="304" y="973"/>
                    </a:cubicBezTo>
                    <a:cubicBezTo>
                      <a:pt x="375" y="973"/>
                      <a:pt x="446" y="946"/>
                      <a:pt x="509" y="884"/>
                    </a:cubicBezTo>
                    <a:lnTo>
                      <a:pt x="919" y="473"/>
                    </a:lnTo>
                    <a:cubicBezTo>
                      <a:pt x="1026" y="366"/>
                      <a:pt x="1026" y="188"/>
                      <a:pt x="919" y="81"/>
                    </a:cubicBezTo>
                    <a:cubicBezTo>
                      <a:pt x="866" y="27"/>
                      <a:pt x="794" y="0"/>
                      <a:pt x="72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0"/>
              <p:cNvSpPr/>
              <p:nvPr/>
            </p:nvSpPr>
            <p:spPr>
              <a:xfrm>
                <a:off x="1215850" y="2480225"/>
                <a:ext cx="25675" cy="24350"/>
              </a:xfrm>
              <a:custGeom>
                <a:avLst/>
                <a:gdLst/>
                <a:ahLst/>
                <a:cxnLst/>
                <a:rect l="l" t="t" r="r" b="b"/>
                <a:pathLst>
                  <a:path w="1027" h="974" extrusionOk="0">
                    <a:moveTo>
                      <a:pt x="723" y="1"/>
                    </a:moveTo>
                    <a:cubicBezTo>
                      <a:pt x="652" y="1"/>
                      <a:pt x="581" y="27"/>
                      <a:pt x="527" y="81"/>
                    </a:cubicBezTo>
                    <a:lnTo>
                      <a:pt x="108" y="491"/>
                    </a:lnTo>
                    <a:cubicBezTo>
                      <a:pt x="1" y="598"/>
                      <a:pt x="1" y="777"/>
                      <a:pt x="108" y="884"/>
                    </a:cubicBezTo>
                    <a:cubicBezTo>
                      <a:pt x="161" y="937"/>
                      <a:pt x="233" y="973"/>
                      <a:pt x="304" y="973"/>
                    </a:cubicBezTo>
                    <a:cubicBezTo>
                      <a:pt x="376" y="973"/>
                      <a:pt x="447" y="937"/>
                      <a:pt x="500" y="884"/>
                    </a:cubicBezTo>
                    <a:lnTo>
                      <a:pt x="920" y="473"/>
                    </a:lnTo>
                    <a:cubicBezTo>
                      <a:pt x="1027" y="366"/>
                      <a:pt x="1027" y="188"/>
                      <a:pt x="920" y="81"/>
                    </a:cubicBezTo>
                    <a:cubicBezTo>
                      <a:pt x="866" y="27"/>
                      <a:pt x="795"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0"/>
              <p:cNvSpPr/>
              <p:nvPr/>
            </p:nvSpPr>
            <p:spPr>
              <a:xfrm>
                <a:off x="1242175" y="2480225"/>
                <a:ext cx="25675" cy="24350"/>
              </a:xfrm>
              <a:custGeom>
                <a:avLst/>
                <a:gdLst/>
                <a:ahLst/>
                <a:cxnLst/>
                <a:rect l="l" t="t" r="r" b="b"/>
                <a:pathLst>
                  <a:path w="1027" h="974" extrusionOk="0">
                    <a:moveTo>
                      <a:pt x="723" y="1"/>
                    </a:moveTo>
                    <a:cubicBezTo>
                      <a:pt x="652" y="1"/>
                      <a:pt x="580" y="27"/>
                      <a:pt x="527" y="81"/>
                    </a:cubicBezTo>
                    <a:lnTo>
                      <a:pt x="108" y="491"/>
                    </a:lnTo>
                    <a:cubicBezTo>
                      <a:pt x="1" y="598"/>
                      <a:pt x="1" y="777"/>
                      <a:pt x="108" y="884"/>
                    </a:cubicBezTo>
                    <a:cubicBezTo>
                      <a:pt x="161" y="937"/>
                      <a:pt x="232" y="973"/>
                      <a:pt x="304" y="973"/>
                    </a:cubicBezTo>
                    <a:cubicBezTo>
                      <a:pt x="375" y="973"/>
                      <a:pt x="447" y="937"/>
                      <a:pt x="500" y="884"/>
                    </a:cubicBezTo>
                    <a:lnTo>
                      <a:pt x="919" y="473"/>
                    </a:lnTo>
                    <a:cubicBezTo>
                      <a:pt x="1026" y="366"/>
                      <a:pt x="1026" y="188"/>
                      <a:pt x="919" y="81"/>
                    </a:cubicBezTo>
                    <a:cubicBezTo>
                      <a:pt x="866" y="27"/>
                      <a:pt x="795"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0"/>
              <p:cNvSpPr/>
              <p:nvPr/>
            </p:nvSpPr>
            <p:spPr>
              <a:xfrm>
                <a:off x="1184400" y="2434950"/>
                <a:ext cx="44875" cy="44625"/>
              </a:xfrm>
              <a:custGeom>
                <a:avLst/>
                <a:gdLst/>
                <a:ahLst/>
                <a:cxnLst/>
                <a:rect l="l" t="t" r="r" b="b"/>
                <a:pathLst>
                  <a:path w="1795" h="1785" extrusionOk="0">
                    <a:moveTo>
                      <a:pt x="902" y="554"/>
                    </a:moveTo>
                    <a:cubicBezTo>
                      <a:pt x="1080" y="554"/>
                      <a:pt x="1232" y="705"/>
                      <a:pt x="1232" y="893"/>
                    </a:cubicBezTo>
                    <a:cubicBezTo>
                      <a:pt x="1232" y="1080"/>
                      <a:pt x="1080" y="1232"/>
                      <a:pt x="902" y="1232"/>
                    </a:cubicBezTo>
                    <a:cubicBezTo>
                      <a:pt x="715" y="1232"/>
                      <a:pt x="563" y="1080"/>
                      <a:pt x="563" y="893"/>
                    </a:cubicBezTo>
                    <a:cubicBezTo>
                      <a:pt x="563" y="705"/>
                      <a:pt x="715" y="554"/>
                      <a:pt x="902" y="554"/>
                    </a:cubicBezTo>
                    <a:close/>
                    <a:moveTo>
                      <a:pt x="902" y="1"/>
                    </a:moveTo>
                    <a:cubicBezTo>
                      <a:pt x="402" y="1"/>
                      <a:pt x="1" y="402"/>
                      <a:pt x="1" y="893"/>
                    </a:cubicBezTo>
                    <a:cubicBezTo>
                      <a:pt x="1" y="1383"/>
                      <a:pt x="402" y="1785"/>
                      <a:pt x="902" y="1785"/>
                    </a:cubicBezTo>
                    <a:cubicBezTo>
                      <a:pt x="1393" y="1785"/>
                      <a:pt x="1794" y="1383"/>
                      <a:pt x="1794" y="893"/>
                    </a:cubicBezTo>
                    <a:cubicBezTo>
                      <a:pt x="1794" y="402"/>
                      <a:pt x="1393" y="1"/>
                      <a:pt x="90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3" name="Google Shape;543;p50"/>
          <p:cNvSpPr/>
          <p:nvPr/>
        </p:nvSpPr>
        <p:spPr>
          <a:xfrm>
            <a:off x="807738" y="1938825"/>
            <a:ext cx="1004420"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44" name="Google Shape;544;p50"/>
          <p:cNvSpPr/>
          <p:nvPr/>
        </p:nvSpPr>
        <p:spPr>
          <a:xfrm>
            <a:off x="5066263" y="1938825"/>
            <a:ext cx="572107"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45" name="Google Shape;545;p50"/>
          <p:cNvSpPr txBox="1">
            <a:spLocks noGrp="1"/>
          </p:cNvSpPr>
          <p:nvPr>
            <p:ph type="subTitle" idx="1"/>
          </p:nvPr>
        </p:nvSpPr>
        <p:spPr>
          <a:xfrm>
            <a:off x="1370038" y="2191300"/>
            <a:ext cx="2776800" cy="23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a:t>
            </a:r>
            <a:r>
              <a:rPr lang="en" b="1">
                <a:solidFill>
                  <a:schemeClr val="accent1"/>
                </a:solidFill>
              </a:rPr>
              <a:t>it’s only a bit larger than the Moon</a:t>
            </a:r>
            <a:r>
              <a:rPr lang="en"/>
              <a:t>. The planet’s name has nothing to do with the liquid metal, since Mercury was named after the Roman messenger god</a:t>
            </a:r>
            <a:endParaRPr/>
          </a:p>
        </p:txBody>
      </p:sp>
      <p:sp>
        <p:nvSpPr>
          <p:cNvPr id="546" name="Google Shape;546;p50"/>
          <p:cNvSpPr txBox="1">
            <a:spLocks noGrp="1"/>
          </p:cNvSpPr>
          <p:nvPr>
            <p:ph type="subTitle" idx="2"/>
          </p:nvPr>
        </p:nvSpPr>
        <p:spPr>
          <a:xfrm>
            <a:off x="5638288" y="2191305"/>
            <a:ext cx="2776800" cy="23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Venus has a beautiful name and is the second planet from the Sun. </a:t>
            </a:r>
            <a:r>
              <a:rPr lang="en" b="1">
                <a:solidFill>
                  <a:schemeClr val="accent1"/>
                </a:solidFill>
              </a:rPr>
              <a:t>It’s terribly hot—even hotter than Mercury</a:t>
            </a:r>
            <a:r>
              <a:rPr lang="en"/>
              <a:t>—and its atmosphere is poisonous. It’s the second-brightest natural object in the night sky after the Moon</a:t>
            </a:r>
            <a:endParaRPr/>
          </a:p>
        </p:txBody>
      </p:sp>
      <p:sp>
        <p:nvSpPr>
          <p:cNvPr id="547" name="Google Shape;547;p50"/>
          <p:cNvSpPr txBox="1">
            <a:spLocks noGrp="1"/>
          </p:cNvSpPr>
          <p:nvPr>
            <p:ph type="title"/>
          </p:nvPr>
        </p:nvSpPr>
        <p:spPr>
          <a:xfrm>
            <a:off x="728913" y="1540466"/>
            <a:ext cx="2776800" cy="59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Them</a:t>
            </a:r>
            <a:endParaRPr/>
          </a:p>
        </p:txBody>
      </p:sp>
      <p:sp>
        <p:nvSpPr>
          <p:cNvPr id="548" name="Google Shape;548;p50"/>
          <p:cNvSpPr txBox="1">
            <a:spLocks noGrp="1"/>
          </p:cNvSpPr>
          <p:nvPr>
            <p:ph type="title" idx="3"/>
          </p:nvPr>
        </p:nvSpPr>
        <p:spPr>
          <a:xfrm>
            <a:off x="4997163" y="1540466"/>
            <a:ext cx="2776800" cy="59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a:t>
            </a:r>
            <a:endParaRPr/>
          </a:p>
        </p:txBody>
      </p:sp>
      <p:cxnSp>
        <p:nvCxnSpPr>
          <p:cNvPr id="549" name="Google Shape;549;p50"/>
          <p:cNvCxnSpPr/>
          <p:nvPr/>
        </p:nvCxnSpPr>
        <p:spPr>
          <a:xfrm>
            <a:off x="728913" y="1371500"/>
            <a:ext cx="852000" cy="0"/>
          </a:xfrm>
          <a:prstGeom prst="straightConnector1">
            <a:avLst/>
          </a:prstGeom>
          <a:noFill/>
          <a:ln w="38100" cap="flat" cmpd="sng">
            <a:solidFill>
              <a:schemeClr val="accent1"/>
            </a:solidFill>
            <a:prstDash val="solid"/>
            <a:round/>
            <a:headEnd type="none" w="med" len="med"/>
            <a:tailEnd type="none" w="med" len="med"/>
          </a:ln>
        </p:spPr>
      </p:cxnSp>
      <p:cxnSp>
        <p:nvCxnSpPr>
          <p:cNvPr id="550" name="Google Shape;550;p50"/>
          <p:cNvCxnSpPr/>
          <p:nvPr/>
        </p:nvCxnSpPr>
        <p:spPr>
          <a:xfrm>
            <a:off x="4997163" y="1371500"/>
            <a:ext cx="852000" cy="0"/>
          </a:xfrm>
          <a:prstGeom prst="straightConnector1">
            <a:avLst/>
          </a:prstGeom>
          <a:noFill/>
          <a:ln w="38100" cap="flat" cmpd="sng">
            <a:solidFill>
              <a:schemeClr val="accent1"/>
            </a:solidFill>
            <a:prstDash val="solid"/>
            <a:round/>
            <a:headEnd type="none" w="med" len="med"/>
            <a:tailEnd type="none" w="med" len="med"/>
          </a:ln>
        </p:spPr>
      </p:cxnSp>
      <p:sp>
        <p:nvSpPr>
          <p:cNvPr id="551" name="Google Shape;551;p50"/>
          <p:cNvSpPr/>
          <p:nvPr/>
        </p:nvSpPr>
        <p:spPr>
          <a:xfrm>
            <a:off x="2798863" y="5582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50"/>
          <p:cNvGrpSpPr/>
          <p:nvPr/>
        </p:nvGrpSpPr>
        <p:grpSpPr>
          <a:xfrm rot="563015">
            <a:off x="3039011" y="825780"/>
            <a:ext cx="561344" cy="505884"/>
            <a:chOff x="-747600" y="1583125"/>
            <a:chExt cx="515625" cy="464675"/>
          </a:xfrm>
        </p:grpSpPr>
        <p:sp>
          <p:nvSpPr>
            <p:cNvPr id="553" name="Google Shape;553;p50"/>
            <p:cNvSpPr/>
            <p:nvPr/>
          </p:nvSpPr>
          <p:spPr>
            <a:xfrm>
              <a:off x="-719325" y="1604850"/>
              <a:ext cx="487350" cy="442950"/>
            </a:xfrm>
            <a:custGeom>
              <a:avLst/>
              <a:gdLst/>
              <a:ahLst/>
              <a:cxnLst/>
              <a:rect l="l" t="t" r="r" b="b"/>
              <a:pathLst>
                <a:path w="19494" h="17718" extrusionOk="0">
                  <a:moveTo>
                    <a:pt x="7084" y="0"/>
                  </a:moveTo>
                  <a:cubicBezTo>
                    <a:pt x="6959" y="0"/>
                    <a:pt x="6826" y="45"/>
                    <a:pt x="6727" y="125"/>
                  </a:cubicBezTo>
                  <a:lnTo>
                    <a:pt x="385" y="4827"/>
                  </a:lnTo>
                  <a:cubicBezTo>
                    <a:pt x="242" y="4934"/>
                    <a:pt x="135" y="5076"/>
                    <a:pt x="72" y="5228"/>
                  </a:cubicBezTo>
                  <a:cubicBezTo>
                    <a:pt x="28" y="5282"/>
                    <a:pt x="1" y="5353"/>
                    <a:pt x="1" y="5433"/>
                  </a:cubicBezTo>
                  <a:lnTo>
                    <a:pt x="1" y="5594"/>
                  </a:lnTo>
                  <a:lnTo>
                    <a:pt x="1" y="6138"/>
                  </a:lnTo>
                  <a:lnTo>
                    <a:pt x="1" y="7637"/>
                  </a:lnTo>
                  <a:lnTo>
                    <a:pt x="1" y="17405"/>
                  </a:lnTo>
                  <a:cubicBezTo>
                    <a:pt x="1" y="17584"/>
                    <a:pt x="135" y="17717"/>
                    <a:pt x="313" y="17717"/>
                  </a:cubicBezTo>
                  <a:lnTo>
                    <a:pt x="12285" y="17717"/>
                  </a:lnTo>
                  <a:cubicBezTo>
                    <a:pt x="12374" y="17717"/>
                    <a:pt x="12455" y="17682"/>
                    <a:pt x="12517" y="17628"/>
                  </a:cubicBezTo>
                  <a:lnTo>
                    <a:pt x="19431" y="12293"/>
                  </a:lnTo>
                  <a:cubicBezTo>
                    <a:pt x="19467" y="12267"/>
                    <a:pt x="19493" y="12222"/>
                    <a:pt x="19493" y="12177"/>
                  </a:cubicBezTo>
                  <a:lnTo>
                    <a:pt x="19493" y="883"/>
                  </a:lnTo>
                  <a:lnTo>
                    <a:pt x="19493" y="152"/>
                  </a:lnTo>
                  <a:cubicBezTo>
                    <a:pt x="19493" y="63"/>
                    <a:pt x="19413" y="0"/>
                    <a:pt x="193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50"/>
            <p:cNvGrpSpPr/>
            <p:nvPr/>
          </p:nvGrpSpPr>
          <p:grpSpPr>
            <a:xfrm>
              <a:off x="-747600" y="1583125"/>
              <a:ext cx="476200" cy="438025"/>
              <a:chOff x="1078250" y="1022325"/>
              <a:chExt cx="476200" cy="438025"/>
            </a:xfrm>
          </p:grpSpPr>
          <p:sp>
            <p:nvSpPr>
              <p:cNvPr id="555" name="Google Shape;555;p50"/>
              <p:cNvSpPr/>
              <p:nvPr/>
            </p:nvSpPr>
            <p:spPr>
              <a:xfrm>
                <a:off x="1078250" y="1022325"/>
                <a:ext cx="476200" cy="438025"/>
              </a:xfrm>
              <a:custGeom>
                <a:avLst/>
                <a:gdLst/>
                <a:ahLst/>
                <a:cxnLst/>
                <a:rect l="l" t="t" r="r" b="b"/>
                <a:pathLst>
                  <a:path w="19048" h="17521" extrusionOk="0">
                    <a:moveTo>
                      <a:pt x="17941" y="553"/>
                    </a:moveTo>
                    <a:lnTo>
                      <a:pt x="12142" y="5005"/>
                    </a:lnTo>
                    <a:lnTo>
                      <a:pt x="1098" y="5005"/>
                    </a:lnTo>
                    <a:lnTo>
                      <a:pt x="6905" y="553"/>
                    </a:lnTo>
                    <a:close/>
                    <a:moveTo>
                      <a:pt x="11955" y="5567"/>
                    </a:moveTo>
                    <a:lnTo>
                      <a:pt x="11955" y="7396"/>
                    </a:lnTo>
                    <a:lnTo>
                      <a:pt x="554" y="7396"/>
                    </a:lnTo>
                    <a:lnTo>
                      <a:pt x="554" y="5567"/>
                    </a:lnTo>
                    <a:close/>
                    <a:moveTo>
                      <a:pt x="6807" y="0"/>
                    </a:moveTo>
                    <a:cubicBezTo>
                      <a:pt x="6745" y="0"/>
                      <a:pt x="6691" y="18"/>
                      <a:pt x="6638" y="54"/>
                    </a:cubicBezTo>
                    <a:lnTo>
                      <a:pt x="108" y="5067"/>
                    </a:lnTo>
                    <a:cubicBezTo>
                      <a:pt x="36" y="5121"/>
                      <a:pt x="1" y="5201"/>
                      <a:pt x="1" y="5290"/>
                    </a:cubicBezTo>
                    <a:lnTo>
                      <a:pt x="1" y="17244"/>
                    </a:lnTo>
                    <a:cubicBezTo>
                      <a:pt x="1" y="17396"/>
                      <a:pt x="125" y="17521"/>
                      <a:pt x="277" y="17521"/>
                    </a:cubicBezTo>
                    <a:lnTo>
                      <a:pt x="1205" y="17521"/>
                    </a:lnTo>
                    <a:cubicBezTo>
                      <a:pt x="1357" y="17521"/>
                      <a:pt x="1481" y="17396"/>
                      <a:pt x="1481" y="17244"/>
                    </a:cubicBezTo>
                    <a:cubicBezTo>
                      <a:pt x="1481" y="17093"/>
                      <a:pt x="1357" y="16968"/>
                      <a:pt x="1205" y="16968"/>
                    </a:cubicBezTo>
                    <a:lnTo>
                      <a:pt x="554" y="16968"/>
                    </a:lnTo>
                    <a:lnTo>
                      <a:pt x="554" y="7958"/>
                    </a:lnTo>
                    <a:lnTo>
                      <a:pt x="11955" y="7958"/>
                    </a:lnTo>
                    <a:lnTo>
                      <a:pt x="11955" y="10036"/>
                    </a:lnTo>
                    <a:cubicBezTo>
                      <a:pt x="11955" y="10188"/>
                      <a:pt x="12080" y="10313"/>
                      <a:pt x="12231" y="10313"/>
                    </a:cubicBezTo>
                    <a:cubicBezTo>
                      <a:pt x="12383" y="10313"/>
                      <a:pt x="12517" y="10188"/>
                      <a:pt x="12517" y="10036"/>
                    </a:cubicBezTo>
                    <a:lnTo>
                      <a:pt x="12517" y="5424"/>
                    </a:lnTo>
                    <a:lnTo>
                      <a:pt x="18485" y="839"/>
                    </a:lnTo>
                    <a:lnTo>
                      <a:pt x="18485" y="7975"/>
                    </a:lnTo>
                    <a:cubicBezTo>
                      <a:pt x="18485" y="8136"/>
                      <a:pt x="18610" y="8261"/>
                      <a:pt x="18770" y="8261"/>
                    </a:cubicBezTo>
                    <a:cubicBezTo>
                      <a:pt x="18922" y="8261"/>
                      <a:pt x="19047" y="8136"/>
                      <a:pt x="19047" y="7975"/>
                    </a:cubicBezTo>
                    <a:lnTo>
                      <a:pt x="19047" y="277"/>
                    </a:lnTo>
                    <a:cubicBezTo>
                      <a:pt x="19047" y="125"/>
                      <a:pt x="18922" y="0"/>
                      <a:pt x="1877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0"/>
              <p:cNvSpPr/>
              <p:nvPr/>
            </p:nvSpPr>
            <p:spPr>
              <a:xfrm>
                <a:off x="1129775" y="1243325"/>
                <a:ext cx="424675" cy="217025"/>
              </a:xfrm>
              <a:custGeom>
                <a:avLst/>
                <a:gdLst/>
                <a:ahLst/>
                <a:cxnLst/>
                <a:rect l="l" t="t" r="r" b="b"/>
                <a:pathLst>
                  <a:path w="16987" h="8681" extrusionOk="0">
                    <a:moveTo>
                      <a:pt x="16709" y="1"/>
                    </a:moveTo>
                    <a:cubicBezTo>
                      <a:pt x="16549" y="1"/>
                      <a:pt x="16424" y="126"/>
                      <a:pt x="16424" y="277"/>
                    </a:cubicBezTo>
                    <a:lnTo>
                      <a:pt x="16424" y="3257"/>
                    </a:lnTo>
                    <a:lnTo>
                      <a:pt x="10447" y="7833"/>
                    </a:lnTo>
                    <a:lnTo>
                      <a:pt x="10447" y="2338"/>
                    </a:lnTo>
                    <a:cubicBezTo>
                      <a:pt x="10447" y="2186"/>
                      <a:pt x="10322" y="2062"/>
                      <a:pt x="10170" y="2062"/>
                    </a:cubicBezTo>
                    <a:cubicBezTo>
                      <a:pt x="10019" y="2062"/>
                      <a:pt x="9894" y="2186"/>
                      <a:pt x="9894" y="2338"/>
                    </a:cubicBezTo>
                    <a:lnTo>
                      <a:pt x="9894" y="8128"/>
                    </a:lnTo>
                    <a:lnTo>
                      <a:pt x="277" y="8128"/>
                    </a:lnTo>
                    <a:cubicBezTo>
                      <a:pt x="125" y="8128"/>
                      <a:pt x="0" y="8253"/>
                      <a:pt x="0" y="8404"/>
                    </a:cubicBezTo>
                    <a:cubicBezTo>
                      <a:pt x="0" y="8556"/>
                      <a:pt x="125" y="8681"/>
                      <a:pt x="277" y="8681"/>
                    </a:cubicBezTo>
                    <a:lnTo>
                      <a:pt x="10170" y="8681"/>
                    </a:lnTo>
                    <a:cubicBezTo>
                      <a:pt x="10233" y="8681"/>
                      <a:pt x="10295" y="8663"/>
                      <a:pt x="10340" y="8627"/>
                    </a:cubicBezTo>
                    <a:lnTo>
                      <a:pt x="16879" y="3614"/>
                    </a:lnTo>
                    <a:cubicBezTo>
                      <a:pt x="16941" y="3560"/>
                      <a:pt x="16986" y="3480"/>
                      <a:pt x="16986" y="3391"/>
                    </a:cubicBezTo>
                    <a:lnTo>
                      <a:pt x="16986" y="277"/>
                    </a:lnTo>
                    <a:cubicBezTo>
                      <a:pt x="16986" y="126"/>
                      <a:pt x="16861" y="1"/>
                      <a:pt x="167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0"/>
              <p:cNvSpPr/>
              <p:nvPr/>
            </p:nvSpPr>
            <p:spPr>
              <a:xfrm>
                <a:off x="1270725" y="1176650"/>
                <a:ext cx="14075" cy="15400"/>
              </a:xfrm>
              <a:custGeom>
                <a:avLst/>
                <a:gdLst/>
                <a:ahLst/>
                <a:cxnLst/>
                <a:rect l="l" t="t" r="r" b="b"/>
                <a:pathLst>
                  <a:path w="563" h="616" extrusionOk="0">
                    <a:moveTo>
                      <a:pt x="277" y="0"/>
                    </a:moveTo>
                    <a:cubicBezTo>
                      <a:pt x="125" y="0"/>
                      <a:pt x="0" y="125"/>
                      <a:pt x="0" y="277"/>
                    </a:cubicBezTo>
                    <a:lnTo>
                      <a:pt x="0" y="339"/>
                    </a:lnTo>
                    <a:cubicBezTo>
                      <a:pt x="0" y="491"/>
                      <a:pt x="125" y="616"/>
                      <a:pt x="277" y="616"/>
                    </a:cubicBezTo>
                    <a:cubicBezTo>
                      <a:pt x="438" y="616"/>
                      <a:pt x="562" y="491"/>
                      <a:pt x="562" y="339"/>
                    </a:cubicBezTo>
                    <a:lnTo>
                      <a:pt x="562" y="277"/>
                    </a:lnTo>
                    <a:cubicBezTo>
                      <a:pt x="562"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0"/>
              <p:cNvSpPr/>
              <p:nvPr/>
            </p:nvSpPr>
            <p:spPr>
              <a:xfrm>
                <a:off x="1304400" y="1176650"/>
                <a:ext cx="13850" cy="15400"/>
              </a:xfrm>
              <a:custGeom>
                <a:avLst/>
                <a:gdLst/>
                <a:ahLst/>
                <a:cxnLst/>
                <a:rect l="l" t="t" r="r" b="b"/>
                <a:pathLst>
                  <a:path w="554" h="616" extrusionOk="0">
                    <a:moveTo>
                      <a:pt x="277" y="0"/>
                    </a:moveTo>
                    <a:cubicBezTo>
                      <a:pt x="125" y="0"/>
                      <a:pt x="1" y="125"/>
                      <a:pt x="1" y="277"/>
                    </a:cubicBezTo>
                    <a:lnTo>
                      <a:pt x="1" y="339"/>
                    </a:lnTo>
                    <a:cubicBezTo>
                      <a:pt x="1" y="491"/>
                      <a:pt x="125" y="616"/>
                      <a:pt x="277" y="616"/>
                    </a:cubicBezTo>
                    <a:cubicBezTo>
                      <a:pt x="429" y="616"/>
                      <a:pt x="554" y="491"/>
                      <a:pt x="554" y="339"/>
                    </a:cubicBezTo>
                    <a:lnTo>
                      <a:pt x="554" y="277"/>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0"/>
              <p:cNvSpPr/>
              <p:nvPr/>
            </p:nvSpPr>
            <p:spPr>
              <a:xfrm>
                <a:off x="1337850" y="1176650"/>
                <a:ext cx="14075" cy="15400"/>
              </a:xfrm>
              <a:custGeom>
                <a:avLst/>
                <a:gdLst/>
                <a:ahLst/>
                <a:cxnLst/>
                <a:rect l="l" t="t" r="r" b="b"/>
                <a:pathLst>
                  <a:path w="563" h="616" extrusionOk="0">
                    <a:moveTo>
                      <a:pt x="277" y="0"/>
                    </a:moveTo>
                    <a:cubicBezTo>
                      <a:pt x="126" y="0"/>
                      <a:pt x="1" y="125"/>
                      <a:pt x="1" y="277"/>
                    </a:cubicBezTo>
                    <a:lnTo>
                      <a:pt x="1" y="339"/>
                    </a:lnTo>
                    <a:cubicBezTo>
                      <a:pt x="1" y="491"/>
                      <a:pt x="126" y="616"/>
                      <a:pt x="277" y="616"/>
                    </a:cubicBezTo>
                    <a:cubicBezTo>
                      <a:pt x="438" y="616"/>
                      <a:pt x="563" y="491"/>
                      <a:pt x="563" y="339"/>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0"/>
              <p:cNvSpPr/>
              <p:nvPr/>
            </p:nvSpPr>
            <p:spPr>
              <a:xfrm>
                <a:off x="1126875" y="1330975"/>
                <a:ext cx="217925" cy="61150"/>
              </a:xfrm>
              <a:custGeom>
                <a:avLst/>
                <a:gdLst/>
                <a:ahLst/>
                <a:cxnLst/>
                <a:rect l="l" t="t" r="r" b="b"/>
                <a:pathLst>
                  <a:path w="8717" h="2446" extrusionOk="0">
                    <a:moveTo>
                      <a:pt x="7494" y="554"/>
                    </a:moveTo>
                    <a:cubicBezTo>
                      <a:pt x="7860" y="554"/>
                      <a:pt x="8163" y="857"/>
                      <a:pt x="8163" y="1223"/>
                    </a:cubicBezTo>
                    <a:cubicBezTo>
                      <a:pt x="8163" y="1589"/>
                      <a:pt x="7860" y="1883"/>
                      <a:pt x="7494" y="1883"/>
                    </a:cubicBezTo>
                    <a:lnTo>
                      <a:pt x="1223" y="1883"/>
                    </a:lnTo>
                    <a:cubicBezTo>
                      <a:pt x="857" y="1883"/>
                      <a:pt x="562" y="1589"/>
                      <a:pt x="562" y="1223"/>
                    </a:cubicBezTo>
                    <a:cubicBezTo>
                      <a:pt x="562" y="857"/>
                      <a:pt x="857" y="554"/>
                      <a:pt x="1223" y="554"/>
                    </a:cubicBezTo>
                    <a:close/>
                    <a:moveTo>
                      <a:pt x="1223" y="1"/>
                    </a:moveTo>
                    <a:cubicBezTo>
                      <a:pt x="553" y="1"/>
                      <a:pt x="0" y="545"/>
                      <a:pt x="0" y="1223"/>
                    </a:cubicBezTo>
                    <a:cubicBezTo>
                      <a:pt x="0" y="1892"/>
                      <a:pt x="553" y="2445"/>
                      <a:pt x="1223" y="2445"/>
                    </a:cubicBezTo>
                    <a:lnTo>
                      <a:pt x="7494" y="2445"/>
                    </a:lnTo>
                    <a:cubicBezTo>
                      <a:pt x="8172" y="2445"/>
                      <a:pt x="8716" y="1892"/>
                      <a:pt x="8716" y="1223"/>
                    </a:cubicBezTo>
                    <a:cubicBezTo>
                      <a:pt x="8716" y="545"/>
                      <a:pt x="8172" y="1"/>
                      <a:pt x="749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0"/>
              <p:cNvSpPr/>
              <p:nvPr/>
            </p:nvSpPr>
            <p:spPr>
              <a:xfrm>
                <a:off x="1201800" y="1298650"/>
                <a:ext cx="64925" cy="13850"/>
              </a:xfrm>
              <a:custGeom>
                <a:avLst/>
                <a:gdLst/>
                <a:ahLst/>
                <a:cxnLst/>
                <a:rect l="l" t="t" r="r" b="b"/>
                <a:pathLst>
                  <a:path w="2597" h="554" extrusionOk="0">
                    <a:moveTo>
                      <a:pt x="286" y="0"/>
                    </a:moveTo>
                    <a:cubicBezTo>
                      <a:pt x="126" y="0"/>
                      <a:pt x="1" y="125"/>
                      <a:pt x="1" y="277"/>
                    </a:cubicBezTo>
                    <a:cubicBezTo>
                      <a:pt x="1" y="428"/>
                      <a:pt x="126" y="553"/>
                      <a:pt x="286" y="553"/>
                    </a:cubicBezTo>
                    <a:lnTo>
                      <a:pt x="2320" y="553"/>
                    </a:lnTo>
                    <a:cubicBezTo>
                      <a:pt x="2472" y="553"/>
                      <a:pt x="2597" y="428"/>
                      <a:pt x="2597" y="277"/>
                    </a:cubicBezTo>
                    <a:cubicBezTo>
                      <a:pt x="2597" y="125"/>
                      <a:pt x="2472" y="0"/>
                      <a:pt x="23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0"/>
              <p:cNvSpPr/>
              <p:nvPr/>
            </p:nvSpPr>
            <p:spPr>
              <a:xfrm>
                <a:off x="1218750" y="1275000"/>
                <a:ext cx="31025" cy="14075"/>
              </a:xfrm>
              <a:custGeom>
                <a:avLst/>
                <a:gdLst/>
                <a:ahLst/>
                <a:cxnLst/>
                <a:rect l="l" t="t" r="r" b="b"/>
                <a:pathLst>
                  <a:path w="1241" h="563" extrusionOk="0">
                    <a:moveTo>
                      <a:pt x="286" y="1"/>
                    </a:moveTo>
                    <a:cubicBezTo>
                      <a:pt x="126" y="1"/>
                      <a:pt x="1" y="125"/>
                      <a:pt x="1" y="286"/>
                    </a:cubicBezTo>
                    <a:cubicBezTo>
                      <a:pt x="1" y="438"/>
                      <a:pt x="126" y="563"/>
                      <a:pt x="286" y="563"/>
                    </a:cubicBezTo>
                    <a:lnTo>
                      <a:pt x="964" y="563"/>
                    </a:lnTo>
                    <a:cubicBezTo>
                      <a:pt x="1116" y="563"/>
                      <a:pt x="1241" y="438"/>
                      <a:pt x="1241" y="286"/>
                    </a:cubicBezTo>
                    <a:cubicBezTo>
                      <a:pt x="1241" y="125"/>
                      <a:pt x="1116" y="1"/>
                      <a:pt x="96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theme/theme1.xml><?xml version="1.0" encoding="utf-8"?>
<a:theme xmlns:a="http://schemas.openxmlformats.org/drawingml/2006/main" name="Software Development App Pitch Deck by Slidesgo">
  <a:themeElements>
    <a:clrScheme name="Simple Light">
      <a:dk1>
        <a:srgbClr val="000000"/>
      </a:dk1>
      <a:lt1>
        <a:srgbClr val="FFFFFF"/>
      </a:lt1>
      <a:dk2>
        <a:srgbClr val="F3F3F3"/>
      </a:dk2>
      <a:lt2>
        <a:srgbClr val="95FFD4"/>
      </a:lt2>
      <a:accent1>
        <a:srgbClr val="6178F6"/>
      </a:accent1>
      <a:accent2>
        <a:srgbClr val="F8FFEA"/>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2067</Words>
  <Application>Microsoft Office PowerPoint</Application>
  <PresentationFormat>On-screen Show (16:9)</PresentationFormat>
  <Paragraphs>352</Paragraphs>
  <Slides>52</Slides>
  <Notes>52</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52</vt:i4>
      </vt:variant>
    </vt:vector>
  </HeadingPairs>
  <TitlesOfParts>
    <vt:vector size="67" baseType="lpstr">
      <vt:lpstr>Roboto Medium</vt:lpstr>
      <vt:lpstr>Poppins</vt:lpstr>
      <vt:lpstr>Calibri</vt:lpstr>
      <vt:lpstr>Amatic SC</vt:lpstr>
      <vt:lpstr>Fredoka One</vt:lpstr>
      <vt:lpstr>Proxima Nova</vt:lpstr>
      <vt:lpstr>Anaheim</vt:lpstr>
      <vt:lpstr>Palanquin Dark</vt:lpstr>
      <vt:lpstr>Abhaya Libre</vt:lpstr>
      <vt:lpstr>Chivo</vt:lpstr>
      <vt:lpstr>Lexend Deca</vt:lpstr>
      <vt:lpstr>Roboto Condensed</vt:lpstr>
      <vt:lpstr>Arial</vt:lpstr>
      <vt:lpstr>Software Development App Pitch Deck by Slidesgo</vt:lpstr>
      <vt:lpstr>Slidesgo Final Pages</vt:lpstr>
      <vt:lpstr>Software Development App </vt:lpstr>
      <vt:lpstr>Contents of this template</vt:lpstr>
      <vt:lpstr>Table of contents</vt:lpstr>
      <vt:lpstr>By Slidesgo 2xxx</vt:lpstr>
      <vt:lpstr>Our company</vt:lpstr>
      <vt:lpstr>Our team</vt:lpstr>
      <vt:lpstr>By Slidesgo 2xxx</vt:lpstr>
      <vt:lpstr>Problem</vt:lpstr>
      <vt:lpstr>Them</vt:lpstr>
      <vt:lpstr>Solution</vt:lpstr>
      <vt:lpstr>SWOT analysis</vt:lpstr>
      <vt:lpstr>Product overview</vt:lpstr>
      <vt:lpstr>$12</vt:lpstr>
      <vt:lpstr>Product demo</vt:lpstr>
      <vt:lpstr>Traction</vt:lpstr>
      <vt:lpstr>Case study</vt:lpstr>
      <vt:lpstr>Reviews</vt:lpstr>
      <vt:lpstr>By Slidesgo 2xxx</vt:lpstr>
      <vt:lpstr>—Someone Famous</vt:lpstr>
      <vt:lpstr>Awards</vt:lpstr>
      <vt:lpstr>PowerPoint Presentation</vt:lpstr>
      <vt:lpstr>A picture always reinforces  the concept</vt:lpstr>
      <vt:lpstr>Market size</vt:lpstr>
      <vt:lpstr>Target</vt:lpstr>
      <vt:lpstr>Competitors</vt:lpstr>
      <vt:lpstr>Business model</vt:lpstr>
      <vt:lpstr>Timing</vt:lpstr>
      <vt:lpstr>90%</vt:lpstr>
      <vt:lpstr>3,564</vt:lpstr>
      <vt:lpstr>Investment</vt:lpstr>
      <vt:lpstr>By Slidesgo 2xxx</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App </dc:title>
  <dc:creator>Chris Woodruff</dc:creator>
  <cp:lastModifiedBy>Chris Woodruff</cp:lastModifiedBy>
  <cp:revision>1</cp:revision>
  <dcterms:modified xsi:type="dcterms:W3CDTF">2023-10-19T12:48:42Z</dcterms:modified>
</cp:coreProperties>
</file>